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5" r:id="rId1"/>
  </p:sldMasterIdLst>
  <p:notesMasterIdLst>
    <p:notesMasterId r:id="rId37"/>
  </p:notesMasterIdLst>
  <p:sldIdLst>
    <p:sldId id="346" r:id="rId2"/>
    <p:sldId id="355" r:id="rId3"/>
    <p:sldId id="347" r:id="rId4"/>
    <p:sldId id="356" r:id="rId5"/>
    <p:sldId id="348" r:id="rId6"/>
    <p:sldId id="353" r:id="rId7"/>
    <p:sldId id="354" r:id="rId8"/>
    <p:sldId id="349" r:id="rId9"/>
    <p:sldId id="350" r:id="rId10"/>
    <p:sldId id="262" r:id="rId11"/>
    <p:sldId id="321" r:id="rId12"/>
    <p:sldId id="357" r:id="rId13"/>
    <p:sldId id="352" r:id="rId14"/>
    <p:sldId id="259" r:id="rId15"/>
    <p:sldId id="288" r:id="rId16"/>
    <p:sldId id="256" r:id="rId17"/>
    <p:sldId id="260" r:id="rId18"/>
    <p:sldId id="264" r:id="rId19"/>
    <p:sldId id="373" r:id="rId20"/>
    <p:sldId id="351" r:id="rId21"/>
    <p:sldId id="358" r:id="rId22"/>
    <p:sldId id="372" r:id="rId23"/>
    <p:sldId id="359" r:id="rId24"/>
    <p:sldId id="360" r:id="rId25"/>
    <p:sldId id="361" r:id="rId26"/>
    <p:sldId id="366" r:id="rId27"/>
    <p:sldId id="367" r:id="rId28"/>
    <p:sldId id="362" r:id="rId29"/>
    <p:sldId id="374" r:id="rId30"/>
    <p:sldId id="369" r:id="rId31"/>
    <p:sldId id="368" r:id="rId32"/>
    <p:sldId id="370" r:id="rId33"/>
    <p:sldId id="371" r:id="rId34"/>
    <p:sldId id="363" r:id="rId35"/>
    <p:sldId id="365" r:id="rId36"/>
  </p:sldIdLst>
  <p:sldSz cx="9144000" cy="5143500" type="screen16x9"/>
  <p:notesSz cx="6858000" cy="9144000"/>
  <p:embeddedFontLst>
    <p:embeddedFont>
      <p:font typeface="Exo 2" panose="020B0604020202020204" charset="0"/>
      <p:regular r:id="rId38"/>
      <p:bold r:id="rId39"/>
      <p:italic r:id="rId40"/>
      <p:boldItalic r:id="rId41"/>
    </p:embeddedFont>
    <p:embeddedFont>
      <p:font typeface="Fredoka One" panose="02000000000000000000" pitchFamily="2" charset="0"/>
      <p:regular r:id="rId42"/>
    </p:embeddedFont>
    <p:embeddedFont>
      <p:font typeface="Roboto Condensed Light" panose="02000000000000000000" pitchFamily="2" charset="0"/>
      <p:regular r:id="rId43"/>
      <p: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3E64C1A-30CD-4E1D-9311-5C7C154D51DC}">
  <a:tblStyle styleId="{33E64C1A-30CD-4E1D-9311-5C7C154D51D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79" d="100"/>
          <a:sy n="79" d="100"/>
        </p:scale>
        <p:origin x="82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g11b779b9282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5" name="Google Shape;925;g11b779b9282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9" name="Google Shape;4749;gbd6c00e730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0" name="Google Shape;4750;gbd6c00e730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4" name="Google Shape;8804;g177c337bec5_1_5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05" name="Google Shape;8805;g177c337bec5_1_54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3" name="Google Shape;4383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4" name="Google Shape;4384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1" name="Google Shape;6541;g12b6dfd8ab3_0_17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2" name="Google Shape;6542;g12b6dfd8ab3_0_17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7" name="Google Shape;4057;gcec4d2707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8" name="Google Shape;4058;gcec4d2707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7" name="Google Shape;4447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8" name="Google Shape;4448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8" name="Google Shape;4918;g12b6dfd8ab3_0_16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9" name="Google Shape;4919;g12b6dfd8ab3_0_16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062406">
            <a:off x="-1571272" y="-173056"/>
            <a:ext cx="2818035" cy="280878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flipH="1">
            <a:off x="7186165" y="2548550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6281533" y="-10068"/>
            <a:ext cx="2862466" cy="1695774"/>
            <a:chOff x="238125" y="3383650"/>
            <a:chExt cx="1287775" cy="762900"/>
          </a:xfrm>
        </p:grpSpPr>
        <p:sp>
          <p:nvSpPr>
            <p:cNvPr id="12" name="Google Shape;12;p2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-5400000">
            <a:off x="474221" y="3700871"/>
            <a:ext cx="970042" cy="1918341"/>
            <a:chOff x="961675" y="1958725"/>
            <a:chExt cx="563225" cy="1113825"/>
          </a:xfrm>
        </p:grpSpPr>
        <p:sp>
          <p:nvSpPr>
            <p:cNvPr id="16" name="Google Shape;16;p2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 rot="10800000">
            <a:off x="1777113" y="695676"/>
            <a:ext cx="5900038" cy="3634698"/>
            <a:chOff x="6012925" y="2964625"/>
            <a:chExt cx="1368950" cy="1009975"/>
          </a:xfrm>
        </p:grpSpPr>
        <p:sp>
          <p:nvSpPr>
            <p:cNvPr id="19" name="Google Shape;19;p2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1891488" y="1556968"/>
            <a:ext cx="5361000" cy="12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2622575" y="3190600"/>
            <a:ext cx="38988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26" name="Google Shape;26;p2"/>
          <p:cNvGrpSpPr/>
          <p:nvPr/>
        </p:nvGrpSpPr>
        <p:grpSpPr>
          <a:xfrm>
            <a:off x="7664899" y="1459525"/>
            <a:ext cx="894076" cy="666865"/>
            <a:chOff x="7664899" y="1459525"/>
            <a:chExt cx="894076" cy="666865"/>
          </a:xfrm>
        </p:grpSpPr>
        <p:sp>
          <p:nvSpPr>
            <p:cNvPr id="27" name="Google Shape;27;p2"/>
            <p:cNvSpPr/>
            <p:nvPr/>
          </p:nvSpPr>
          <p:spPr>
            <a:xfrm rot="-1305975">
              <a:off x="8072349" y="15191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rot="-615088">
              <a:off x="8176597" y="18215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" name="Google Shape;29;p2"/>
            <p:cNvGrpSpPr/>
            <p:nvPr/>
          </p:nvGrpSpPr>
          <p:grpSpPr>
            <a:xfrm>
              <a:off x="7664899" y="1459525"/>
              <a:ext cx="475779" cy="475800"/>
              <a:chOff x="1460350" y="2402425"/>
              <a:chExt cx="208950" cy="208950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chemeClr val="dk1">
                  <a:alpha val="33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chemeClr val="dk1">
                  <a:alpha val="33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chemeClr val="dk1">
                  <a:alpha val="33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8" name="Google Shape;58;p2"/>
          <p:cNvGrpSpPr/>
          <p:nvPr/>
        </p:nvGrpSpPr>
        <p:grpSpPr>
          <a:xfrm>
            <a:off x="513430" y="1075376"/>
            <a:ext cx="860090" cy="986678"/>
            <a:chOff x="513430" y="1075376"/>
            <a:chExt cx="860090" cy="986678"/>
          </a:xfrm>
        </p:grpSpPr>
        <p:sp>
          <p:nvSpPr>
            <p:cNvPr id="59" name="Google Shape;59;p2"/>
            <p:cNvSpPr/>
            <p:nvPr/>
          </p:nvSpPr>
          <p:spPr>
            <a:xfrm flipH="1">
              <a:off x="513430" y="1459529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" name="Google Shape;60;p2"/>
            <p:cNvGrpSpPr/>
            <p:nvPr/>
          </p:nvGrpSpPr>
          <p:grpSpPr>
            <a:xfrm rot="3427758">
              <a:off x="806718" y="1166397"/>
              <a:ext cx="475768" cy="475796"/>
              <a:chOff x="1460350" y="2402425"/>
              <a:chExt cx="208950" cy="208950"/>
            </a:xfrm>
          </p:grpSpPr>
          <p:sp>
            <p:nvSpPr>
              <p:cNvPr id="61" name="Google Shape;61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chemeClr val="dk1">
                  <a:alpha val="33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chemeClr val="dk1">
                  <a:alpha val="33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chemeClr val="dk1">
                  <a:alpha val="33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9" name="Google Shape;89;p2"/>
            <p:cNvSpPr/>
            <p:nvPr/>
          </p:nvSpPr>
          <p:spPr>
            <a:xfrm rot="-690935" flipH="1">
              <a:off x="653014" y="1755069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" name="Google Shape;90;p2"/>
          <p:cNvSpPr/>
          <p:nvPr/>
        </p:nvSpPr>
        <p:spPr>
          <a:xfrm>
            <a:off x="3111240" y="42259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5914958" y="876443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2429650" y="4481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5559477" y="422596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ONE_COLUMN_TEXT_1">
    <p:spTree>
      <p:nvGrpSpPr>
        <p:cNvPr id="1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9" name="Google Shape;1289;p24"/>
          <p:cNvGrpSpPr/>
          <p:nvPr/>
        </p:nvGrpSpPr>
        <p:grpSpPr>
          <a:xfrm>
            <a:off x="1373558" y="441404"/>
            <a:ext cx="6367911" cy="3922930"/>
            <a:chOff x="1569550" y="629994"/>
            <a:chExt cx="5900038" cy="3634698"/>
          </a:xfrm>
        </p:grpSpPr>
        <p:grpSp>
          <p:nvGrpSpPr>
            <p:cNvPr id="1290" name="Google Shape;1290;p24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1291" name="Google Shape;1291;p24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24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24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24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24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96" name="Google Shape;1296;p24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7" name="Google Shape;1297;p24"/>
          <p:cNvSpPr txBox="1">
            <a:spLocks noGrp="1"/>
          </p:cNvSpPr>
          <p:nvPr>
            <p:ph type="title"/>
          </p:nvPr>
        </p:nvSpPr>
        <p:spPr>
          <a:xfrm>
            <a:off x="1991650" y="1028776"/>
            <a:ext cx="5183700" cy="172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298" name="Google Shape;1298;p24"/>
          <p:cNvSpPr txBox="1">
            <a:spLocks noGrp="1"/>
          </p:cNvSpPr>
          <p:nvPr>
            <p:ph type="subTitle" idx="1"/>
          </p:nvPr>
        </p:nvSpPr>
        <p:spPr>
          <a:xfrm>
            <a:off x="2046150" y="2883100"/>
            <a:ext cx="50748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9" name="Google Shape;1299;p24"/>
          <p:cNvSpPr/>
          <p:nvPr/>
        </p:nvSpPr>
        <p:spPr>
          <a:xfrm rot="10800000" flipH="1">
            <a:off x="-532037" y="-606633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24"/>
          <p:cNvSpPr/>
          <p:nvPr/>
        </p:nvSpPr>
        <p:spPr>
          <a:xfrm rot="5737592">
            <a:off x="7064899" y="2728579"/>
            <a:ext cx="3536688" cy="3525078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1" name="Google Shape;1301;p24"/>
          <p:cNvGrpSpPr/>
          <p:nvPr/>
        </p:nvGrpSpPr>
        <p:grpSpPr>
          <a:xfrm rot="5400000">
            <a:off x="7718171" y="-484217"/>
            <a:ext cx="970042" cy="1918341"/>
            <a:chOff x="961675" y="1958725"/>
            <a:chExt cx="563225" cy="1113825"/>
          </a:xfrm>
        </p:grpSpPr>
        <p:sp>
          <p:nvSpPr>
            <p:cNvPr id="1302" name="Google Shape;1302;p24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24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4" name="Google Shape;1304;p24"/>
          <p:cNvGrpSpPr/>
          <p:nvPr/>
        </p:nvGrpSpPr>
        <p:grpSpPr>
          <a:xfrm rot="10800000">
            <a:off x="-14209" y="3449289"/>
            <a:ext cx="2862466" cy="1695774"/>
            <a:chOff x="238125" y="3383650"/>
            <a:chExt cx="1287775" cy="762900"/>
          </a:xfrm>
        </p:grpSpPr>
        <p:sp>
          <p:nvSpPr>
            <p:cNvPr id="1305" name="Google Shape;1305;p24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24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24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08" name="Google Shape;1308;p24"/>
          <p:cNvSpPr/>
          <p:nvPr/>
        </p:nvSpPr>
        <p:spPr>
          <a:xfrm>
            <a:off x="2080440" y="392213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9" name="Google Shape;1309;p24"/>
          <p:cNvSpPr/>
          <p:nvPr/>
        </p:nvSpPr>
        <p:spPr>
          <a:xfrm>
            <a:off x="6819877" y="663935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0" name="Google Shape;1310;p24"/>
          <p:cNvSpPr/>
          <p:nvPr/>
        </p:nvSpPr>
        <p:spPr>
          <a:xfrm>
            <a:off x="7066983" y="375451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11" name="Google Shape;1311;p24"/>
          <p:cNvGrpSpPr/>
          <p:nvPr/>
        </p:nvGrpSpPr>
        <p:grpSpPr>
          <a:xfrm rot="-5839867">
            <a:off x="451931" y="1931146"/>
            <a:ext cx="894053" cy="666848"/>
            <a:chOff x="7664899" y="1459525"/>
            <a:chExt cx="894076" cy="666865"/>
          </a:xfrm>
        </p:grpSpPr>
        <p:sp>
          <p:nvSpPr>
            <p:cNvPr id="1312" name="Google Shape;1312;p24"/>
            <p:cNvSpPr/>
            <p:nvPr/>
          </p:nvSpPr>
          <p:spPr>
            <a:xfrm rot="-1305975">
              <a:off x="8072349" y="15191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4"/>
            <p:cNvSpPr/>
            <p:nvPr/>
          </p:nvSpPr>
          <p:spPr>
            <a:xfrm rot="-615088">
              <a:off x="8176597" y="18215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14" name="Google Shape;1314;p24"/>
            <p:cNvGrpSpPr/>
            <p:nvPr/>
          </p:nvGrpSpPr>
          <p:grpSpPr>
            <a:xfrm>
              <a:off x="7664899" y="1459525"/>
              <a:ext cx="475779" cy="475800"/>
              <a:chOff x="1460350" y="2402425"/>
              <a:chExt cx="208950" cy="208950"/>
            </a:xfrm>
          </p:grpSpPr>
          <p:sp>
            <p:nvSpPr>
              <p:cNvPr id="1315" name="Google Shape;1315;p24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24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24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chemeClr val="dk1">
                  <a:alpha val="33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" name="Google Shape;1318;p24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" name="Google Shape;1319;p24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chemeClr val="dk1">
                  <a:alpha val="33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" name="Google Shape;1320;p24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" name="Google Shape;1321;p24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" name="Google Shape;1322;p24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1323;p24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1324;p24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24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" name="Google Shape;1326;p24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7" name="Google Shape;1327;p24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1328;p24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24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24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" name="Google Shape;1331;p24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" name="Google Shape;1332;p24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" name="Google Shape;1333;p24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" name="Google Shape;1334;p24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" name="Google Shape;1335;p24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1336;p24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24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" name="Google Shape;1338;p24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" name="Google Shape;1339;p24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" name="Google Shape;1340;p24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" name="Google Shape;1341;p24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" name="Google Shape;1342;p24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chemeClr val="dk1">
                  <a:alpha val="33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43" name="Google Shape;1343;p24"/>
          <p:cNvGrpSpPr/>
          <p:nvPr/>
        </p:nvGrpSpPr>
        <p:grpSpPr>
          <a:xfrm rot="1834538" flipH="1">
            <a:off x="7880182" y="1613616"/>
            <a:ext cx="860132" cy="986726"/>
            <a:chOff x="513430" y="1075376"/>
            <a:chExt cx="860090" cy="986678"/>
          </a:xfrm>
        </p:grpSpPr>
        <p:sp>
          <p:nvSpPr>
            <p:cNvPr id="1344" name="Google Shape;1344;p24"/>
            <p:cNvSpPr/>
            <p:nvPr/>
          </p:nvSpPr>
          <p:spPr>
            <a:xfrm flipH="1">
              <a:off x="513430" y="1459529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45" name="Google Shape;1345;p24"/>
            <p:cNvGrpSpPr/>
            <p:nvPr/>
          </p:nvGrpSpPr>
          <p:grpSpPr>
            <a:xfrm rot="3427758">
              <a:off x="806718" y="1166397"/>
              <a:ext cx="475768" cy="475796"/>
              <a:chOff x="1460350" y="2402425"/>
              <a:chExt cx="208950" cy="208950"/>
            </a:xfrm>
          </p:grpSpPr>
          <p:sp>
            <p:nvSpPr>
              <p:cNvPr id="1346" name="Google Shape;1346;p24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" name="Google Shape;1347;p24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" name="Google Shape;1348;p24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chemeClr val="dk1">
                  <a:alpha val="33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" name="Google Shape;1349;p24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" name="Google Shape;1350;p24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chemeClr val="dk1">
                  <a:alpha val="33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" name="Google Shape;1351;p24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1352;p24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24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24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24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24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24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24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24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24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24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24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24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" name="Google Shape;1364;p24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" name="Google Shape;1365;p24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24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24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24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24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24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24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24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24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chemeClr val="dk1">
                  <a:alpha val="33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74" name="Google Shape;1374;p24"/>
            <p:cNvSpPr/>
            <p:nvPr/>
          </p:nvSpPr>
          <p:spPr>
            <a:xfrm rot="-690935" flipH="1">
              <a:off x="653014" y="1755069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75" name="Google Shape;1375;p24"/>
          <p:cNvSpPr/>
          <p:nvPr/>
        </p:nvSpPr>
        <p:spPr>
          <a:xfrm>
            <a:off x="1840600" y="934025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_1"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0" name="Google Shape;1450;p26"/>
          <p:cNvGrpSpPr/>
          <p:nvPr/>
        </p:nvGrpSpPr>
        <p:grpSpPr>
          <a:xfrm flipH="1">
            <a:off x="-25927" y="-304519"/>
            <a:ext cx="9545671" cy="5880578"/>
            <a:chOff x="1569550" y="629994"/>
            <a:chExt cx="5900038" cy="3634698"/>
          </a:xfrm>
        </p:grpSpPr>
        <p:grpSp>
          <p:nvGrpSpPr>
            <p:cNvPr id="1451" name="Google Shape;1451;p26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1452" name="Google Shape;1452;p26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26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26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26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26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57" name="Google Shape;1457;p26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58" name="Google Shape;1458;p26"/>
          <p:cNvSpPr txBox="1">
            <a:spLocks noGrp="1"/>
          </p:cNvSpPr>
          <p:nvPr>
            <p:ph type="title"/>
          </p:nvPr>
        </p:nvSpPr>
        <p:spPr>
          <a:xfrm>
            <a:off x="905075" y="2738975"/>
            <a:ext cx="2290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9" name="Google Shape;1459;p26"/>
          <p:cNvSpPr txBox="1">
            <a:spLocks noGrp="1"/>
          </p:cNvSpPr>
          <p:nvPr>
            <p:ph type="subTitle" idx="1"/>
          </p:nvPr>
        </p:nvSpPr>
        <p:spPr>
          <a:xfrm>
            <a:off x="905075" y="3212128"/>
            <a:ext cx="22908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0" name="Google Shape;1460;p26"/>
          <p:cNvSpPr txBox="1">
            <a:spLocks noGrp="1"/>
          </p:cNvSpPr>
          <p:nvPr>
            <p:ph type="title" idx="2"/>
          </p:nvPr>
        </p:nvSpPr>
        <p:spPr>
          <a:xfrm>
            <a:off x="3426593" y="2738975"/>
            <a:ext cx="2290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61" name="Google Shape;1461;p26"/>
          <p:cNvSpPr txBox="1">
            <a:spLocks noGrp="1"/>
          </p:cNvSpPr>
          <p:nvPr>
            <p:ph type="subTitle" idx="3"/>
          </p:nvPr>
        </p:nvSpPr>
        <p:spPr>
          <a:xfrm>
            <a:off x="3426593" y="3212128"/>
            <a:ext cx="22908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2" name="Google Shape;1462;p26"/>
          <p:cNvSpPr txBox="1">
            <a:spLocks noGrp="1"/>
          </p:cNvSpPr>
          <p:nvPr>
            <p:ph type="title" idx="4"/>
          </p:nvPr>
        </p:nvSpPr>
        <p:spPr>
          <a:xfrm>
            <a:off x="5948114" y="2738975"/>
            <a:ext cx="2290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63" name="Google Shape;1463;p26"/>
          <p:cNvSpPr txBox="1">
            <a:spLocks noGrp="1"/>
          </p:cNvSpPr>
          <p:nvPr>
            <p:ph type="subTitle" idx="5"/>
          </p:nvPr>
        </p:nvSpPr>
        <p:spPr>
          <a:xfrm>
            <a:off x="5948114" y="3212128"/>
            <a:ext cx="22908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4" name="Google Shape;1464;p26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1465" name="Google Shape;1465;p26"/>
          <p:cNvGrpSpPr/>
          <p:nvPr/>
        </p:nvGrpSpPr>
        <p:grpSpPr>
          <a:xfrm rot="5400000">
            <a:off x="7478172" y="-580359"/>
            <a:ext cx="1175451" cy="2324553"/>
            <a:chOff x="961675" y="1958725"/>
            <a:chExt cx="563225" cy="1113825"/>
          </a:xfrm>
        </p:grpSpPr>
        <p:sp>
          <p:nvSpPr>
            <p:cNvPr id="1466" name="Google Shape;1466;p26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26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8" name="Google Shape;1468;p26"/>
          <p:cNvGrpSpPr/>
          <p:nvPr/>
        </p:nvGrpSpPr>
        <p:grpSpPr>
          <a:xfrm rot="10800000">
            <a:off x="-388982" y="3453514"/>
            <a:ext cx="2862466" cy="1695774"/>
            <a:chOff x="238125" y="3383650"/>
            <a:chExt cx="1287775" cy="762900"/>
          </a:xfrm>
        </p:grpSpPr>
        <p:sp>
          <p:nvSpPr>
            <p:cNvPr id="1469" name="Google Shape;1469;p26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26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26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2" name="Google Shape;1472;p26"/>
          <p:cNvSpPr/>
          <p:nvPr/>
        </p:nvSpPr>
        <p:spPr>
          <a:xfrm>
            <a:off x="-174060" y="235065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3" name="Google Shape;1473;p26"/>
          <p:cNvSpPr/>
          <p:nvPr/>
        </p:nvSpPr>
        <p:spPr>
          <a:xfrm>
            <a:off x="8423988" y="14789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4" name="Google Shape;1474;p26"/>
          <p:cNvGrpSpPr/>
          <p:nvPr/>
        </p:nvGrpSpPr>
        <p:grpSpPr>
          <a:xfrm>
            <a:off x="8238937" y="4354950"/>
            <a:ext cx="475779" cy="475800"/>
            <a:chOff x="1460350" y="2402425"/>
            <a:chExt cx="208950" cy="208950"/>
          </a:xfrm>
        </p:grpSpPr>
        <p:sp>
          <p:nvSpPr>
            <p:cNvPr id="1475" name="Google Shape;1475;p26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26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26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26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26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26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26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26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26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26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26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26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26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26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26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26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26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26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26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26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26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26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26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26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26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26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26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26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3" name="Google Shape;1503;p26"/>
          <p:cNvGrpSpPr/>
          <p:nvPr/>
        </p:nvGrpSpPr>
        <p:grpSpPr>
          <a:xfrm rot="3427705">
            <a:off x="785228" y="-118946"/>
            <a:ext cx="340783" cy="340829"/>
            <a:chOff x="1460350" y="2402425"/>
            <a:chExt cx="208950" cy="208950"/>
          </a:xfrm>
        </p:grpSpPr>
        <p:sp>
          <p:nvSpPr>
            <p:cNvPr id="1504" name="Google Shape;1504;p26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26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26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26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26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26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26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26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26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26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26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26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26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26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26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26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26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26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26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26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26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26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26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26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26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26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26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26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1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3" name="Google Shape;1533;p27"/>
          <p:cNvGrpSpPr/>
          <p:nvPr/>
        </p:nvGrpSpPr>
        <p:grpSpPr>
          <a:xfrm>
            <a:off x="975797" y="700497"/>
            <a:ext cx="7011015" cy="4319112"/>
            <a:chOff x="1569550" y="629994"/>
            <a:chExt cx="5900038" cy="3634698"/>
          </a:xfrm>
        </p:grpSpPr>
        <p:grpSp>
          <p:nvGrpSpPr>
            <p:cNvPr id="1534" name="Google Shape;1534;p27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1535" name="Google Shape;1535;p27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27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27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27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27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40" name="Google Shape;1540;p27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1" name="Google Shape;1541;p2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542" name="Google Shape;1542;p27"/>
          <p:cNvSpPr txBox="1">
            <a:spLocks noGrp="1"/>
          </p:cNvSpPr>
          <p:nvPr>
            <p:ph type="title" idx="2"/>
          </p:nvPr>
        </p:nvSpPr>
        <p:spPr>
          <a:xfrm>
            <a:off x="2196550" y="1620475"/>
            <a:ext cx="2112600" cy="59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543" name="Google Shape;1543;p27"/>
          <p:cNvSpPr txBox="1">
            <a:spLocks noGrp="1"/>
          </p:cNvSpPr>
          <p:nvPr>
            <p:ph type="subTitle" idx="1"/>
          </p:nvPr>
        </p:nvSpPr>
        <p:spPr>
          <a:xfrm>
            <a:off x="2196550" y="2203846"/>
            <a:ext cx="2112600" cy="59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4" name="Google Shape;1544;p27"/>
          <p:cNvSpPr txBox="1">
            <a:spLocks noGrp="1"/>
          </p:cNvSpPr>
          <p:nvPr>
            <p:ph type="title" idx="3"/>
          </p:nvPr>
        </p:nvSpPr>
        <p:spPr>
          <a:xfrm>
            <a:off x="4834925" y="1620475"/>
            <a:ext cx="2112600" cy="59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545" name="Google Shape;1545;p27"/>
          <p:cNvSpPr txBox="1">
            <a:spLocks noGrp="1"/>
          </p:cNvSpPr>
          <p:nvPr>
            <p:ph type="subTitle" idx="4"/>
          </p:nvPr>
        </p:nvSpPr>
        <p:spPr>
          <a:xfrm>
            <a:off x="4834974" y="2203846"/>
            <a:ext cx="2112600" cy="59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6" name="Google Shape;1546;p27"/>
          <p:cNvSpPr txBox="1">
            <a:spLocks noGrp="1"/>
          </p:cNvSpPr>
          <p:nvPr>
            <p:ph type="title" idx="5"/>
          </p:nvPr>
        </p:nvSpPr>
        <p:spPr>
          <a:xfrm>
            <a:off x="2196550" y="3238301"/>
            <a:ext cx="2112600" cy="59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547" name="Google Shape;1547;p27"/>
          <p:cNvSpPr txBox="1">
            <a:spLocks noGrp="1"/>
          </p:cNvSpPr>
          <p:nvPr>
            <p:ph type="subTitle" idx="6"/>
          </p:nvPr>
        </p:nvSpPr>
        <p:spPr>
          <a:xfrm>
            <a:off x="2196550" y="3811868"/>
            <a:ext cx="2112600" cy="59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8" name="Google Shape;1548;p27"/>
          <p:cNvSpPr txBox="1">
            <a:spLocks noGrp="1"/>
          </p:cNvSpPr>
          <p:nvPr>
            <p:ph type="title" idx="7"/>
          </p:nvPr>
        </p:nvSpPr>
        <p:spPr>
          <a:xfrm>
            <a:off x="4834925" y="3238301"/>
            <a:ext cx="2112600" cy="59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549" name="Google Shape;1549;p27"/>
          <p:cNvSpPr txBox="1">
            <a:spLocks noGrp="1"/>
          </p:cNvSpPr>
          <p:nvPr>
            <p:ph type="subTitle" idx="8"/>
          </p:nvPr>
        </p:nvSpPr>
        <p:spPr>
          <a:xfrm>
            <a:off x="4834973" y="3811868"/>
            <a:ext cx="2112600" cy="59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0" name="Google Shape;1550;p27"/>
          <p:cNvSpPr/>
          <p:nvPr/>
        </p:nvSpPr>
        <p:spPr>
          <a:xfrm rot="5400000">
            <a:off x="8457600" y="1168200"/>
            <a:ext cx="1224600" cy="148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51" name="Google Shape;1551;p27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1552" name="Google Shape;1552;p27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27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4" name="Google Shape;1554;p27"/>
          <p:cNvGrpSpPr/>
          <p:nvPr/>
        </p:nvGrpSpPr>
        <p:grpSpPr>
          <a:xfrm rot="10800000" flipH="1">
            <a:off x="6691758" y="3449289"/>
            <a:ext cx="2862466" cy="1695774"/>
            <a:chOff x="238125" y="3383650"/>
            <a:chExt cx="1287775" cy="762900"/>
          </a:xfrm>
        </p:grpSpPr>
        <p:sp>
          <p:nvSpPr>
            <p:cNvPr id="1555" name="Google Shape;1555;p27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27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27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8" name="Google Shape;1558;p27"/>
          <p:cNvSpPr/>
          <p:nvPr/>
        </p:nvSpPr>
        <p:spPr>
          <a:xfrm>
            <a:off x="-195110" y="201905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59" name="Google Shape;1559;p27"/>
          <p:cNvGrpSpPr/>
          <p:nvPr/>
        </p:nvGrpSpPr>
        <p:grpSpPr>
          <a:xfrm>
            <a:off x="8953962" y="901625"/>
            <a:ext cx="475779" cy="475800"/>
            <a:chOff x="1460350" y="2402425"/>
            <a:chExt cx="208950" cy="208950"/>
          </a:xfrm>
        </p:grpSpPr>
        <p:sp>
          <p:nvSpPr>
            <p:cNvPr id="1560" name="Google Shape;1560;p2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2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2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2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2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2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2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2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2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2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2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2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2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2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2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2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2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2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2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2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2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2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2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2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2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2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2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8" name="Google Shape;1588;p27"/>
          <p:cNvGrpSpPr/>
          <p:nvPr/>
        </p:nvGrpSpPr>
        <p:grpSpPr>
          <a:xfrm rot="3427705">
            <a:off x="573553" y="4516729"/>
            <a:ext cx="340783" cy="340829"/>
            <a:chOff x="1460350" y="2402425"/>
            <a:chExt cx="208950" cy="208950"/>
          </a:xfrm>
        </p:grpSpPr>
        <p:sp>
          <p:nvSpPr>
            <p:cNvPr id="1589" name="Google Shape;1589;p2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2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2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2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2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2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2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2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2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2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2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2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2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2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2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2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2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2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2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2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2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2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2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2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2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2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2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2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7" name="Google Shape;1617;p27"/>
          <p:cNvSpPr/>
          <p:nvPr/>
        </p:nvSpPr>
        <p:spPr>
          <a:xfrm>
            <a:off x="6715813" y="-8835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2">
    <p:spTree>
      <p:nvGrpSpPr>
        <p:cNvPr id="1" name="Shape 2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" name="Google Shape;2109;p3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2110" name="Google Shape;2110;p36"/>
          <p:cNvGrpSpPr/>
          <p:nvPr/>
        </p:nvGrpSpPr>
        <p:grpSpPr>
          <a:xfrm rot="10800000" flipH="1">
            <a:off x="6691758" y="3468233"/>
            <a:ext cx="2862466" cy="1695774"/>
            <a:chOff x="238125" y="3383650"/>
            <a:chExt cx="1287775" cy="762900"/>
          </a:xfrm>
        </p:grpSpPr>
        <p:sp>
          <p:nvSpPr>
            <p:cNvPr id="2111" name="Google Shape;2111;p36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36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36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14" name="Google Shape;2114;p36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2115" name="Google Shape;2115;p36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36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17" name="Google Shape;2117;p36"/>
          <p:cNvSpPr/>
          <p:nvPr/>
        </p:nvSpPr>
        <p:spPr>
          <a:xfrm>
            <a:off x="-152687" y="44629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18" name="Google Shape;2118;p36"/>
          <p:cNvGrpSpPr/>
          <p:nvPr/>
        </p:nvGrpSpPr>
        <p:grpSpPr>
          <a:xfrm>
            <a:off x="-198288" y="1445825"/>
            <a:ext cx="475779" cy="475800"/>
            <a:chOff x="1460350" y="2402425"/>
            <a:chExt cx="208950" cy="208950"/>
          </a:xfrm>
        </p:grpSpPr>
        <p:sp>
          <p:nvSpPr>
            <p:cNvPr id="2119" name="Google Shape;2119;p36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36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36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36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36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36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36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36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36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36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36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36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36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36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36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36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36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36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36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36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36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36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36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36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36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36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36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36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7" name="Google Shape;2147;p36"/>
          <p:cNvGrpSpPr/>
          <p:nvPr/>
        </p:nvGrpSpPr>
        <p:grpSpPr>
          <a:xfrm rot="3427705">
            <a:off x="3096928" y="4999029"/>
            <a:ext cx="340783" cy="340829"/>
            <a:chOff x="1460350" y="2402425"/>
            <a:chExt cx="208950" cy="208950"/>
          </a:xfrm>
        </p:grpSpPr>
        <p:sp>
          <p:nvSpPr>
            <p:cNvPr id="2148" name="Google Shape;2148;p36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36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36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36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36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36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36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36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36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36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36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36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36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36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36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36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36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36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36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36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36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36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36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36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36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36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36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36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76" name="Google Shape;2176;p36"/>
          <p:cNvSpPr/>
          <p:nvPr/>
        </p:nvSpPr>
        <p:spPr>
          <a:xfrm>
            <a:off x="8850715" y="93403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7" name="Google Shape;2177;p36"/>
          <p:cNvSpPr/>
          <p:nvPr/>
        </p:nvSpPr>
        <p:spPr>
          <a:xfrm>
            <a:off x="5433965" y="-189818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_ONLY_3_1_1_1">
    <p:spTree>
      <p:nvGrpSpPr>
        <p:cNvPr id="1" name="Shape 2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3" name="Google Shape;2363;p4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364" name="Google Shape;2364;p40"/>
          <p:cNvSpPr/>
          <p:nvPr/>
        </p:nvSpPr>
        <p:spPr>
          <a:xfrm rot="4888043">
            <a:off x="-2265064" y="-897285"/>
            <a:ext cx="3530418" cy="3518829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5" name="Google Shape;2365;p40"/>
          <p:cNvSpPr/>
          <p:nvPr/>
        </p:nvSpPr>
        <p:spPr>
          <a:xfrm rot="-1522041" flipH="1">
            <a:off x="7304887" y="192826"/>
            <a:ext cx="3643298" cy="4917943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66" name="Google Shape;2366;p40"/>
          <p:cNvGrpSpPr/>
          <p:nvPr/>
        </p:nvGrpSpPr>
        <p:grpSpPr>
          <a:xfrm rot="-5400000">
            <a:off x="961917" y="3166251"/>
            <a:ext cx="941318" cy="3013119"/>
            <a:chOff x="961675" y="1958725"/>
            <a:chExt cx="563225" cy="1113825"/>
          </a:xfrm>
        </p:grpSpPr>
        <p:sp>
          <p:nvSpPr>
            <p:cNvPr id="2367" name="Google Shape;2367;p40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40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9" name="Google Shape;2369;p40"/>
          <p:cNvSpPr/>
          <p:nvPr/>
        </p:nvSpPr>
        <p:spPr>
          <a:xfrm>
            <a:off x="6827340" y="-168843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0" name="Google Shape;2370;p40"/>
          <p:cNvSpPr/>
          <p:nvPr/>
        </p:nvSpPr>
        <p:spPr>
          <a:xfrm>
            <a:off x="934888" y="81225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71" name="Google Shape;2371;p40"/>
          <p:cNvGrpSpPr/>
          <p:nvPr/>
        </p:nvGrpSpPr>
        <p:grpSpPr>
          <a:xfrm>
            <a:off x="143937" y="2736600"/>
            <a:ext cx="475779" cy="475800"/>
            <a:chOff x="1460350" y="2402425"/>
            <a:chExt cx="208950" cy="208950"/>
          </a:xfrm>
        </p:grpSpPr>
        <p:sp>
          <p:nvSpPr>
            <p:cNvPr id="2372" name="Google Shape;2372;p40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40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40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40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40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40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40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40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40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40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40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40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40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40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40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40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40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40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40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40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40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40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40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40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40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40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40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40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00" name="Google Shape;2400;p40"/>
          <p:cNvSpPr/>
          <p:nvPr/>
        </p:nvSpPr>
        <p:spPr>
          <a:xfrm>
            <a:off x="4524240" y="462738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01" name="Google Shape;2401;p40"/>
          <p:cNvGrpSpPr/>
          <p:nvPr/>
        </p:nvGrpSpPr>
        <p:grpSpPr>
          <a:xfrm>
            <a:off x="8504904" y="1369330"/>
            <a:ext cx="465708" cy="465770"/>
            <a:chOff x="1460350" y="2402425"/>
            <a:chExt cx="208950" cy="208950"/>
          </a:xfrm>
        </p:grpSpPr>
        <p:sp>
          <p:nvSpPr>
            <p:cNvPr id="2402" name="Google Shape;2402;p40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40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40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40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40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40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40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40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40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40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40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40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40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40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40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40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40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40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40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40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40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40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40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40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40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40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40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40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9">
  <p:cSld name="CUSTOM_13_1_1">
    <p:spTree>
      <p:nvGrpSpPr>
        <p:cNvPr id="1" name="Shape 3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1" name="Google Shape;3811;p61"/>
          <p:cNvSpPr/>
          <p:nvPr/>
        </p:nvSpPr>
        <p:spPr>
          <a:xfrm flipH="1">
            <a:off x="-507807" y="7"/>
            <a:ext cx="2062258" cy="1238489"/>
          </a:xfrm>
          <a:custGeom>
            <a:avLst/>
            <a:gdLst/>
            <a:ahLst/>
            <a:cxnLst/>
            <a:rect l="l" t="t" r="r" b="b"/>
            <a:pathLst>
              <a:path w="37111" h="22287" extrusionOk="0">
                <a:moveTo>
                  <a:pt x="37050" y="0"/>
                </a:moveTo>
                <a:lnTo>
                  <a:pt x="0" y="101"/>
                </a:lnTo>
                <a:lnTo>
                  <a:pt x="1090" y="161"/>
                </a:lnTo>
                <a:lnTo>
                  <a:pt x="2118" y="242"/>
                </a:lnTo>
                <a:lnTo>
                  <a:pt x="3127" y="343"/>
                </a:lnTo>
                <a:lnTo>
                  <a:pt x="4095" y="464"/>
                </a:lnTo>
                <a:lnTo>
                  <a:pt x="5002" y="585"/>
                </a:lnTo>
                <a:lnTo>
                  <a:pt x="5890" y="726"/>
                </a:lnTo>
                <a:lnTo>
                  <a:pt x="6737" y="867"/>
                </a:lnTo>
                <a:lnTo>
                  <a:pt x="7523" y="1029"/>
                </a:lnTo>
                <a:lnTo>
                  <a:pt x="8310" y="1210"/>
                </a:lnTo>
                <a:lnTo>
                  <a:pt x="9036" y="1412"/>
                </a:lnTo>
                <a:lnTo>
                  <a:pt x="9742" y="1613"/>
                </a:lnTo>
                <a:lnTo>
                  <a:pt x="10407" y="1835"/>
                </a:lnTo>
                <a:lnTo>
                  <a:pt x="11033" y="2077"/>
                </a:lnTo>
                <a:lnTo>
                  <a:pt x="11658" y="2340"/>
                </a:lnTo>
                <a:lnTo>
                  <a:pt x="12223" y="2602"/>
                </a:lnTo>
                <a:lnTo>
                  <a:pt x="12767" y="2884"/>
                </a:lnTo>
                <a:lnTo>
                  <a:pt x="13292" y="3187"/>
                </a:lnTo>
                <a:lnTo>
                  <a:pt x="13796" y="3509"/>
                </a:lnTo>
                <a:lnTo>
                  <a:pt x="14260" y="3852"/>
                </a:lnTo>
                <a:lnTo>
                  <a:pt x="14724" y="4195"/>
                </a:lnTo>
                <a:lnTo>
                  <a:pt x="15147" y="4558"/>
                </a:lnTo>
                <a:lnTo>
                  <a:pt x="15551" y="4941"/>
                </a:lnTo>
                <a:lnTo>
                  <a:pt x="15934" y="5345"/>
                </a:lnTo>
                <a:lnTo>
                  <a:pt x="16297" y="5768"/>
                </a:lnTo>
                <a:lnTo>
                  <a:pt x="16660" y="6192"/>
                </a:lnTo>
                <a:lnTo>
                  <a:pt x="16982" y="6656"/>
                </a:lnTo>
                <a:lnTo>
                  <a:pt x="17305" y="7120"/>
                </a:lnTo>
                <a:lnTo>
                  <a:pt x="17608" y="7624"/>
                </a:lnTo>
                <a:lnTo>
                  <a:pt x="17910" y="8128"/>
                </a:lnTo>
                <a:lnTo>
                  <a:pt x="18172" y="8652"/>
                </a:lnTo>
                <a:lnTo>
                  <a:pt x="18455" y="9197"/>
                </a:lnTo>
                <a:lnTo>
                  <a:pt x="18717" y="9762"/>
                </a:lnTo>
                <a:lnTo>
                  <a:pt x="19241" y="11032"/>
                </a:lnTo>
                <a:lnTo>
                  <a:pt x="19786" y="12343"/>
                </a:lnTo>
                <a:lnTo>
                  <a:pt x="20351" y="13695"/>
                </a:lnTo>
                <a:lnTo>
                  <a:pt x="20653" y="14360"/>
                </a:lnTo>
                <a:lnTo>
                  <a:pt x="20956" y="15026"/>
                </a:lnTo>
                <a:lnTo>
                  <a:pt x="21258" y="15671"/>
                </a:lnTo>
                <a:lnTo>
                  <a:pt x="21601" y="16316"/>
                </a:lnTo>
                <a:lnTo>
                  <a:pt x="21944" y="16962"/>
                </a:lnTo>
                <a:lnTo>
                  <a:pt x="22327" y="17567"/>
                </a:lnTo>
                <a:lnTo>
                  <a:pt x="22710" y="18152"/>
                </a:lnTo>
                <a:lnTo>
                  <a:pt x="23134" y="18717"/>
                </a:lnTo>
                <a:lnTo>
                  <a:pt x="23578" y="19261"/>
                </a:lnTo>
                <a:lnTo>
                  <a:pt x="24042" y="19765"/>
                </a:lnTo>
                <a:lnTo>
                  <a:pt x="24284" y="20007"/>
                </a:lnTo>
                <a:lnTo>
                  <a:pt x="24546" y="20229"/>
                </a:lnTo>
                <a:lnTo>
                  <a:pt x="24808" y="20451"/>
                </a:lnTo>
                <a:lnTo>
                  <a:pt x="25070" y="20653"/>
                </a:lnTo>
                <a:lnTo>
                  <a:pt x="25352" y="20854"/>
                </a:lnTo>
                <a:lnTo>
                  <a:pt x="25635" y="21036"/>
                </a:lnTo>
                <a:lnTo>
                  <a:pt x="25937" y="21217"/>
                </a:lnTo>
                <a:lnTo>
                  <a:pt x="26240" y="21379"/>
                </a:lnTo>
                <a:lnTo>
                  <a:pt x="26563" y="21540"/>
                </a:lnTo>
                <a:lnTo>
                  <a:pt x="26885" y="21681"/>
                </a:lnTo>
                <a:lnTo>
                  <a:pt x="27228" y="21802"/>
                </a:lnTo>
                <a:lnTo>
                  <a:pt x="27571" y="21923"/>
                </a:lnTo>
                <a:lnTo>
                  <a:pt x="27934" y="22024"/>
                </a:lnTo>
                <a:lnTo>
                  <a:pt x="28297" y="22105"/>
                </a:lnTo>
                <a:lnTo>
                  <a:pt x="28680" y="22165"/>
                </a:lnTo>
                <a:lnTo>
                  <a:pt x="29064" y="22226"/>
                </a:lnTo>
                <a:lnTo>
                  <a:pt x="29467" y="22266"/>
                </a:lnTo>
                <a:lnTo>
                  <a:pt x="29890" y="22286"/>
                </a:lnTo>
                <a:lnTo>
                  <a:pt x="30758" y="22286"/>
                </a:lnTo>
                <a:lnTo>
                  <a:pt x="31201" y="22266"/>
                </a:lnTo>
                <a:lnTo>
                  <a:pt x="31665" y="22206"/>
                </a:lnTo>
                <a:lnTo>
                  <a:pt x="32149" y="22145"/>
                </a:lnTo>
                <a:lnTo>
                  <a:pt x="32654" y="22065"/>
                </a:lnTo>
                <a:lnTo>
                  <a:pt x="33158" y="21964"/>
                </a:lnTo>
                <a:lnTo>
                  <a:pt x="33682" y="21843"/>
                </a:lnTo>
                <a:lnTo>
                  <a:pt x="34207" y="21701"/>
                </a:lnTo>
                <a:lnTo>
                  <a:pt x="34751" y="21540"/>
                </a:lnTo>
                <a:lnTo>
                  <a:pt x="35316" y="21359"/>
                </a:lnTo>
                <a:lnTo>
                  <a:pt x="35901" y="21157"/>
                </a:lnTo>
                <a:lnTo>
                  <a:pt x="36506" y="20935"/>
                </a:lnTo>
                <a:lnTo>
                  <a:pt x="37111" y="20673"/>
                </a:lnTo>
                <a:lnTo>
                  <a:pt x="3705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2" name="Google Shape;3812;p61"/>
          <p:cNvSpPr/>
          <p:nvPr/>
        </p:nvSpPr>
        <p:spPr>
          <a:xfrm rot="3737115" flipH="1">
            <a:off x="5926118" y="-1764408"/>
            <a:ext cx="4687203" cy="4671817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3" name="Google Shape;3813;p61"/>
          <p:cNvSpPr/>
          <p:nvPr/>
        </p:nvSpPr>
        <p:spPr>
          <a:xfrm rot="-275769">
            <a:off x="-602875" y="2456127"/>
            <a:ext cx="2475700" cy="3341850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14" name="Google Shape;3814;p61"/>
          <p:cNvGrpSpPr/>
          <p:nvPr/>
        </p:nvGrpSpPr>
        <p:grpSpPr>
          <a:xfrm rot="5400000" flipH="1">
            <a:off x="7543586" y="3539275"/>
            <a:ext cx="1074070" cy="2124064"/>
            <a:chOff x="961675" y="1958725"/>
            <a:chExt cx="563225" cy="1113825"/>
          </a:xfrm>
        </p:grpSpPr>
        <p:sp>
          <p:nvSpPr>
            <p:cNvPr id="3815" name="Google Shape;3815;p61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61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17" name="Google Shape;3817;p61"/>
          <p:cNvSpPr/>
          <p:nvPr/>
        </p:nvSpPr>
        <p:spPr>
          <a:xfrm>
            <a:off x="4423888" y="49222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8" name="Google Shape;3818;p61"/>
          <p:cNvSpPr/>
          <p:nvPr/>
        </p:nvSpPr>
        <p:spPr>
          <a:xfrm>
            <a:off x="196165" y="32264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9" name="Google Shape;3819;p6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4175100" cy="120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820" name="Google Shape;3820;p61"/>
          <p:cNvSpPr txBox="1">
            <a:spLocks noGrp="1"/>
          </p:cNvSpPr>
          <p:nvPr>
            <p:ph type="subTitle" idx="1"/>
          </p:nvPr>
        </p:nvSpPr>
        <p:spPr>
          <a:xfrm>
            <a:off x="5440800" y="2587750"/>
            <a:ext cx="2988900" cy="16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ONLY_1_1">
    <p:spTree>
      <p:nvGrpSpPr>
        <p:cNvPr id="1" name="Shape 3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62" name="Google Shape;3962;p64"/>
          <p:cNvGrpSpPr/>
          <p:nvPr/>
        </p:nvGrpSpPr>
        <p:grpSpPr>
          <a:xfrm flipH="1">
            <a:off x="1286181" y="700497"/>
            <a:ext cx="7011015" cy="4319112"/>
            <a:chOff x="1569550" y="629994"/>
            <a:chExt cx="5900038" cy="3634698"/>
          </a:xfrm>
        </p:grpSpPr>
        <p:grpSp>
          <p:nvGrpSpPr>
            <p:cNvPr id="3963" name="Google Shape;3963;p64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3964" name="Google Shape;3964;p64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5" name="Google Shape;3965;p64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6" name="Google Shape;3966;p64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7" name="Google Shape;3967;p64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8" name="Google Shape;3968;p64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69" name="Google Shape;3969;p64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70" name="Google Shape;3970;p64"/>
          <p:cNvGrpSpPr/>
          <p:nvPr/>
        </p:nvGrpSpPr>
        <p:grpSpPr>
          <a:xfrm rot="10800000">
            <a:off x="-281232" y="3449289"/>
            <a:ext cx="2862466" cy="1695774"/>
            <a:chOff x="238125" y="3383650"/>
            <a:chExt cx="1287775" cy="762900"/>
          </a:xfrm>
        </p:grpSpPr>
        <p:sp>
          <p:nvSpPr>
            <p:cNvPr id="3971" name="Google Shape;3971;p64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64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64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74" name="Google Shape;3974;p64"/>
          <p:cNvGrpSpPr/>
          <p:nvPr/>
        </p:nvGrpSpPr>
        <p:grpSpPr>
          <a:xfrm rot="5400000">
            <a:off x="7522822" y="-584584"/>
            <a:ext cx="1175451" cy="2324553"/>
            <a:chOff x="961675" y="1958725"/>
            <a:chExt cx="563225" cy="1113825"/>
          </a:xfrm>
        </p:grpSpPr>
        <p:sp>
          <p:nvSpPr>
            <p:cNvPr id="3975" name="Google Shape;3975;p64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64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ONLY_2_1">
    <p:spTree>
      <p:nvGrpSpPr>
        <p:cNvPr id="1" name="Shape 3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78" name="Google Shape;3978;p65"/>
          <p:cNvGrpSpPr/>
          <p:nvPr/>
        </p:nvGrpSpPr>
        <p:grpSpPr>
          <a:xfrm rot="10800000" flipH="1">
            <a:off x="6691758" y="3468233"/>
            <a:ext cx="2862466" cy="1695774"/>
            <a:chOff x="238125" y="3383650"/>
            <a:chExt cx="1287775" cy="762900"/>
          </a:xfrm>
        </p:grpSpPr>
        <p:sp>
          <p:nvSpPr>
            <p:cNvPr id="3979" name="Google Shape;3979;p65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65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65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82" name="Google Shape;3982;p65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3983" name="Google Shape;3983;p65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65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85" name="Google Shape;3985;p65"/>
          <p:cNvSpPr/>
          <p:nvPr/>
        </p:nvSpPr>
        <p:spPr>
          <a:xfrm>
            <a:off x="-152687" y="44629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86" name="Google Shape;3986;p65"/>
          <p:cNvGrpSpPr/>
          <p:nvPr/>
        </p:nvGrpSpPr>
        <p:grpSpPr>
          <a:xfrm>
            <a:off x="-198288" y="1445825"/>
            <a:ext cx="475779" cy="475800"/>
            <a:chOff x="1460350" y="2402425"/>
            <a:chExt cx="208950" cy="208950"/>
          </a:xfrm>
        </p:grpSpPr>
        <p:sp>
          <p:nvSpPr>
            <p:cNvPr id="3987" name="Google Shape;3987;p65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65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9" name="Google Shape;3989;p65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0" name="Google Shape;3990;p6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65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65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65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65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65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6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6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6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65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65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65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65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6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6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6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65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65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65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65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65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65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6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6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4" name="Google Shape;4014;p65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15" name="Google Shape;4015;p65"/>
          <p:cNvGrpSpPr/>
          <p:nvPr/>
        </p:nvGrpSpPr>
        <p:grpSpPr>
          <a:xfrm rot="3427705">
            <a:off x="3096928" y="4999029"/>
            <a:ext cx="340783" cy="340829"/>
            <a:chOff x="1460350" y="2402425"/>
            <a:chExt cx="208950" cy="208950"/>
          </a:xfrm>
        </p:grpSpPr>
        <p:sp>
          <p:nvSpPr>
            <p:cNvPr id="4016" name="Google Shape;4016;p65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65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65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6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65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65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65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65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65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6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6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6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65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65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65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65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6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6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6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65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65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65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65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65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65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6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6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65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44" name="Google Shape;4044;p65"/>
          <p:cNvSpPr/>
          <p:nvPr/>
        </p:nvSpPr>
        <p:spPr>
          <a:xfrm>
            <a:off x="8850715" y="93403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5" name="Google Shape;4045;p65"/>
          <p:cNvSpPr/>
          <p:nvPr/>
        </p:nvSpPr>
        <p:spPr>
          <a:xfrm>
            <a:off x="5433965" y="-189818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3"/>
          <p:cNvGrpSpPr/>
          <p:nvPr/>
        </p:nvGrpSpPr>
        <p:grpSpPr>
          <a:xfrm>
            <a:off x="4870108" y="630544"/>
            <a:ext cx="4112429" cy="3882309"/>
            <a:chOff x="4544101" y="322704"/>
            <a:chExt cx="4764719" cy="4498098"/>
          </a:xfrm>
        </p:grpSpPr>
        <p:sp>
          <p:nvSpPr>
            <p:cNvPr id="96" name="Google Shape;96;p3"/>
            <p:cNvSpPr/>
            <p:nvPr/>
          </p:nvSpPr>
          <p:spPr>
            <a:xfrm rot="-5400000">
              <a:off x="4868120" y="592796"/>
              <a:ext cx="3880390" cy="3390833"/>
            </a:xfrm>
            <a:custGeom>
              <a:avLst/>
              <a:gdLst/>
              <a:ahLst/>
              <a:cxnLst/>
              <a:rect l="l" t="t" r="r" b="b"/>
              <a:pathLst>
                <a:path w="46369" h="40519" extrusionOk="0">
                  <a:moveTo>
                    <a:pt x="35639" y="0"/>
                  </a:moveTo>
                  <a:lnTo>
                    <a:pt x="35135" y="20"/>
                  </a:lnTo>
                  <a:lnTo>
                    <a:pt x="34631" y="61"/>
                  </a:lnTo>
                  <a:lnTo>
                    <a:pt x="34126" y="121"/>
                  </a:lnTo>
                  <a:lnTo>
                    <a:pt x="33602" y="202"/>
                  </a:lnTo>
                  <a:lnTo>
                    <a:pt x="33098" y="303"/>
                  </a:lnTo>
                  <a:lnTo>
                    <a:pt x="32614" y="424"/>
                  </a:lnTo>
                  <a:lnTo>
                    <a:pt x="32110" y="565"/>
                  </a:lnTo>
                  <a:lnTo>
                    <a:pt x="31625" y="706"/>
                  </a:lnTo>
                  <a:lnTo>
                    <a:pt x="31141" y="887"/>
                  </a:lnTo>
                  <a:lnTo>
                    <a:pt x="30657" y="1089"/>
                  </a:lnTo>
                  <a:lnTo>
                    <a:pt x="30193" y="1291"/>
                  </a:lnTo>
                  <a:lnTo>
                    <a:pt x="29730" y="1513"/>
                  </a:lnTo>
                  <a:lnTo>
                    <a:pt x="29286" y="1755"/>
                  </a:lnTo>
                  <a:lnTo>
                    <a:pt x="28842" y="1997"/>
                  </a:lnTo>
                  <a:lnTo>
                    <a:pt x="27995" y="2602"/>
                  </a:lnTo>
                  <a:lnTo>
                    <a:pt x="27209" y="3126"/>
                  </a:lnTo>
                  <a:lnTo>
                    <a:pt x="26422" y="3590"/>
                  </a:lnTo>
                  <a:lnTo>
                    <a:pt x="25676" y="3993"/>
                  </a:lnTo>
                  <a:lnTo>
                    <a:pt x="24929" y="4336"/>
                  </a:lnTo>
                  <a:lnTo>
                    <a:pt x="24546" y="4498"/>
                  </a:lnTo>
                  <a:lnTo>
                    <a:pt x="24183" y="4639"/>
                  </a:lnTo>
                  <a:lnTo>
                    <a:pt x="23820" y="4760"/>
                  </a:lnTo>
                  <a:lnTo>
                    <a:pt x="23437" y="4861"/>
                  </a:lnTo>
                  <a:lnTo>
                    <a:pt x="22711" y="5062"/>
                  </a:lnTo>
                  <a:lnTo>
                    <a:pt x="21945" y="5204"/>
                  </a:lnTo>
                  <a:lnTo>
                    <a:pt x="21158" y="5304"/>
                  </a:lnTo>
                  <a:lnTo>
                    <a:pt x="20371" y="5365"/>
                  </a:lnTo>
                  <a:lnTo>
                    <a:pt x="19524" y="5405"/>
                  </a:lnTo>
                  <a:lnTo>
                    <a:pt x="17729" y="5405"/>
                  </a:lnTo>
                  <a:lnTo>
                    <a:pt x="16761" y="5365"/>
                  </a:lnTo>
                  <a:lnTo>
                    <a:pt x="15733" y="5304"/>
                  </a:lnTo>
                  <a:lnTo>
                    <a:pt x="15208" y="5284"/>
                  </a:lnTo>
                  <a:lnTo>
                    <a:pt x="14664" y="5284"/>
                  </a:lnTo>
                  <a:lnTo>
                    <a:pt x="14099" y="5345"/>
                  </a:lnTo>
                  <a:lnTo>
                    <a:pt x="13534" y="5405"/>
                  </a:lnTo>
                  <a:lnTo>
                    <a:pt x="12969" y="5506"/>
                  </a:lnTo>
                  <a:lnTo>
                    <a:pt x="12385" y="5627"/>
                  </a:lnTo>
                  <a:lnTo>
                    <a:pt x="11800" y="5788"/>
                  </a:lnTo>
                  <a:lnTo>
                    <a:pt x="11215" y="5970"/>
                  </a:lnTo>
                  <a:lnTo>
                    <a:pt x="10630" y="6172"/>
                  </a:lnTo>
                  <a:lnTo>
                    <a:pt x="10045" y="6414"/>
                  </a:lnTo>
                  <a:lnTo>
                    <a:pt x="9480" y="6676"/>
                  </a:lnTo>
                  <a:lnTo>
                    <a:pt x="8895" y="6958"/>
                  </a:lnTo>
                  <a:lnTo>
                    <a:pt x="8310" y="7281"/>
                  </a:lnTo>
                  <a:lnTo>
                    <a:pt x="7746" y="7624"/>
                  </a:lnTo>
                  <a:lnTo>
                    <a:pt x="7201" y="7987"/>
                  </a:lnTo>
                  <a:lnTo>
                    <a:pt x="6657" y="8370"/>
                  </a:lnTo>
                  <a:lnTo>
                    <a:pt x="6112" y="8794"/>
                  </a:lnTo>
                  <a:lnTo>
                    <a:pt x="5588" y="9237"/>
                  </a:lnTo>
                  <a:lnTo>
                    <a:pt x="5063" y="9681"/>
                  </a:lnTo>
                  <a:lnTo>
                    <a:pt x="4579" y="10185"/>
                  </a:lnTo>
                  <a:lnTo>
                    <a:pt x="4095" y="10689"/>
                  </a:lnTo>
                  <a:lnTo>
                    <a:pt x="3631" y="11214"/>
                  </a:lnTo>
                  <a:lnTo>
                    <a:pt x="3188" y="11779"/>
                  </a:lnTo>
                  <a:lnTo>
                    <a:pt x="2764" y="12343"/>
                  </a:lnTo>
                  <a:lnTo>
                    <a:pt x="2381" y="12948"/>
                  </a:lnTo>
                  <a:lnTo>
                    <a:pt x="1998" y="13574"/>
                  </a:lnTo>
                  <a:lnTo>
                    <a:pt x="1655" y="14199"/>
                  </a:lnTo>
                  <a:lnTo>
                    <a:pt x="1332" y="14864"/>
                  </a:lnTo>
                  <a:lnTo>
                    <a:pt x="1030" y="15550"/>
                  </a:lnTo>
                  <a:lnTo>
                    <a:pt x="767" y="16256"/>
                  </a:lnTo>
                  <a:lnTo>
                    <a:pt x="546" y="16962"/>
                  </a:lnTo>
                  <a:lnTo>
                    <a:pt x="344" y="17708"/>
                  </a:lnTo>
                  <a:lnTo>
                    <a:pt x="182" y="18454"/>
                  </a:lnTo>
                  <a:lnTo>
                    <a:pt x="82" y="19201"/>
                  </a:lnTo>
                  <a:lnTo>
                    <a:pt x="21" y="19947"/>
                  </a:lnTo>
                  <a:lnTo>
                    <a:pt x="1" y="20673"/>
                  </a:lnTo>
                  <a:lnTo>
                    <a:pt x="41" y="21379"/>
                  </a:lnTo>
                  <a:lnTo>
                    <a:pt x="102" y="22085"/>
                  </a:lnTo>
                  <a:lnTo>
                    <a:pt x="223" y="22791"/>
                  </a:lnTo>
                  <a:lnTo>
                    <a:pt x="384" y="23476"/>
                  </a:lnTo>
                  <a:lnTo>
                    <a:pt x="566" y="24142"/>
                  </a:lnTo>
                  <a:lnTo>
                    <a:pt x="808" y="24807"/>
                  </a:lnTo>
                  <a:lnTo>
                    <a:pt x="1070" y="25433"/>
                  </a:lnTo>
                  <a:lnTo>
                    <a:pt x="1352" y="26058"/>
                  </a:lnTo>
                  <a:lnTo>
                    <a:pt x="1695" y="26683"/>
                  </a:lnTo>
                  <a:lnTo>
                    <a:pt x="2038" y="27268"/>
                  </a:lnTo>
                  <a:lnTo>
                    <a:pt x="2441" y="27833"/>
                  </a:lnTo>
                  <a:lnTo>
                    <a:pt x="2845" y="28397"/>
                  </a:lnTo>
                  <a:lnTo>
                    <a:pt x="3288" y="28922"/>
                  </a:lnTo>
                  <a:lnTo>
                    <a:pt x="3752" y="29426"/>
                  </a:lnTo>
                  <a:lnTo>
                    <a:pt x="4236" y="29910"/>
                  </a:lnTo>
                  <a:lnTo>
                    <a:pt x="4741" y="30374"/>
                  </a:lnTo>
                  <a:lnTo>
                    <a:pt x="5265" y="30818"/>
                  </a:lnTo>
                  <a:lnTo>
                    <a:pt x="5810" y="31221"/>
                  </a:lnTo>
                  <a:lnTo>
                    <a:pt x="6354" y="31604"/>
                  </a:lnTo>
                  <a:lnTo>
                    <a:pt x="6939" y="31967"/>
                  </a:lnTo>
                  <a:lnTo>
                    <a:pt x="7524" y="32290"/>
                  </a:lnTo>
                  <a:lnTo>
                    <a:pt x="8109" y="32572"/>
                  </a:lnTo>
                  <a:lnTo>
                    <a:pt x="8714" y="32835"/>
                  </a:lnTo>
                  <a:lnTo>
                    <a:pt x="9319" y="33077"/>
                  </a:lnTo>
                  <a:lnTo>
                    <a:pt x="9944" y="33278"/>
                  </a:lnTo>
                  <a:lnTo>
                    <a:pt x="10569" y="33440"/>
                  </a:lnTo>
                  <a:lnTo>
                    <a:pt x="11195" y="33561"/>
                  </a:lnTo>
                  <a:lnTo>
                    <a:pt x="11820" y="33662"/>
                  </a:lnTo>
                  <a:lnTo>
                    <a:pt x="13292" y="33803"/>
                  </a:lnTo>
                  <a:lnTo>
                    <a:pt x="14704" y="33944"/>
                  </a:lnTo>
                  <a:lnTo>
                    <a:pt x="15390" y="34025"/>
                  </a:lnTo>
                  <a:lnTo>
                    <a:pt x="16055" y="34105"/>
                  </a:lnTo>
                  <a:lnTo>
                    <a:pt x="16701" y="34206"/>
                  </a:lnTo>
                  <a:lnTo>
                    <a:pt x="17326" y="34347"/>
                  </a:lnTo>
                  <a:lnTo>
                    <a:pt x="17931" y="34509"/>
                  </a:lnTo>
                  <a:lnTo>
                    <a:pt x="18496" y="34710"/>
                  </a:lnTo>
                  <a:lnTo>
                    <a:pt x="18778" y="34811"/>
                  </a:lnTo>
                  <a:lnTo>
                    <a:pt x="19040" y="34932"/>
                  </a:lnTo>
                  <a:lnTo>
                    <a:pt x="19302" y="35073"/>
                  </a:lnTo>
                  <a:lnTo>
                    <a:pt x="19565" y="35235"/>
                  </a:lnTo>
                  <a:lnTo>
                    <a:pt x="19807" y="35396"/>
                  </a:lnTo>
                  <a:lnTo>
                    <a:pt x="20028" y="35557"/>
                  </a:lnTo>
                  <a:lnTo>
                    <a:pt x="20271" y="35759"/>
                  </a:lnTo>
                  <a:lnTo>
                    <a:pt x="20472" y="35961"/>
                  </a:lnTo>
                  <a:lnTo>
                    <a:pt x="20674" y="36183"/>
                  </a:lnTo>
                  <a:lnTo>
                    <a:pt x="20876" y="36425"/>
                  </a:lnTo>
                  <a:lnTo>
                    <a:pt x="21077" y="36687"/>
                  </a:lnTo>
                  <a:lnTo>
                    <a:pt x="21239" y="36969"/>
                  </a:lnTo>
                  <a:lnTo>
                    <a:pt x="21541" y="37453"/>
                  </a:lnTo>
                  <a:lnTo>
                    <a:pt x="21864" y="37917"/>
                  </a:lnTo>
                  <a:lnTo>
                    <a:pt x="22207" y="38341"/>
                  </a:lnTo>
                  <a:lnTo>
                    <a:pt x="22570" y="38764"/>
                  </a:lnTo>
                  <a:lnTo>
                    <a:pt x="22953" y="39127"/>
                  </a:lnTo>
                  <a:lnTo>
                    <a:pt x="23356" y="39470"/>
                  </a:lnTo>
                  <a:lnTo>
                    <a:pt x="23558" y="39611"/>
                  </a:lnTo>
                  <a:lnTo>
                    <a:pt x="23780" y="39752"/>
                  </a:lnTo>
                  <a:lnTo>
                    <a:pt x="24002" y="39894"/>
                  </a:lnTo>
                  <a:lnTo>
                    <a:pt x="24224" y="40015"/>
                  </a:lnTo>
                  <a:lnTo>
                    <a:pt x="24466" y="40115"/>
                  </a:lnTo>
                  <a:lnTo>
                    <a:pt x="24728" y="40216"/>
                  </a:lnTo>
                  <a:lnTo>
                    <a:pt x="24970" y="40297"/>
                  </a:lnTo>
                  <a:lnTo>
                    <a:pt x="25232" y="40378"/>
                  </a:lnTo>
                  <a:lnTo>
                    <a:pt x="25514" y="40438"/>
                  </a:lnTo>
                  <a:lnTo>
                    <a:pt x="25797" y="40479"/>
                  </a:lnTo>
                  <a:lnTo>
                    <a:pt x="26079" y="40519"/>
                  </a:lnTo>
                  <a:lnTo>
                    <a:pt x="27007" y="40519"/>
                  </a:lnTo>
                  <a:lnTo>
                    <a:pt x="27330" y="40479"/>
                  </a:lnTo>
                  <a:lnTo>
                    <a:pt x="27672" y="40438"/>
                  </a:lnTo>
                  <a:lnTo>
                    <a:pt x="28015" y="40378"/>
                  </a:lnTo>
                  <a:lnTo>
                    <a:pt x="28378" y="40297"/>
                  </a:lnTo>
                  <a:lnTo>
                    <a:pt x="28741" y="40196"/>
                  </a:lnTo>
                  <a:lnTo>
                    <a:pt x="29125" y="40075"/>
                  </a:lnTo>
                  <a:lnTo>
                    <a:pt x="29810" y="39833"/>
                  </a:lnTo>
                  <a:lnTo>
                    <a:pt x="30456" y="39591"/>
                  </a:lnTo>
                  <a:lnTo>
                    <a:pt x="31061" y="39309"/>
                  </a:lnTo>
                  <a:lnTo>
                    <a:pt x="31646" y="39006"/>
                  </a:lnTo>
                  <a:lnTo>
                    <a:pt x="32210" y="38704"/>
                  </a:lnTo>
                  <a:lnTo>
                    <a:pt x="32715" y="38381"/>
                  </a:lnTo>
                  <a:lnTo>
                    <a:pt x="33219" y="38038"/>
                  </a:lnTo>
                  <a:lnTo>
                    <a:pt x="33683" y="37675"/>
                  </a:lnTo>
                  <a:lnTo>
                    <a:pt x="34126" y="37312"/>
                  </a:lnTo>
                  <a:lnTo>
                    <a:pt x="34530" y="36929"/>
                  </a:lnTo>
                  <a:lnTo>
                    <a:pt x="34913" y="36546"/>
                  </a:lnTo>
                  <a:lnTo>
                    <a:pt x="35296" y="36162"/>
                  </a:lnTo>
                  <a:lnTo>
                    <a:pt x="35639" y="35759"/>
                  </a:lnTo>
                  <a:lnTo>
                    <a:pt x="35962" y="35356"/>
                  </a:lnTo>
                  <a:lnTo>
                    <a:pt x="36264" y="34932"/>
                  </a:lnTo>
                  <a:lnTo>
                    <a:pt x="36547" y="34529"/>
                  </a:lnTo>
                  <a:lnTo>
                    <a:pt x="36809" y="34105"/>
                  </a:lnTo>
                  <a:lnTo>
                    <a:pt x="37051" y="33702"/>
                  </a:lnTo>
                  <a:lnTo>
                    <a:pt x="37293" y="33278"/>
                  </a:lnTo>
                  <a:lnTo>
                    <a:pt x="37515" y="32875"/>
                  </a:lnTo>
                  <a:lnTo>
                    <a:pt x="37918" y="32048"/>
                  </a:lnTo>
                  <a:lnTo>
                    <a:pt x="38281" y="31261"/>
                  </a:lnTo>
                  <a:lnTo>
                    <a:pt x="38604" y="30495"/>
                  </a:lnTo>
                  <a:lnTo>
                    <a:pt x="38886" y="29789"/>
                  </a:lnTo>
                  <a:lnTo>
                    <a:pt x="39169" y="29124"/>
                  </a:lnTo>
                  <a:lnTo>
                    <a:pt x="39431" y="28519"/>
                  </a:lnTo>
                  <a:lnTo>
                    <a:pt x="39713" y="27954"/>
                  </a:lnTo>
                  <a:lnTo>
                    <a:pt x="40016" y="27429"/>
                  </a:lnTo>
                  <a:lnTo>
                    <a:pt x="40338" y="26925"/>
                  </a:lnTo>
                  <a:lnTo>
                    <a:pt x="40681" y="26441"/>
                  </a:lnTo>
                  <a:lnTo>
                    <a:pt x="41044" y="25957"/>
                  </a:lnTo>
                  <a:lnTo>
                    <a:pt x="41407" y="25493"/>
                  </a:lnTo>
                  <a:lnTo>
                    <a:pt x="42154" y="24565"/>
                  </a:lnTo>
                  <a:lnTo>
                    <a:pt x="42920" y="23618"/>
                  </a:lnTo>
                  <a:lnTo>
                    <a:pt x="43283" y="23133"/>
                  </a:lnTo>
                  <a:lnTo>
                    <a:pt x="43646" y="22649"/>
                  </a:lnTo>
                  <a:lnTo>
                    <a:pt x="43989" y="22125"/>
                  </a:lnTo>
                  <a:lnTo>
                    <a:pt x="44312" y="21601"/>
                  </a:lnTo>
                  <a:lnTo>
                    <a:pt x="44614" y="21036"/>
                  </a:lnTo>
                  <a:lnTo>
                    <a:pt x="44896" y="20451"/>
                  </a:lnTo>
                  <a:lnTo>
                    <a:pt x="45159" y="19806"/>
                  </a:lnTo>
                  <a:lnTo>
                    <a:pt x="45421" y="19059"/>
                  </a:lnTo>
                  <a:lnTo>
                    <a:pt x="45663" y="18253"/>
                  </a:lnTo>
                  <a:lnTo>
                    <a:pt x="45885" y="17385"/>
                  </a:lnTo>
                  <a:lnTo>
                    <a:pt x="46066" y="16437"/>
                  </a:lnTo>
                  <a:lnTo>
                    <a:pt x="46147" y="15953"/>
                  </a:lnTo>
                  <a:lnTo>
                    <a:pt x="46207" y="15449"/>
                  </a:lnTo>
                  <a:lnTo>
                    <a:pt x="46268" y="14945"/>
                  </a:lnTo>
                  <a:lnTo>
                    <a:pt x="46308" y="14421"/>
                  </a:lnTo>
                  <a:lnTo>
                    <a:pt x="46349" y="13896"/>
                  </a:lnTo>
                  <a:lnTo>
                    <a:pt x="46369" y="13352"/>
                  </a:lnTo>
                  <a:lnTo>
                    <a:pt x="46369" y="12807"/>
                  </a:lnTo>
                  <a:lnTo>
                    <a:pt x="46349" y="12242"/>
                  </a:lnTo>
                  <a:lnTo>
                    <a:pt x="46308" y="11698"/>
                  </a:lnTo>
                  <a:lnTo>
                    <a:pt x="46268" y="11133"/>
                  </a:lnTo>
                  <a:lnTo>
                    <a:pt x="46187" y="10568"/>
                  </a:lnTo>
                  <a:lnTo>
                    <a:pt x="46107" y="10004"/>
                  </a:lnTo>
                  <a:lnTo>
                    <a:pt x="45986" y="9419"/>
                  </a:lnTo>
                  <a:lnTo>
                    <a:pt x="45844" y="8854"/>
                  </a:lnTo>
                  <a:lnTo>
                    <a:pt x="45703" y="8289"/>
                  </a:lnTo>
                  <a:lnTo>
                    <a:pt x="45522" y="7725"/>
                  </a:lnTo>
                  <a:lnTo>
                    <a:pt x="45300" y="7160"/>
                  </a:lnTo>
                  <a:lnTo>
                    <a:pt x="45078" y="6595"/>
                  </a:lnTo>
                  <a:lnTo>
                    <a:pt x="44816" y="6051"/>
                  </a:lnTo>
                  <a:lnTo>
                    <a:pt x="44533" y="5486"/>
                  </a:lnTo>
                  <a:lnTo>
                    <a:pt x="44231" y="4941"/>
                  </a:lnTo>
                  <a:lnTo>
                    <a:pt x="43888" y="4417"/>
                  </a:lnTo>
                  <a:lnTo>
                    <a:pt x="43505" y="3893"/>
                  </a:lnTo>
                  <a:lnTo>
                    <a:pt x="43122" y="3429"/>
                  </a:lnTo>
                  <a:lnTo>
                    <a:pt x="42738" y="2985"/>
                  </a:lnTo>
                  <a:lnTo>
                    <a:pt x="42335" y="2582"/>
                  </a:lnTo>
                  <a:lnTo>
                    <a:pt x="41912" y="2198"/>
                  </a:lnTo>
                  <a:lnTo>
                    <a:pt x="41468" y="1856"/>
                  </a:lnTo>
                  <a:lnTo>
                    <a:pt x="41024" y="1533"/>
                  </a:lnTo>
                  <a:lnTo>
                    <a:pt x="40560" y="1250"/>
                  </a:lnTo>
                  <a:lnTo>
                    <a:pt x="40096" y="1008"/>
                  </a:lnTo>
                  <a:lnTo>
                    <a:pt x="39632" y="787"/>
                  </a:lnTo>
                  <a:lnTo>
                    <a:pt x="39148" y="605"/>
                  </a:lnTo>
                  <a:lnTo>
                    <a:pt x="38664" y="444"/>
                  </a:lnTo>
                  <a:lnTo>
                    <a:pt x="38160" y="303"/>
                  </a:lnTo>
                  <a:lnTo>
                    <a:pt x="37676" y="182"/>
                  </a:lnTo>
                  <a:lnTo>
                    <a:pt x="37172" y="101"/>
                  </a:lnTo>
                  <a:lnTo>
                    <a:pt x="36668" y="40"/>
                  </a:lnTo>
                  <a:lnTo>
                    <a:pt x="36163" y="20"/>
                  </a:lnTo>
                  <a:lnTo>
                    <a:pt x="356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 rot="-5400000">
              <a:off x="4089190" y="777616"/>
              <a:ext cx="1694705" cy="784882"/>
            </a:xfrm>
            <a:custGeom>
              <a:avLst/>
              <a:gdLst/>
              <a:ahLst/>
              <a:cxnLst/>
              <a:rect l="l" t="t" r="r" b="b"/>
              <a:pathLst>
                <a:path w="20251" h="9379" extrusionOk="0">
                  <a:moveTo>
                    <a:pt x="12324" y="0"/>
                  </a:moveTo>
                  <a:lnTo>
                    <a:pt x="11679" y="20"/>
                  </a:lnTo>
                  <a:lnTo>
                    <a:pt x="11013" y="61"/>
                  </a:lnTo>
                  <a:lnTo>
                    <a:pt x="10327" y="141"/>
                  </a:lnTo>
                  <a:lnTo>
                    <a:pt x="9601" y="262"/>
                  </a:lnTo>
                  <a:lnTo>
                    <a:pt x="8835" y="424"/>
                  </a:lnTo>
                  <a:lnTo>
                    <a:pt x="8028" y="605"/>
                  </a:lnTo>
                  <a:lnTo>
                    <a:pt x="7625" y="726"/>
                  </a:lnTo>
                  <a:lnTo>
                    <a:pt x="7221" y="847"/>
                  </a:lnTo>
                  <a:lnTo>
                    <a:pt x="6495" y="1089"/>
                  </a:lnTo>
                  <a:lnTo>
                    <a:pt x="5830" y="1372"/>
                  </a:lnTo>
                  <a:lnTo>
                    <a:pt x="5204" y="1674"/>
                  </a:lnTo>
                  <a:lnTo>
                    <a:pt x="4640" y="1997"/>
                  </a:lnTo>
                  <a:lnTo>
                    <a:pt x="4115" y="2340"/>
                  </a:lnTo>
                  <a:lnTo>
                    <a:pt x="3651" y="2683"/>
                  </a:lnTo>
                  <a:lnTo>
                    <a:pt x="3228" y="3046"/>
                  </a:lnTo>
                  <a:lnTo>
                    <a:pt x="2825" y="3409"/>
                  </a:lnTo>
                  <a:lnTo>
                    <a:pt x="2482" y="3752"/>
                  </a:lnTo>
                  <a:lnTo>
                    <a:pt x="2159" y="4115"/>
                  </a:lnTo>
                  <a:lnTo>
                    <a:pt x="1856" y="4457"/>
                  </a:lnTo>
                  <a:lnTo>
                    <a:pt x="1332" y="5103"/>
                  </a:lnTo>
                  <a:lnTo>
                    <a:pt x="868" y="5688"/>
                  </a:lnTo>
                  <a:lnTo>
                    <a:pt x="606" y="6031"/>
                  </a:lnTo>
                  <a:lnTo>
                    <a:pt x="384" y="6353"/>
                  </a:lnTo>
                  <a:lnTo>
                    <a:pt x="223" y="6656"/>
                  </a:lnTo>
                  <a:lnTo>
                    <a:pt x="102" y="6938"/>
                  </a:lnTo>
                  <a:lnTo>
                    <a:pt x="41" y="7200"/>
                  </a:lnTo>
                  <a:lnTo>
                    <a:pt x="1" y="7422"/>
                  </a:lnTo>
                  <a:lnTo>
                    <a:pt x="21" y="7624"/>
                  </a:lnTo>
                  <a:lnTo>
                    <a:pt x="82" y="7805"/>
                  </a:lnTo>
                  <a:lnTo>
                    <a:pt x="162" y="7947"/>
                  </a:lnTo>
                  <a:lnTo>
                    <a:pt x="283" y="8047"/>
                  </a:lnTo>
                  <a:lnTo>
                    <a:pt x="445" y="8128"/>
                  </a:lnTo>
                  <a:lnTo>
                    <a:pt x="626" y="8168"/>
                  </a:lnTo>
                  <a:lnTo>
                    <a:pt x="828" y="8189"/>
                  </a:lnTo>
                  <a:lnTo>
                    <a:pt x="1070" y="8148"/>
                  </a:lnTo>
                  <a:lnTo>
                    <a:pt x="1312" y="8088"/>
                  </a:lnTo>
                  <a:lnTo>
                    <a:pt x="1594" y="7967"/>
                  </a:lnTo>
                  <a:lnTo>
                    <a:pt x="2542" y="7422"/>
                  </a:lnTo>
                  <a:lnTo>
                    <a:pt x="3450" y="6918"/>
                  </a:lnTo>
                  <a:lnTo>
                    <a:pt x="4357" y="6474"/>
                  </a:lnTo>
                  <a:lnTo>
                    <a:pt x="5204" y="6091"/>
                  </a:lnTo>
                  <a:lnTo>
                    <a:pt x="6052" y="5768"/>
                  </a:lnTo>
                  <a:lnTo>
                    <a:pt x="6858" y="5486"/>
                  </a:lnTo>
                  <a:lnTo>
                    <a:pt x="7645" y="5264"/>
                  </a:lnTo>
                  <a:lnTo>
                    <a:pt x="8411" y="5083"/>
                  </a:lnTo>
                  <a:lnTo>
                    <a:pt x="9158" y="4942"/>
                  </a:lnTo>
                  <a:lnTo>
                    <a:pt x="9884" y="4861"/>
                  </a:lnTo>
                  <a:lnTo>
                    <a:pt x="10590" y="4820"/>
                  </a:lnTo>
                  <a:lnTo>
                    <a:pt x="11275" y="4820"/>
                  </a:lnTo>
                  <a:lnTo>
                    <a:pt x="11941" y="4861"/>
                  </a:lnTo>
                  <a:lnTo>
                    <a:pt x="12606" y="4921"/>
                  </a:lnTo>
                  <a:lnTo>
                    <a:pt x="13232" y="5042"/>
                  </a:lnTo>
                  <a:lnTo>
                    <a:pt x="13857" y="5204"/>
                  </a:lnTo>
                  <a:lnTo>
                    <a:pt x="14159" y="5284"/>
                  </a:lnTo>
                  <a:lnTo>
                    <a:pt x="14442" y="5405"/>
                  </a:lnTo>
                  <a:lnTo>
                    <a:pt x="14724" y="5526"/>
                  </a:lnTo>
                  <a:lnTo>
                    <a:pt x="14986" y="5647"/>
                  </a:lnTo>
                  <a:lnTo>
                    <a:pt x="15248" y="5809"/>
                  </a:lnTo>
                  <a:lnTo>
                    <a:pt x="15491" y="5970"/>
                  </a:lnTo>
                  <a:lnTo>
                    <a:pt x="15975" y="6313"/>
                  </a:lnTo>
                  <a:lnTo>
                    <a:pt x="16398" y="6676"/>
                  </a:lnTo>
                  <a:lnTo>
                    <a:pt x="16801" y="7059"/>
                  </a:lnTo>
                  <a:lnTo>
                    <a:pt x="17185" y="7442"/>
                  </a:lnTo>
                  <a:lnTo>
                    <a:pt x="17528" y="7826"/>
                  </a:lnTo>
                  <a:lnTo>
                    <a:pt x="18133" y="8511"/>
                  </a:lnTo>
                  <a:lnTo>
                    <a:pt x="18415" y="8814"/>
                  </a:lnTo>
                  <a:lnTo>
                    <a:pt x="18677" y="9056"/>
                  </a:lnTo>
                  <a:lnTo>
                    <a:pt x="18899" y="9237"/>
                  </a:lnTo>
                  <a:lnTo>
                    <a:pt x="19020" y="9298"/>
                  </a:lnTo>
                  <a:lnTo>
                    <a:pt x="19141" y="9358"/>
                  </a:lnTo>
                  <a:lnTo>
                    <a:pt x="19242" y="9379"/>
                  </a:lnTo>
                  <a:lnTo>
                    <a:pt x="19363" y="9379"/>
                  </a:lnTo>
                  <a:lnTo>
                    <a:pt x="19464" y="9358"/>
                  </a:lnTo>
                  <a:lnTo>
                    <a:pt x="19565" y="9318"/>
                  </a:lnTo>
                  <a:lnTo>
                    <a:pt x="19665" y="9237"/>
                  </a:lnTo>
                  <a:lnTo>
                    <a:pt x="19746" y="9157"/>
                  </a:lnTo>
                  <a:lnTo>
                    <a:pt x="19847" y="9036"/>
                  </a:lnTo>
                  <a:lnTo>
                    <a:pt x="19928" y="8915"/>
                  </a:lnTo>
                  <a:lnTo>
                    <a:pt x="19988" y="8753"/>
                  </a:lnTo>
                  <a:lnTo>
                    <a:pt x="20049" y="8592"/>
                  </a:lnTo>
                  <a:lnTo>
                    <a:pt x="20109" y="8411"/>
                  </a:lnTo>
                  <a:lnTo>
                    <a:pt x="20149" y="8209"/>
                  </a:lnTo>
                  <a:lnTo>
                    <a:pt x="20230" y="7765"/>
                  </a:lnTo>
                  <a:lnTo>
                    <a:pt x="20250" y="7281"/>
                  </a:lnTo>
                  <a:lnTo>
                    <a:pt x="20230" y="6757"/>
                  </a:lnTo>
                  <a:lnTo>
                    <a:pt x="20170" y="6212"/>
                  </a:lnTo>
                  <a:lnTo>
                    <a:pt x="20049" y="5627"/>
                  </a:lnTo>
                  <a:lnTo>
                    <a:pt x="19968" y="5345"/>
                  </a:lnTo>
                  <a:lnTo>
                    <a:pt x="19887" y="5042"/>
                  </a:lnTo>
                  <a:lnTo>
                    <a:pt x="19766" y="4760"/>
                  </a:lnTo>
                  <a:lnTo>
                    <a:pt x="19665" y="4457"/>
                  </a:lnTo>
                  <a:lnTo>
                    <a:pt x="19524" y="4175"/>
                  </a:lnTo>
                  <a:lnTo>
                    <a:pt x="19363" y="3873"/>
                  </a:lnTo>
                  <a:lnTo>
                    <a:pt x="19202" y="3590"/>
                  </a:lnTo>
                  <a:lnTo>
                    <a:pt x="19020" y="3308"/>
                  </a:lnTo>
                  <a:lnTo>
                    <a:pt x="18818" y="3025"/>
                  </a:lnTo>
                  <a:lnTo>
                    <a:pt x="18617" y="2763"/>
                  </a:lnTo>
                  <a:lnTo>
                    <a:pt x="18375" y="2501"/>
                  </a:lnTo>
                  <a:lnTo>
                    <a:pt x="18133" y="2259"/>
                  </a:lnTo>
                  <a:lnTo>
                    <a:pt x="17850" y="2017"/>
                  </a:lnTo>
                  <a:lnTo>
                    <a:pt x="17568" y="1775"/>
                  </a:lnTo>
                  <a:lnTo>
                    <a:pt x="17104" y="1452"/>
                  </a:lnTo>
                  <a:lnTo>
                    <a:pt x="16620" y="1150"/>
                  </a:lnTo>
                  <a:lnTo>
                    <a:pt x="16136" y="888"/>
                  </a:lnTo>
                  <a:lnTo>
                    <a:pt x="15632" y="646"/>
                  </a:lnTo>
                  <a:lnTo>
                    <a:pt x="15127" y="464"/>
                  </a:lnTo>
                  <a:lnTo>
                    <a:pt x="14603" y="303"/>
                  </a:lnTo>
                  <a:lnTo>
                    <a:pt x="14059" y="162"/>
                  </a:lnTo>
                  <a:lnTo>
                    <a:pt x="13514" y="81"/>
                  </a:lnTo>
                  <a:lnTo>
                    <a:pt x="12929" y="20"/>
                  </a:lnTo>
                  <a:lnTo>
                    <a:pt x="123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 rot="-5400000">
              <a:off x="7984669" y="2625693"/>
              <a:ext cx="688644" cy="433907"/>
            </a:xfrm>
            <a:custGeom>
              <a:avLst/>
              <a:gdLst/>
              <a:ahLst/>
              <a:cxnLst/>
              <a:rect l="l" t="t" r="r" b="b"/>
              <a:pathLst>
                <a:path w="8229" h="5185" extrusionOk="0">
                  <a:moveTo>
                    <a:pt x="2077" y="1"/>
                  </a:moveTo>
                  <a:lnTo>
                    <a:pt x="1634" y="21"/>
                  </a:lnTo>
                  <a:lnTo>
                    <a:pt x="1271" y="81"/>
                  </a:lnTo>
                  <a:lnTo>
                    <a:pt x="928" y="162"/>
                  </a:lnTo>
                  <a:lnTo>
                    <a:pt x="645" y="283"/>
                  </a:lnTo>
                  <a:lnTo>
                    <a:pt x="424" y="444"/>
                  </a:lnTo>
                  <a:lnTo>
                    <a:pt x="323" y="525"/>
                  </a:lnTo>
                  <a:lnTo>
                    <a:pt x="242" y="606"/>
                  </a:lnTo>
                  <a:lnTo>
                    <a:pt x="161" y="707"/>
                  </a:lnTo>
                  <a:lnTo>
                    <a:pt x="101" y="787"/>
                  </a:lnTo>
                  <a:lnTo>
                    <a:pt x="61" y="888"/>
                  </a:lnTo>
                  <a:lnTo>
                    <a:pt x="20" y="989"/>
                  </a:lnTo>
                  <a:lnTo>
                    <a:pt x="20" y="1090"/>
                  </a:lnTo>
                  <a:lnTo>
                    <a:pt x="0" y="1191"/>
                  </a:lnTo>
                  <a:lnTo>
                    <a:pt x="20" y="1292"/>
                  </a:lnTo>
                  <a:lnTo>
                    <a:pt x="40" y="1392"/>
                  </a:lnTo>
                  <a:lnTo>
                    <a:pt x="81" y="1493"/>
                  </a:lnTo>
                  <a:lnTo>
                    <a:pt x="121" y="1574"/>
                  </a:lnTo>
                  <a:lnTo>
                    <a:pt x="182" y="1675"/>
                  </a:lnTo>
                  <a:lnTo>
                    <a:pt x="262" y="1776"/>
                  </a:lnTo>
                  <a:lnTo>
                    <a:pt x="343" y="1856"/>
                  </a:lnTo>
                  <a:lnTo>
                    <a:pt x="444" y="1937"/>
                  </a:lnTo>
                  <a:lnTo>
                    <a:pt x="565" y="2018"/>
                  </a:lnTo>
                  <a:lnTo>
                    <a:pt x="706" y="2078"/>
                  </a:lnTo>
                  <a:lnTo>
                    <a:pt x="1008" y="2219"/>
                  </a:lnTo>
                  <a:lnTo>
                    <a:pt x="1372" y="2300"/>
                  </a:lnTo>
                  <a:lnTo>
                    <a:pt x="1735" y="2381"/>
                  </a:lnTo>
                  <a:lnTo>
                    <a:pt x="2077" y="2421"/>
                  </a:lnTo>
                  <a:lnTo>
                    <a:pt x="2703" y="2481"/>
                  </a:lnTo>
                  <a:lnTo>
                    <a:pt x="3227" y="2522"/>
                  </a:lnTo>
                  <a:lnTo>
                    <a:pt x="3671" y="2582"/>
                  </a:lnTo>
                  <a:lnTo>
                    <a:pt x="3893" y="2623"/>
                  </a:lnTo>
                  <a:lnTo>
                    <a:pt x="4094" y="2663"/>
                  </a:lnTo>
                  <a:lnTo>
                    <a:pt x="4296" y="2744"/>
                  </a:lnTo>
                  <a:lnTo>
                    <a:pt x="4477" y="2865"/>
                  </a:lnTo>
                  <a:lnTo>
                    <a:pt x="4679" y="2986"/>
                  </a:lnTo>
                  <a:lnTo>
                    <a:pt x="4881" y="3167"/>
                  </a:lnTo>
                  <a:lnTo>
                    <a:pt x="5083" y="3369"/>
                  </a:lnTo>
                  <a:lnTo>
                    <a:pt x="5284" y="3631"/>
                  </a:lnTo>
                  <a:lnTo>
                    <a:pt x="5990" y="4539"/>
                  </a:lnTo>
                  <a:lnTo>
                    <a:pt x="6252" y="4841"/>
                  </a:lnTo>
                  <a:lnTo>
                    <a:pt x="6373" y="4962"/>
                  </a:lnTo>
                  <a:lnTo>
                    <a:pt x="6474" y="5043"/>
                  </a:lnTo>
                  <a:lnTo>
                    <a:pt x="6595" y="5103"/>
                  </a:lnTo>
                  <a:lnTo>
                    <a:pt x="6716" y="5164"/>
                  </a:lnTo>
                  <a:lnTo>
                    <a:pt x="6837" y="5184"/>
                  </a:lnTo>
                  <a:lnTo>
                    <a:pt x="6978" y="5184"/>
                  </a:lnTo>
                  <a:lnTo>
                    <a:pt x="7120" y="5164"/>
                  </a:lnTo>
                  <a:lnTo>
                    <a:pt x="7281" y="5124"/>
                  </a:lnTo>
                  <a:lnTo>
                    <a:pt x="7644" y="4982"/>
                  </a:lnTo>
                  <a:lnTo>
                    <a:pt x="7745" y="4922"/>
                  </a:lnTo>
                  <a:lnTo>
                    <a:pt x="7846" y="4861"/>
                  </a:lnTo>
                  <a:lnTo>
                    <a:pt x="7926" y="4801"/>
                  </a:lnTo>
                  <a:lnTo>
                    <a:pt x="7987" y="4720"/>
                  </a:lnTo>
                  <a:lnTo>
                    <a:pt x="8047" y="4619"/>
                  </a:lnTo>
                  <a:lnTo>
                    <a:pt x="8108" y="4539"/>
                  </a:lnTo>
                  <a:lnTo>
                    <a:pt x="8189" y="4317"/>
                  </a:lnTo>
                  <a:lnTo>
                    <a:pt x="8229" y="4095"/>
                  </a:lnTo>
                  <a:lnTo>
                    <a:pt x="8229" y="3833"/>
                  </a:lnTo>
                  <a:lnTo>
                    <a:pt x="8209" y="3550"/>
                  </a:lnTo>
                  <a:lnTo>
                    <a:pt x="8148" y="3268"/>
                  </a:lnTo>
                  <a:lnTo>
                    <a:pt x="8047" y="2986"/>
                  </a:lnTo>
                  <a:lnTo>
                    <a:pt x="7926" y="2683"/>
                  </a:lnTo>
                  <a:lnTo>
                    <a:pt x="7785" y="2401"/>
                  </a:lnTo>
                  <a:lnTo>
                    <a:pt x="7604" y="2098"/>
                  </a:lnTo>
                  <a:lnTo>
                    <a:pt x="7382" y="1816"/>
                  </a:lnTo>
                  <a:lnTo>
                    <a:pt x="7160" y="1554"/>
                  </a:lnTo>
                  <a:lnTo>
                    <a:pt x="6898" y="1292"/>
                  </a:lnTo>
                  <a:lnTo>
                    <a:pt x="6615" y="1070"/>
                  </a:lnTo>
                  <a:lnTo>
                    <a:pt x="6313" y="868"/>
                  </a:lnTo>
                  <a:lnTo>
                    <a:pt x="5970" y="686"/>
                  </a:lnTo>
                  <a:lnTo>
                    <a:pt x="5627" y="525"/>
                  </a:lnTo>
                  <a:lnTo>
                    <a:pt x="5244" y="404"/>
                  </a:lnTo>
                  <a:lnTo>
                    <a:pt x="4881" y="303"/>
                  </a:lnTo>
                  <a:lnTo>
                    <a:pt x="4498" y="223"/>
                  </a:lnTo>
                  <a:lnTo>
                    <a:pt x="4114" y="142"/>
                  </a:lnTo>
                  <a:lnTo>
                    <a:pt x="3751" y="102"/>
                  </a:lnTo>
                  <a:lnTo>
                    <a:pt x="3106" y="21"/>
                  </a:lnTo>
                  <a:lnTo>
                    <a:pt x="25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 rot="-5400000">
              <a:off x="7949190" y="672925"/>
              <a:ext cx="1291260" cy="1428001"/>
            </a:xfrm>
            <a:custGeom>
              <a:avLst/>
              <a:gdLst/>
              <a:ahLst/>
              <a:cxnLst/>
              <a:rect l="l" t="t" r="r" b="b"/>
              <a:pathLst>
                <a:path w="15430" h="17064" extrusionOk="0">
                  <a:moveTo>
                    <a:pt x="14461" y="1"/>
                  </a:moveTo>
                  <a:lnTo>
                    <a:pt x="14340" y="21"/>
                  </a:lnTo>
                  <a:lnTo>
                    <a:pt x="14219" y="61"/>
                  </a:lnTo>
                  <a:lnTo>
                    <a:pt x="14078" y="122"/>
                  </a:lnTo>
                  <a:lnTo>
                    <a:pt x="13937" y="222"/>
                  </a:lnTo>
                  <a:lnTo>
                    <a:pt x="13776" y="343"/>
                  </a:lnTo>
                  <a:lnTo>
                    <a:pt x="13634" y="485"/>
                  </a:lnTo>
                  <a:lnTo>
                    <a:pt x="13473" y="646"/>
                  </a:lnTo>
                  <a:lnTo>
                    <a:pt x="13312" y="848"/>
                  </a:lnTo>
                  <a:lnTo>
                    <a:pt x="13150" y="1070"/>
                  </a:lnTo>
                  <a:lnTo>
                    <a:pt x="12989" y="1312"/>
                  </a:lnTo>
                  <a:lnTo>
                    <a:pt x="12868" y="1513"/>
                  </a:lnTo>
                  <a:lnTo>
                    <a:pt x="12545" y="2058"/>
                  </a:lnTo>
                  <a:lnTo>
                    <a:pt x="12041" y="2865"/>
                  </a:lnTo>
                  <a:lnTo>
                    <a:pt x="11718" y="3349"/>
                  </a:lnTo>
                  <a:lnTo>
                    <a:pt x="11355" y="3853"/>
                  </a:lnTo>
                  <a:lnTo>
                    <a:pt x="10952" y="4377"/>
                  </a:lnTo>
                  <a:lnTo>
                    <a:pt x="10508" y="4942"/>
                  </a:lnTo>
                  <a:lnTo>
                    <a:pt x="10024" y="5487"/>
                  </a:lnTo>
                  <a:lnTo>
                    <a:pt x="9520" y="6031"/>
                  </a:lnTo>
                  <a:lnTo>
                    <a:pt x="8996" y="6555"/>
                  </a:lnTo>
                  <a:lnTo>
                    <a:pt x="8431" y="7039"/>
                  </a:lnTo>
                  <a:lnTo>
                    <a:pt x="8128" y="7282"/>
                  </a:lnTo>
                  <a:lnTo>
                    <a:pt x="7846" y="7503"/>
                  </a:lnTo>
                  <a:lnTo>
                    <a:pt x="7544" y="7725"/>
                  </a:lnTo>
                  <a:lnTo>
                    <a:pt x="7221" y="7907"/>
                  </a:lnTo>
                  <a:lnTo>
                    <a:pt x="6011" y="8653"/>
                  </a:lnTo>
                  <a:lnTo>
                    <a:pt x="4861" y="9339"/>
                  </a:lnTo>
                  <a:lnTo>
                    <a:pt x="4317" y="9661"/>
                  </a:lnTo>
                  <a:lnTo>
                    <a:pt x="3792" y="10004"/>
                  </a:lnTo>
                  <a:lnTo>
                    <a:pt x="3308" y="10347"/>
                  </a:lnTo>
                  <a:lnTo>
                    <a:pt x="2824" y="10690"/>
                  </a:lnTo>
                  <a:lnTo>
                    <a:pt x="2380" y="11033"/>
                  </a:lnTo>
                  <a:lnTo>
                    <a:pt x="1957" y="11396"/>
                  </a:lnTo>
                  <a:lnTo>
                    <a:pt x="1574" y="11779"/>
                  </a:lnTo>
                  <a:lnTo>
                    <a:pt x="1231" y="12182"/>
                  </a:lnTo>
                  <a:lnTo>
                    <a:pt x="908" y="12606"/>
                  </a:lnTo>
                  <a:lnTo>
                    <a:pt x="626" y="13050"/>
                  </a:lnTo>
                  <a:lnTo>
                    <a:pt x="505" y="13292"/>
                  </a:lnTo>
                  <a:lnTo>
                    <a:pt x="384" y="13534"/>
                  </a:lnTo>
                  <a:lnTo>
                    <a:pt x="283" y="13796"/>
                  </a:lnTo>
                  <a:lnTo>
                    <a:pt x="202" y="14058"/>
                  </a:lnTo>
                  <a:lnTo>
                    <a:pt x="121" y="14320"/>
                  </a:lnTo>
                  <a:lnTo>
                    <a:pt x="61" y="14562"/>
                  </a:lnTo>
                  <a:lnTo>
                    <a:pt x="21" y="14804"/>
                  </a:lnTo>
                  <a:lnTo>
                    <a:pt x="0" y="15026"/>
                  </a:lnTo>
                  <a:lnTo>
                    <a:pt x="0" y="15248"/>
                  </a:lnTo>
                  <a:lnTo>
                    <a:pt x="21" y="15470"/>
                  </a:lnTo>
                  <a:lnTo>
                    <a:pt x="61" y="15652"/>
                  </a:lnTo>
                  <a:lnTo>
                    <a:pt x="121" y="15853"/>
                  </a:lnTo>
                  <a:lnTo>
                    <a:pt x="182" y="16015"/>
                  </a:lnTo>
                  <a:lnTo>
                    <a:pt x="283" y="16176"/>
                  </a:lnTo>
                  <a:lnTo>
                    <a:pt x="384" y="16337"/>
                  </a:lnTo>
                  <a:lnTo>
                    <a:pt x="505" y="16458"/>
                  </a:lnTo>
                  <a:lnTo>
                    <a:pt x="646" y="16579"/>
                  </a:lnTo>
                  <a:lnTo>
                    <a:pt x="807" y="16700"/>
                  </a:lnTo>
                  <a:lnTo>
                    <a:pt x="989" y="16801"/>
                  </a:lnTo>
                  <a:lnTo>
                    <a:pt x="1170" y="16882"/>
                  </a:lnTo>
                  <a:lnTo>
                    <a:pt x="1372" y="16942"/>
                  </a:lnTo>
                  <a:lnTo>
                    <a:pt x="1574" y="17003"/>
                  </a:lnTo>
                  <a:lnTo>
                    <a:pt x="1816" y="17043"/>
                  </a:lnTo>
                  <a:lnTo>
                    <a:pt x="2037" y="17063"/>
                  </a:lnTo>
                  <a:lnTo>
                    <a:pt x="2562" y="17063"/>
                  </a:lnTo>
                  <a:lnTo>
                    <a:pt x="2844" y="17043"/>
                  </a:lnTo>
                  <a:lnTo>
                    <a:pt x="3127" y="17003"/>
                  </a:lnTo>
                  <a:lnTo>
                    <a:pt x="3429" y="16942"/>
                  </a:lnTo>
                  <a:lnTo>
                    <a:pt x="3732" y="16882"/>
                  </a:lnTo>
                  <a:lnTo>
                    <a:pt x="4054" y="16781"/>
                  </a:lnTo>
                  <a:lnTo>
                    <a:pt x="4377" y="16680"/>
                  </a:lnTo>
                  <a:lnTo>
                    <a:pt x="4720" y="16559"/>
                  </a:lnTo>
                  <a:lnTo>
                    <a:pt x="5063" y="16418"/>
                  </a:lnTo>
                  <a:lnTo>
                    <a:pt x="5406" y="16257"/>
                  </a:lnTo>
                  <a:lnTo>
                    <a:pt x="5769" y="16075"/>
                  </a:lnTo>
                  <a:lnTo>
                    <a:pt x="6132" y="15873"/>
                  </a:lnTo>
                  <a:lnTo>
                    <a:pt x="6495" y="15672"/>
                  </a:lnTo>
                  <a:lnTo>
                    <a:pt x="6858" y="15430"/>
                  </a:lnTo>
                  <a:lnTo>
                    <a:pt x="7241" y="15188"/>
                  </a:lnTo>
                  <a:lnTo>
                    <a:pt x="7604" y="14905"/>
                  </a:lnTo>
                  <a:lnTo>
                    <a:pt x="7967" y="14623"/>
                  </a:lnTo>
                  <a:lnTo>
                    <a:pt x="8693" y="14018"/>
                  </a:lnTo>
                  <a:lnTo>
                    <a:pt x="9419" y="13372"/>
                  </a:lnTo>
                  <a:lnTo>
                    <a:pt x="10105" y="12667"/>
                  </a:lnTo>
                  <a:lnTo>
                    <a:pt x="10791" y="11920"/>
                  </a:lnTo>
                  <a:lnTo>
                    <a:pt x="11436" y="11154"/>
                  </a:lnTo>
                  <a:lnTo>
                    <a:pt x="12061" y="10347"/>
                  </a:lnTo>
                  <a:lnTo>
                    <a:pt x="12646" y="9540"/>
                  </a:lnTo>
                  <a:lnTo>
                    <a:pt x="13171" y="8713"/>
                  </a:lnTo>
                  <a:lnTo>
                    <a:pt x="13655" y="7866"/>
                  </a:lnTo>
                  <a:lnTo>
                    <a:pt x="14098" y="7039"/>
                  </a:lnTo>
                  <a:lnTo>
                    <a:pt x="14300" y="6636"/>
                  </a:lnTo>
                  <a:lnTo>
                    <a:pt x="14482" y="6213"/>
                  </a:lnTo>
                  <a:lnTo>
                    <a:pt x="14643" y="5809"/>
                  </a:lnTo>
                  <a:lnTo>
                    <a:pt x="14784" y="5406"/>
                  </a:lnTo>
                  <a:lnTo>
                    <a:pt x="14925" y="5023"/>
                  </a:lnTo>
                  <a:lnTo>
                    <a:pt x="15026" y="4619"/>
                  </a:lnTo>
                  <a:lnTo>
                    <a:pt x="15208" y="3873"/>
                  </a:lnTo>
                  <a:lnTo>
                    <a:pt x="15329" y="3187"/>
                  </a:lnTo>
                  <a:lnTo>
                    <a:pt x="15409" y="2542"/>
                  </a:lnTo>
                  <a:lnTo>
                    <a:pt x="15429" y="1977"/>
                  </a:lnTo>
                  <a:lnTo>
                    <a:pt x="15409" y="1473"/>
                  </a:lnTo>
                  <a:lnTo>
                    <a:pt x="15369" y="1231"/>
                  </a:lnTo>
                  <a:lnTo>
                    <a:pt x="15349" y="1029"/>
                  </a:lnTo>
                  <a:lnTo>
                    <a:pt x="15288" y="828"/>
                  </a:lnTo>
                  <a:lnTo>
                    <a:pt x="15228" y="666"/>
                  </a:lnTo>
                  <a:lnTo>
                    <a:pt x="15167" y="505"/>
                  </a:lnTo>
                  <a:lnTo>
                    <a:pt x="15087" y="364"/>
                  </a:lnTo>
                  <a:lnTo>
                    <a:pt x="15006" y="243"/>
                  </a:lnTo>
                  <a:lnTo>
                    <a:pt x="14905" y="162"/>
                  </a:lnTo>
                  <a:lnTo>
                    <a:pt x="14804" y="81"/>
                  </a:lnTo>
                  <a:lnTo>
                    <a:pt x="14703" y="41"/>
                  </a:lnTo>
                  <a:lnTo>
                    <a:pt x="145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 rot="-5400000">
              <a:off x="5771957" y="2833325"/>
              <a:ext cx="1541059" cy="2433895"/>
            </a:xfrm>
            <a:custGeom>
              <a:avLst/>
              <a:gdLst/>
              <a:ahLst/>
              <a:cxnLst/>
              <a:rect l="l" t="t" r="r" b="b"/>
              <a:pathLst>
                <a:path w="18415" h="29084" extrusionOk="0">
                  <a:moveTo>
                    <a:pt x="17104" y="0"/>
                  </a:moveTo>
                  <a:lnTo>
                    <a:pt x="16539" y="41"/>
                  </a:lnTo>
                  <a:lnTo>
                    <a:pt x="15894" y="121"/>
                  </a:lnTo>
                  <a:lnTo>
                    <a:pt x="15168" y="262"/>
                  </a:lnTo>
                  <a:lnTo>
                    <a:pt x="14462" y="404"/>
                  </a:lnTo>
                  <a:lnTo>
                    <a:pt x="13756" y="565"/>
                  </a:lnTo>
                  <a:lnTo>
                    <a:pt x="13050" y="747"/>
                  </a:lnTo>
                  <a:lnTo>
                    <a:pt x="12344" y="948"/>
                  </a:lnTo>
                  <a:lnTo>
                    <a:pt x="11658" y="1170"/>
                  </a:lnTo>
                  <a:lnTo>
                    <a:pt x="10973" y="1392"/>
                  </a:lnTo>
                  <a:lnTo>
                    <a:pt x="10287" y="1654"/>
                  </a:lnTo>
                  <a:lnTo>
                    <a:pt x="9621" y="1936"/>
                  </a:lnTo>
                  <a:lnTo>
                    <a:pt x="8956" y="2239"/>
                  </a:lnTo>
                  <a:lnTo>
                    <a:pt x="8290" y="2562"/>
                  </a:lnTo>
                  <a:lnTo>
                    <a:pt x="7645" y="2905"/>
                  </a:lnTo>
                  <a:lnTo>
                    <a:pt x="6999" y="3247"/>
                  </a:lnTo>
                  <a:lnTo>
                    <a:pt x="6374" y="3631"/>
                  </a:lnTo>
                  <a:lnTo>
                    <a:pt x="5769" y="4014"/>
                  </a:lnTo>
                  <a:lnTo>
                    <a:pt x="5164" y="4437"/>
                  </a:lnTo>
                  <a:lnTo>
                    <a:pt x="4559" y="4861"/>
                  </a:lnTo>
                  <a:lnTo>
                    <a:pt x="4256" y="5103"/>
                  </a:lnTo>
                  <a:lnTo>
                    <a:pt x="3974" y="5365"/>
                  </a:lnTo>
                  <a:lnTo>
                    <a:pt x="3692" y="5627"/>
                  </a:lnTo>
                  <a:lnTo>
                    <a:pt x="3409" y="5910"/>
                  </a:lnTo>
                  <a:lnTo>
                    <a:pt x="3147" y="6212"/>
                  </a:lnTo>
                  <a:lnTo>
                    <a:pt x="2905" y="6515"/>
                  </a:lnTo>
                  <a:lnTo>
                    <a:pt x="2663" y="6837"/>
                  </a:lnTo>
                  <a:lnTo>
                    <a:pt x="2441" y="7160"/>
                  </a:lnTo>
                  <a:lnTo>
                    <a:pt x="2219" y="7503"/>
                  </a:lnTo>
                  <a:lnTo>
                    <a:pt x="2018" y="7846"/>
                  </a:lnTo>
                  <a:lnTo>
                    <a:pt x="1816" y="8189"/>
                  </a:lnTo>
                  <a:lnTo>
                    <a:pt x="1634" y="8552"/>
                  </a:lnTo>
                  <a:lnTo>
                    <a:pt x="1453" y="8915"/>
                  </a:lnTo>
                  <a:lnTo>
                    <a:pt x="1292" y="9298"/>
                  </a:lnTo>
                  <a:lnTo>
                    <a:pt x="989" y="10064"/>
                  </a:lnTo>
                  <a:lnTo>
                    <a:pt x="727" y="10851"/>
                  </a:lnTo>
                  <a:lnTo>
                    <a:pt x="525" y="11638"/>
                  </a:lnTo>
                  <a:lnTo>
                    <a:pt x="344" y="12444"/>
                  </a:lnTo>
                  <a:lnTo>
                    <a:pt x="202" y="13251"/>
                  </a:lnTo>
                  <a:lnTo>
                    <a:pt x="81" y="14038"/>
                  </a:lnTo>
                  <a:lnTo>
                    <a:pt x="21" y="14844"/>
                  </a:lnTo>
                  <a:lnTo>
                    <a:pt x="1" y="15631"/>
                  </a:lnTo>
                  <a:lnTo>
                    <a:pt x="1" y="16397"/>
                  </a:lnTo>
                  <a:lnTo>
                    <a:pt x="41" y="17164"/>
                  </a:lnTo>
                  <a:lnTo>
                    <a:pt x="102" y="17950"/>
                  </a:lnTo>
                  <a:lnTo>
                    <a:pt x="202" y="18717"/>
                  </a:lnTo>
                  <a:lnTo>
                    <a:pt x="344" y="19503"/>
                  </a:lnTo>
                  <a:lnTo>
                    <a:pt x="525" y="20250"/>
                  </a:lnTo>
                  <a:lnTo>
                    <a:pt x="727" y="21016"/>
                  </a:lnTo>
                  <a:lnTo>
                    <a:pt x="949" y="21762"/>
                  </a:lnTo>
                  <a:lnTo>
                    <a:pt x="1211" y="22509"/>
                  </a:lnTo>
                  <a:lnTo>
                    <a:pt x="1493" y="23235"/>
                  </a:lnTo>
                  <a:lnTo>
                    <a:pt x="1816" y="23961"/>
                  </a:lnTo>
                  <a:lnTo>
                    <a:pt x="2159" y="24667"/>
                  </a:lnTo>
                  <a:lnTo>
                    <a:pt x="2522" y="25352"/>
                  </a:lnTo>
                  <a:lnTo>
                    <a:pt x="2925" y="26038"/>
                  </a:lnTo>
                  <a:lnTo>
                    <a:pt x="3329" y="26704"/>
                  </a:lnTo>
                  <a:lnTo>
                    <a:pt x="3772" y="27349"/>
                  </a:lnTo>
                  <a:lnTo>
                    <a:pt x="4236" y="27994"/>
                  </a:lnTo>
                  <a:lnTo>
                    <a:pt x="4357" y="28136"/>
                  </a:lnTo>
                  <a:lnTo>
                    <a:pt x="4498" y="28277"/>
                  </a:lnTo>
                  <a:lnTo>
                    <a:pt x="4640" y="28418"/>
                  </a:lnTo>
                  <a:lnTo>
                    <a:pt x="4801" y="28539"/>
                  </a:lnTo>
                  <a:lnTo>
                    <a:pt x="4962" y="28640"/>
                  </a:lnTo>
                  <a:lnTo>
                    <a:pt x="5124" y="28741"/>
                  </a:lnTo>
                  <a:lnTo>
                    <a:pt x="5487" y="28902"/>
                  </a:lnTo>
                  <a:lnTo>
                    <a:pt x="5830" y="29003"/>
                  </a:lnTo>
                  <a:lnTo>
                    <a:pt x="6172" y="29063"/>
                  </a:lnTo>
                  <a:lnTo>
                    <a:pt x="6515" y="29083"/>
                  </a:lnTo>
                  <a:lnTo>
                    <a:pt x="6677" y="29063"/>
                  </a:lnTo>
                  <a:lnTo>
                    <a:pt x="6818" y="29043"/>
                  </a:lnTo>
                  <a:lnTo>
                    <a:pt x="6959" y="29023"/>
                  </a:lnTo>
                  <a:lnTo>
                    <a:pt x="7100" y="28983"/>
                  </a:lnTo>
                  <a:lnTo>
                    <a:pt x="7201" y="28922"/>
                  </a:lnTo>
                  <a:lnTo>
                    <a:pt x="7322" y="28862"/>
                  </a:lnTo>
                  <a:lnTo>
                    <a:pt x="7403" y="28781"/>
                  </a:lnTo>
                  <a:lnTo>
                    <a:pt x="7483" y="28700"/>
                  </a:lnTo>
                  <a:lnTo>
                    <a:pt x="7544" y="28599"/>
                  </a:lnTo>
                  <a:lnTo>
                    <a:pt x="7584" y="28478"/>
                  </a:lnTo>
                  <a:lnTo>
                    <a:pt x="7604" y="28357"/>
                  </a:lnTo>
                  <a:lnTo>
                    <a:pt x="7604" y="28216"/>
                  </a:lnTo>
                  <a:lnTo>
                    <a:pt x="7584" y="28075"/>
                  </a:lnTo>
                  <a:lnTo>
                    <a:pt x="7544" y="27934"/>
                  </a:lnTo>
                  <a:lnTo>
                    <a:pt x="7483" y="27752"/>
                  </a:lnTo>
                  <a:lnTo>
                    <a:pt x="7382" y="27591"/>
                  </a:lnTo>
                  <a:lnTo>
                    <a:pt x="7261" y="27389"/>
                  </a:lnTo>
                  <a:lnTo>
                    <a:pt x="7120" y="27188"/>
                  </a:lnTo>
                  <a:lnTo>
                    <a:pt x="6939" y="26966"/>
                  </a:lnTo>
                  <a:lnTo>
                    <a:pt x="6757" y="26704"/>
                  </a:lnTo>
                  <a:lnTo>
                    <a:pt x="6596" y="26421"/>
                  </a:lnTo>
                  <a:lnTo>
                    <a:pt x="6435" y="26119"/>
                  </a:lnTo>
                  <a:lnTo>
                    <a:pt x="6273" y="25796"/>
                  </a:lnTo>
                  <a:lnTo>
                    <a:pt x="6132" y="25453"/>
                  </a:lnTo>
                  <a:lnTo>
                    <a:pt x="5850" y="24747"/>
                  </a:lnTo>
                  <a:lnTo>
                    <a:pt x="5608" y="23961"/>
                  </a:lnTo>
                  <a:lnTo>
                    <a:pt x="5386" y="23134"/>
                  </a:lnTo>
                  <a:lnTo>
                    <a:pt x="5184" y="22266"/>
                  </a:lnTo>
                  <a:lnTo>
                    <a:pt x="5043" y="21359"/>
                  </a:lnTo>
                  <a:lnTo>
                    <a:pt x="4902" y="20431"/>
                  </a:lnTo>
                  <a:lnTo>
                    <a:pt x="4821" y="19483"/>
                  </a:lnTo>
                  <a:lnTo>
                    <a:pt x="4761" y="18515"/>
                  </a:lnTo>
                  <a:lnTo>
                    <a:pt x="4720" y="17547"/>
                  </a:lnTo>
                  <a:lnTo>
                    <a:pt x="4740" y="16599"/>
                  </a:lnTo>
                  <a:lnTo>
                    <a:pt x="4781" y="15651"/>
                  </a:lnTo>
                  <a:lnTo>
                    <a:pt x="4861" y="14723"/>
                  </a:lnTo>
                  <a:lnTo>
                    <a:pt x="4982" y="13816"/>
                  </a:lnTo>
                  <a:lnTo>
                    <a:pt x="5063" y="13372"/>
                  </a:lnTo>
                  <a:lnTo>
                    <a:pt x="5164" y="12928"/>
                  </a:lnTo>
                  <a:lnTo>
                    <a:pt x="5305" y="12505"/>
                  </a:lnTo>
                  <a:lnTo>
                    <a:pt x="5446" y="12081"/>
                  </a:lnTo>
                  <a:lnTo>
                    <a:pt x="5608" y="11658"/>
                  </a:lnTo>
                  <a:lnTo>
                    <a:pt x="5789" y="11234"/>
                  </a:lnTo>
                  <a:lnTo>
                    <a:pt x="5991" y="10811"/>
                  </a:lnTo>
                  <a:lnTo>
                    <a:pt x="6213" y="10387"/>
                  </a:lnTo>
                  <a:lnTo>
                    <a:pt x="6455" y="9984"/>
                  </a:lnTo>
                  <a:lnTo>
                    <a:pt x="6717" y="9580"/>
                  </a:lnTo>
                  <a:lnTo>
                    <a:pt x="6999" y="9177"/>
                  </a:lnTo>
                  <a:lnTo>
                    <a:pt x="7282" y="8794"/>
                  </a:lnTo>
                  <a:lnTo>
                    <a:pt x="7604" y="8390"/>
                  </a:lnTo>
                  <a:lnTo>
                    <a:pt x="7927" y="8007"/>
                  </a:lnTo>
                  <a:lnTo>
                    <a:pt x="8270" y="7644"/>
                  </a:lnTo>
                  <a:lnTo>
                    <a:pt x="8613" y="7261"/>
                  </a:lnTo>
                  <a:lnTo>
                    <a:pt x="8976" y="6898"/>
                  </a:lnTo>
                  <a:lnTo>
                    <a:pt x="9359" y="6535"/>
                  </a:lnTo>
                  <a:lnTo>
                    <a:pt x="9762" y="6192"/>
                  </a:lnTo>
                  <a:lnTo>
                    <a:pt x="10166" y="5829"/>
                  </a:lnTo>
                  <a:lnTo>
                    <a:pt x="10569" y="5486"/>
                  </a:lnTo>
                  <a:lnTo>
                    <a:pt x="11013" y="5163"/>
                  </a:lnTo>
                  <a:lnTo>
                    <a:pt x="11900" y="4518"/>
                  </a:lnTo>
                  <a:lnTo>
                    <a:pt x="12828" y="3893"/>
                  </a:lnTo>
                  <a:lnTo>
                    <a:pt x="13776" y="3308"/>
                  </a:lnTo>
                  <a:lnTo>
                    <a:pt x="14784" y="2743"/>
                  </a:lnTo>
                  <a:lnTo>
                    <a:pt x="15793" y="2219"/>
                  </a:lnTo>
                  <a:lnTo>
                    <a:pt x="16337" y="2017"/>
                  </a:lnTo>
                  <a:lnTo>
                    <a:pt x="16821" y="1795"/>
                  </a:lnTo>
                  <a:lnTo>
                    <a:pt x="17265" y="1594"/>
                  </a:lnTo>
                  <a:lnTo>
                    <a:pt x="17628" y="1372"/>
                  </a:lnTo>
                  <a:lnTo>
                    <a:pt x="17931" y="1150"/>
                  </a:lnTo>
                  <a:lnTo>
                    <a:pt x="18153" y="948"/>
                  </a:lnTo>
                  <a:lnTo>
                    <a:pt x="18253" y="847"/>
                  </a:lnTo>
                  <a:lnTo>
                    <a:pt x="18314" y="747"/>
                  </a:lnTo>
                  <a:lnTo>
                    <a:pt x="18374" y="646"/>
                  </a:lnTo>
                  <a:lnTo>
                    <a:pt x="18395" y="565"/>
                  </a:lnTo>
                  <a:lnTo>
                    <a:pt x="18415" y="464"/>
                  </a:lnTo>
                  <a:lnTo>
                    <a:pt x="18395" y="383"/>
                  </a:lnTo>
                  <a:lnTo>
                    <a:pt x="18374" y="323"/>
                  </a:lnTo>
                  <a:lnTo>
                    <a:pt x="18314" y="242"/>
                  </a:lnTo>
                  <a:lnTo>
                    <a:pt x="18253" y="182"/>
                  </a:lnTo>
                  <a:lnTo>
                    <a:pt x="18153" y="141"/>
                  </a:lnTo>
                  <a:lnTo>
                    <a:pt x="18032" y="81"/>
                  </a:lnTo>
                  <a:lnTo>
                    <a:pt x="17890" y="61"/>
                  </a:lnTo>
                  <a:lnTo>
                    <a:pt x="17729" y="20"/>
                  </a:lnTo>
                  <a:lnTo>
                    <a:pt x="175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" name="Google Shape;101;p3"/>
          <p:cNvSpPr txBox="1">
            <a:spLocks noGrp="1"/>
          </p:cNvSpPr>
          <p:nvPr>
            <p:ph type="title"/>
          </p:nvPr>
        </p:nvSpPr>
        <p:spPr>
          <a:xfrm>
            <a:off x="720000" y="2145750"/>
            <a:ext cx="4560300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827150"/>
            <a:ext cx="1056900" cy="10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3" name="Google Shape;103;p3"/>
          <p:cNvSpPr txBox="1">
            <a:spLocks noGrp="1"/>
          </p:cNvSpPr>
          <p:nvPr>
            <p:ph type="subTitle" idx="1"/>
          </p:nvPr>
        </p:nvSpPr>
        <p:spPr>
          <a:xfrm>
            <a:off x="720000" y="3755325"/>
            <a:ext cx="2556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105" name="Google Shape;105;p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3"/>
          <p:cNvGrpSpPr/>
          <p:nvPr/>
        </p:nvGrpSpPr>
        <p:grpSpPr>
          <a:xfrm rot="5400000" flipH="1">
            <a:off x="-924680" y="2091609"/>
            <a:ext cx="5719701" cy="4411139"/>
            <a:chOff x="1569550" y="795179"/>
            <a:chExt cx="6519663" cy="3469513"/>
          </a:xfrm>
        </p:grpSpPr>
        <p:sp>
          <p:nvSpPr>
            <p:cNvPr id="108" name="Google Shape;108;p3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" name="Google Shape;109;p3"/>
            <p:cNvGrpSpPr/>
            <p:nvPr/>
          </p:nvGrpSpPr>
          <p:grpSpPr>
            <a:xfrm>
              <a:off x="1569550" y="795179"/>
              <a:ext cx="6519663" cy="3469513"/>
              <a:chOff x="6012925" y="3010525"/>
              <a:chExt cx="1512718" cy="964075"/>
            </a:xfrm>
          </p:grpSpPr>
          <p:sp>
            <p:nvSpPr>
              <p:cNvPr id="110" name="Google Shape;110;p3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 rot="2145846">
                <a:off x="7297308" y="3198654"/>
                <a:ext cx="200225" cy="20938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5" name="Google Shape;115;p3"/>
          <p:cNvGrpSpPr/>
          <p:nvPr/>
        </p:nvGrpSpPr>
        <p:grpSpPr>
          <a:xfrm rot="10800000" flipH="1">
            <a:off x="6281533" y="3449289"/>
            <a:ext cx="2862466" cy="1695774"/>
            <a:chOff x="238125" y="3383650"/>
            <a:chExt cx="1287775" cy="762900"/>
          </a:xfrm>
        </p:grpSpPr>
        <p:sp>
          <p:nvSpPr>
            <p:cNvPr id="116" name="Google Shape;116;p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3"/>
          <p:cNvSpPr/>
          <p:nvPr/>
        </p:nvSpPr>
        <p:spPr>
          <a:xfrm>
            <a:off x="2848265" y="8810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"/>
          <p:cNvSpPr/>
          <p:nvPr/>
        </p:nvSpPr>
        <p:spPr>
          <a:xfrm>
            <a:off x="7926102" y="54131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"/>
          <p:cNvSpPr/>
          <p:nvPr/>
        </p:nvSpPr>
        <p:spPr>
          <a:xfrm>
            <a:off x="-148642" y="302876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"/>
          <p:cNvSpPr/>
          <p:nvPr/>
        </p:nvSpPr>
        <p:spPr>
          <a:xfrm>
            <a:off x="4042838" y="41497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oogle Shape;144;p5"/>
          <p:cNvGrpSpPr/>
          <p:nvPr/>
        </p:nvGrpSpPr>
        <p:grpSpPr>
          <a:xfrm>
            <a:off x="144203" y="-100304"/>
            <a:ext cx="8674825" cy="5344097"/>
            <a:chOff x="1569550" y="629994"/>
            <a:chExt cx="5900038" cy="3634698"/>
          </a:xfrm>
        </p:grpSpPr>
        <p:grpSp>
          <p:nvGrpSpPr>
            <p:cNvPr id="145" name="Google Shape;145;p5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146" name="Google Shape;146;p5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5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5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5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5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1" name="Google Shape;151;p5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" name="Google Shape;152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 idx="2"/>
          </p:nvPr>
        </p:nvSpPr>
        <p:spPr>
          <a:xfrm>
            <a:off x="1581275" y="2781650"/>
            <a:ext cx="27732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5"/>
          <p:cNvSpPr txBox="1">
            <a:spLocks noGrp="1"/>
          </p:cNvSpPr>
          <p:nvPr>
            <p:ph type="title" idx="3"/>
          </p:nvPr>
        </p:nvSpPr>
        <p:spPr>
          <a:xfrm>
            <a:off x="4788887" y="2781650"/>
            <a:ext cx="27738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5"/>
          <p:cNvSpPr txBox="1">
            <a:spLocks noGrp="1"/>
          </p:cNvSpPr>
          <p:nvPr>
            <p:ph type="subTitle" idx="1"/>
          </p:nvPr>
        </p:nvSpPr>
        <p:spPr>
          <a:xfrm>
            <a:off x="4788891" y="3269275"/>
            <a:ext cx="2773800" cy="102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6" name="Google Shape;156;p5"/>
          <p:cNvSpPr txBox="1">
            <a:spLocks noGrp="1"/>
          </p:cNvSpPr>
          <p:nvPr>
            <p:ph type="subTitle" idx="4"/>
          </p:nvPr>
        </p:nvSpPr>
        <p:spPr>
          <a:xfrm>
            <a:off x="1581300" y="3269275"/>
            <a:ext cx="2773200" cy="102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57" name="Google Shape;157;p5"/>
          <p:cNvGrpSpPr/>
          <p:nvPr/>
        </p:nvGrpSpPr>
        <p:grpSpPr>
          <a:xfrm rot="10800000" flipH="1">
            <a:off x="6754858" y="3449289"/>
            <a:ext cx="2862466" cy="1695774"/>
            <a:chOff x="238125" y="3383650"/>
            <a:chExt cx="1287775" cy="762900"/>
          </a:xfrm>
        </p:grpSpPr>
        <p:sp>
          <p:nvSpPr>
            <p:cNvPr id="158" name="Google Shape;158;p5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" name="Google Shape;161;p5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162" name="Google Shape;162;p5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" name="Google Shape;164;p5"/>
          <p:cNvSpPr/>
          <p:nvPr/>
        </p:nvSpPr>
        <p:spPr>
          <a:xfrm>
            <a:off x="656890" y="137743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5"/>
          <p:cNvSpPr/>
          <p:nvPr/>
        </p:nvSpPr>
        <p:spPr>
          <a:xfrm>
            <a:off x="7483663" y="4481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6" name="Google Shape;166;p5"/>
          <p:cNvGrpSpPr/>
          <p:nvPr/>
        </p:nvGrpSpPr>
        <p:grpSpPr>
          <a:xfrm>
            <a:off x="8322862" y="1935700"/>
            <a:ext cx="475779" cy="475800"/>
            <a:chOff x="1460350" y="2402425"/>
            <a:chExt cx="208950" cy="208950"/>
          </a:xfrm>
        </p:grpSpPr>
        <p:sp>
          <p:nvSpPr>
            <p:cNvPr id="167" name="Google Shape;167;p5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5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5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5" name="Google Shape;195;p5"/>
          <p:cNvGrpSpPr/>
          <p:nvPr/>
        </p:nvGrpSpPr>
        <p:grpSpPr>
          <a:xfrm rot="3427705">
            <a:off x="501003" y="4190629"/>
            <a:ext cx="340783" cy="340829"/>
            <a:chOff x="1460350" y="2402425"/>
            <a:chExt cx="208950" cy="208950"/>
          </a:xfrm>
        </p:grpSpPr>
        <p:sp>
          <p:nvSpPr>
            <p:cNvPr id="196" name="Google Shape;196;p5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5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5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5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5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5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5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5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5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5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5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5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5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5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5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5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5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5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Google Shape;274;p7"/>
          <p:cNvGrpSpPr/>
          <p:nvPr/>
        </p:nvGrpSpPr>
        <p:grpSpPr>
          <a:xfrm rot="10800000">
            <a:off x="5492155" y="1598830"/>
            <a:ext cx="6168489" cy="4515598"/>
            <a:chOff x="6012925" y="2964625"/>
            <a:chExt cx="1368950" cy="1009975"/>
          </a:xfrm>
        </p:grpSpPr>
        <p:sp>
          <p:nvSpPr>
            <p:cNvPr id="275" name="Google Shape;275;p7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7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7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7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7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0" name="Google Shape;280;p7"/>
          <p:cNvSpPr txBox="1">
            <a:spLocks noGrp="1"/>
          </p:cNvSpPr>
          <p:nvPr>
            <p:ph type="title"/>
          </p:nvPr>
        </p:nvSpPr>
        <p:spPr>
          <a:xfrm>
            <a:off x="720000" y="826025"/>
            <a:ext cx="3729300" cy="111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7"/>
          <p:cNvSpPr txBox="1">
            <a:spLocks noGrp="1"/>
          </p:cNvSpPr>
          <p:nvPr>
            <p:ph type="body" idx="1"/>
          </p:nvPr>
        </p:nvSpPr>
        <p:spPr>
          <a:xfrm>
            <a:off x="720000" y="2130150"/>
            <a:ext cx="4413900" cy="22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82" name="Google Shape;282;p7"/>
          <p:cNvSpPr/>
          <p:nvPr/>
        </p:nvSpPr>
        <p:spPr>
          <a:xfrm rot="10800000" flipH="1">
            <a:off x="-763462" y="-1195958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3" name="Google Shape;283;p7"/>
          <p:cNvGrpSpPr/>
          <p:nvPr/>
        </p:nvGrpSpPr>
        <p:grpSpPr>
          <a:xfrm rot="5400000">
            <a:off x="7685526" y="-484217"/>
            <a:ext cx="970042" cy="1918341"/>
            <a:chOff x="961675" y="1958725"/>
            <a:chExt cx="563225" cy="1113825"/>
          </a:xfrm>
        </p:grpSpPr>
        <p:sp>
          <p:nvSpPr>
            <p:cNvPr id="284" name="Google Shape;284;p7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7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" name="Google Shape;286;p7"/>
          <p:cNvGrpSpPr/>
          <p:nvPr/>
        </p:nvGrpSpPr>
        <p:grpSpPr>
          <a:xfrm rot="10800000">
            <a:off x="-529609" y="3449289"/>
            <a:ext cx="2862466" cy="1695774"/>
            <a:chOff x="238125" y="3383650"/>
            <a:chExt cx="1287775" cy="762900"/>
          </a:xfrm>
        </p:grpSpPr>
        <p:sp>
          <p:nvSpPr>
            <p:cNvPr id="287" name="Google Shape;287;p7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0" name="Google Shape;290;p7"/>
          <p:cNvSpPr/>
          <p:nvPr/>
        </p:nvSpPr>
        <p:spPr>
          <a:xfrm>
            <a:off x="7439090" y="42924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>
            <a:off x="484388" y="332325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2" name="Google Shape;292;p7"/>
          <p:cNvGrpSpPr/>
          <p:nvPr/>
        </p:nvGrpSpPr>
        <p:grpSpPr>
          <a:xfrm rot="3427705">
            <a:off x="4401603" y="4357579"/>
            <a:ext cx="340783" cy="340829"/>
            <a:chOff x="1460350" y="2402425"/>
            <a:chExt cx="208950" cy="208950"/>
          </a:xfrm>
        </p:grpSpPr>
        <p:sp>
          <p:nvSpPr>
            <p:cNvPr id="293" name="Google Shape;293;p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1" name="Google Shape;321;p7"/>
          <p:cNvGrpSpPr/>
          <p:nvPr/>
        </p:nvGrpSpPr>
        <p:grpSpPr>
          <a:xfrm>
            <a:off x="7794899" y="696125"/>
            <a:ext cx="475779" cy="475800"/>
            <a:chOff x="1460350" y="2402425"/>
            <a:chExt cx="208950" cy="208950"/>
          </a:xfrm>
        </p:grpSpPr>
        <p:sp>
          <p:nvSpPr>
            <p:cNvPr id="322" name="Google Shape;322;p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5" name="Google Shape;485;p9"/>
          <p:cNvGrpSpPr/>
          <p:nvPr/>
        </p:nvGrpSpPr>
        <p:grpSpPr>
          <a:xfrm>
            <a:off x="2662658" y="810379"/>
            <a:ext cx="6367911" cy="3922930"/>
            <a:chOff x="1569550" y="629994"/>
            <a:chExt cx="5900038" cy="3634698"/>
          </a:xfrm>
        </p:grpSpPr>
        <p:grpSp>
          <p:nvGrpSpPr>
            <p:cNvPr id="486" name="Google Shape;486;p9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487" name="Google Shape;487;p9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9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9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9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9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92" name="Google Shape;492;p9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3" name="Google Shape;493;p9"/>
          <p:cNvSpPr txBox="1">
            <a:spLocks noGrp="1"/>
          </p:cNvSpPr>
          <p:nvPr>
            <p:ph type="subTitle" idx="1"/>
          </p:nvPr>
        </p:nvSpPr>
        <p:spPr>
          <a:xfrm>
            <a:off x="3890575" y="2470449"/>
            <a:ext cx="4533300" cy="145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494" name="Google Shape;494;p9"/>
          <p:cNvSpPr txBox="1">
            <a:spLocks noGrp="1"/>
          </p:cNvSpPr>
          <p:nvPr>
            <p:ph type="title"/>
          </p:nvPr>
        </p:nvSpPr>
        <p:spPr>
          <a:xfrm>
            <a:off x="3890600" y="1707885"/>
            <a:ext cx="453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495" name="Google Shape;495;p9"/>
          <p:cNvSpPr/>
          <p:nvPr/>
        </p:nvSpPr>
        <p:spPr>
          <a:xfrm rot="-10459115">
            <a:off x="-1615191" y="4422128"/>
            <a:ext cx="6161576" cy="3441099"/>
          </a:xfrm>
          <a:custGeom>
            <a:avLst/>
            <a:gdLst/>
            <a:ahLst/>
            <a:cxnLst/>
            <a:rect l="l" t="t" r="r" b="b"/>
            <a:pathLst>
              <a:path w="52984" h="35437" extrusionOk="0">
                <a:moveTo>
                  <a:pt x="38866" y="0"/>
                </a:moveTo>
                <a:lnTo>
                  <a:pt x="38261" y="20"/>
                </a:lnTo>
                <a:lnTo>
                  <a:pt x="37656" y="81"/>
                </a:lnTo>
                <a:lnTo>
                  <a:pt x="37071" y="182"/>
                </a:lnTo>
                <a:lnTo>
                  <a:pt x="36466" y="323"/>
                </a:lnTo>
                <a:lnTo>
                  <a:pt x="35861" y="525"/>
                </a:lnTo>
                <a:lnTo>
                  <a:pt x="35276" y="767"/>
                </a:lnTo>
                <a:lnTo>
                  <a:pt x="34691" y="1089"/>
                </a:lnTo>
                <a:lnTo>
                  <a:pt x="34146" y="1412"/>
                </a:lnTo>
                <a:lnTo>
                  <a:pt x="33602" y="1694"/>
                </a:lnTo>
                <a:lnTo>
                  <a:pt x="33057" y="1936"/>
                </a:lnTo>
                <a:lnTo>
                  <a:pt x="32553" y="2158"/>
                </a:lnTo>
                <a:lnTo>
                  <a:pt x="32029" y="2360"/>
                </a:lnTo>
                <a:lnTo>
                  <a:pt x="31525" y="2541"/>
                </a:lnTo>
                <a:lnTo>
                  <a:pt x="31040" y="2683"/>
                </a:lnTo>
                <a:lnTo>
                  <a:pt x="30536" y="2804"/>
                </a:lnTo>
                <a:lnTo>
                  <a:pt x="30052" y="2904"/>
                </a:lnTo>
                <a:lnTo>
                  <a:pt x="29568" y="2985"/>
                </a:lnTo>
                <a:lnTo>
                  <a:pt x="29084" y="3046"/>
                </a:lnTo>
                <a:lnTo>
                  <a:pt x="28600" y="3086"/>
                </a:lnTo>
                <a:lnTo>
                  <a:pt x="28116" y="3126"/>
                </a:lnTo>
                <a:lnTo>
                  <a:pt x="27148" y="3126"/>
                </a:lnTo>
                <a:lnTo>
                  <a:pt x="26644" y="3106"/>
                </a:lnTo>
                <a:lnTo>
                  <a:pt x="26139" y="3066"/>
                </a:lnTo>
                <a:lnTo>
                  <a:pt x="25091" y="2945"/>
                </a:lnTo>
                <a:lnTo>
                  <a:pt x="24022" y="2804"/>
                </a:lnTo>
                <a:lnTo>
                  <a:pt x="22872" y="2622"/>
                </a:lnTo>
                <a:lnTo>
                  <a:pt x="20371" y="2199"/>
                </a:lnTo>
                <a:lnTo>
                  <a:pt x="19000" y="1957"/>
                </a:lnTo>
                <a:lnTo>
                  <a:pt x="17507" y="1735"/>
                </a:lnTo>
                <a:lnTo>
                  <a:pt x="16741" y="1654"/>
                </a:lnTo>
                <a:lnTo>
                  <a:pt x="15974" y="1594"/>
                </a:lnTo>
                <a:lnTo>
                  <a:pt x="15208" y="1594"/>
                </a:lnTo>
                <a:lnTo>
                  <a:pt x="14442" y="1634"/>
                </a:lnTo>
                <a:lnTo>
                  <a:pt x="13675" y="1694"/>
                </a:lnTo>
                <a:lnTo>
                  <a:pt x="12929" y="1815"/>
                </a:lnTo>
                <a:lnTo>
                  <a:pt x="12183" y="1957"/>
                </a:lnTo>
                <a:lnTo>
                  <a:pt x="11437" y="2158"/>
                </a:lnTo>
                <a:lnTo>
                  <a:pt x="10710" y="2380"/>
                </a:lnTo>
                <a:lnTo>
                  <a:pt x="10005" y="2642"/>
                </a:lnTo>
                <a:lnTo>
                  <a:pt x="9299" y="2945"/>
                </a:lnTo>
                <a:lnTo>
                  <a:pt x="8613" y="3288"/>
                </a:lnTo>
                <a:lnTo>
                  <a:pt x="7947" y="3651"/>
                </a:lnTo>
                <a:lnTo>
                  <a:pt x="7302" y="4054"/>
                </a:lnTo>
                <a:lnTo>
                  <a:pt x="6657" y="4498"/>
                </a:lnTo>
                <a:lnTo>
                  <a:pt x="6051" y="4962"/>
                </a:lnTo>
                <a:lnTo>
                  <a:pt x="5446" y="5466"/>
                </a:lnTo>
                <a:lnTo>
                  <a:pt x="4882" y="6010"/>
                </a:lnTo>
                <a:lnTo>
                  <a:pt x="4337" y="6575"/>
                </a:lnTo>
                <a:lnTo>
                  <a:pt x="3813" y="7180"/>
                </a:lnTo>
                <a:lnTo>
                  <a:pt x="3329" y="7805"/>
                </a:lnTo>
                <a:lnTo>
                  <a:pt x="2865" y="8471"/>
                </a:lnTo>
                <a:lnTo>
                  <a:pt x="2441" y="9157"/>
                </a:lnTo>
                <a:lnTo>
                  <a:pt x="2038" y="9883"/>
                </a:lnTo>
                <a:lnTo>
                  <a:pt x="1675" y="10629"/>
                </a:lnTo>
                <a:lnTo>
                  <a:pt x="1332" y="11416"/>
                </a:lnTo>
                <a:lnTo>
                  <a:pt x="1050" y="12202"/>
                </a:lnTo>
                <a:lnTo>
                  <a:pt x="787" y="13049"/>
                </a:lnTo>
                <a:lnTo>
                  <a:pt x="566" y="13896"/>
                </a:lnTo>
                <a:lnTo>
                  <a:pt x="384" y="14784"/>
                </a:lnTo>
                <a:lnTo>
                  <a:pt x="243" y="15691"/>
                </a:lnTo>
                <a:lnTo>
                  <a:pt x="142" y="16619"/>
                </a:lnTo>
                <a:lnTo>
                  <a:pt x="82" y="17547"/>
                </a:lnTo>
                <a:lnTo>
                  <a:pt x="41" y="18434"/>
                </a:lnTo>
                <a:lnTo>
                  <a:pt x="21" y="19302"/>
                </a:lnTo>
                <a:lnTo>
                  <a:pt x="1" y="20129"/>
                </a:lnTo>
                <a:lnTo>
                  <a:pt x="21" y="20915"/>
                </a:lnTo>
                <a:lnTo>
                  <a:pt x="61" y="21682"/>
                </a:lnTo>
                <a:lnTo>
                  <a:pt x="122" y="22408"/>
                </a:lnTo>
                <a:lnTo>
                  <a:pt x="203" y="23113"/>
                </a:lnTo>
                <a:lnTo>
                  <a:pt x="324" y="23799"/>
                </a:lnTo>
                <a:lnTo>
                  <a:pt x="465" y="24465"/>
                </a:lnTo>
                <a:lnTo>
                  <a:pt x="646" y="25090"/>
                </a:lnTo>
                <a:lnTo>
                  <a:pt x="848" y="25675"/>
                </a:lnTo>
                <a:lnTo>
                  <a:pt x="1070" y="26260"/>
                </a:lnTo>
                <a:lnTo>
                  <a:pt x="1332" y="26804"/>
                </a:lnTo>
                <a:lnTo>
                  <a:pt x="1635" y="27349"/>
                </a:lnTo>
                <a:lnTo>
                  <a:pt x="1977" y="27853"/>
                </a:lnTo>
                <a:lnTo>
                  <a:pt x="2340" y="28337"/>
                </a:lnTo>
                <a:lnTo>
                  <a:pt x="2744" y="28801"/>
                </a:lnTo>
                <a:lnTo>
                  <a:pt x="3208" y="29265"/>
                </a:lnTo>
                <a:lnTo>
                  <a:pt x="3692" y="29688"/>
                </a:lnTo>
                <a:lnTo>
                  <a:pt x="4216" y="30092"/>
                </a:lnTo>
                <a:lnTo>
                  <a:pt x="4781" y="30495"/>
                </a:lnTo>
                <a:lnTo>
                  <a:pt x="5406" y="30878"/>
                </a:lnTo>
                <a:lnTo>
                  <a:pt x="6072" y="31241"/>
                </a:lnTo>
                <a:lnTo>
                  <a:pt x="6757" y="31584"/>
                </a:lnTo>
                <a:lnTo>
                  <a:pt x="7524" y="31927"/>
                </a:lnTo>
                <a:lnTo>
                  <a:pt x="8331" y="32250"/>
                </a:lnTo>
                <a:lnTo>
                  <a:pt x="9178" y="32552"/>
                </a:lnTo>
                <a:lnTo>
                  <a:pt x="10085" y="32855"/>
                </a:lnTo>
                <a:lnTo>
                  <a:pt x="11033" y="33157"/>
                </a:lnTo>
                <a:lnTo>
                  <a:pt x="12042" y="33440"/>
                </a:lnTo>
                <a:lnTo>
                  <a:pt x="13111" y="33702"/>
                </a:lnTo>
                <a:lnTo>
                  <a:pt x="14200" y="33964"/>
                </a:lnTo>
                <a:lnTo>
                  <a:pt x="15309" y="34206"/>
                </a:lnTo>
                <a:lnTo>
                  <a:pt x="16438" y="34408"/>
                </a:lnTo>
                <a:lnTo>
                  <a:pt x="17568" y="34610"/>
                </a:lnTo>
                <a:lnTo>
                  <a:pt x="18697" y="34771"/>
                </a:lnTo>
                <a:lnTo>
                  <a:pt x="19847" y="34932"/>
                </a:lnTo>
                <a:lnTo>
                  <a:pt x="21017" y="35053"/>
                </a:lnTo>
                <a:lnTo>
                  <a:pt x="22166" y="35174"/>
                </a:lnTo>
                <a:lnTo>
                  <a:pt x="23316" y="35255"/>
                </a:lnTo>
                <a:lnTo>
                  <a:pt x="24486" y="35336"/>
                </a:lnTo>
                <a:lnTo>
                  <a:pt x="25635" y="35396"/>
                </a:lnTo>
                <a:lnTo>
                  <a:pt x="26785" y="35416"/>
                </a:lnTo>
                <a:lnTo>
                  <a:pt x="27935" y="35437"/>
                </a:lnTo>
                <a:lnTo>
                  <a:pt x="29064" y="35437"/>
                </a:lnTo>
                <a:lnTo>
                  <a:pt x="30193" y="35416"/>
                </a:lnTo>
                <a:lnTo>
                  <a:pt x="31323" y="35376"/>
                </a:lnTo>
                <a:lnTo>
                  <a:pt x="32432" y="35316"/>
                </a:lnTo>
                <a:lnTo>
                  <a:pt x="33521" y="35255"/>
                </a:lnTo>
                <a:lnTo>
                  <a:pt x="34610" y="35154"/>
                </a:lnTo>
                <a:lnTo>
                  <a:pt x="35659" y="35053"/>
                </a:lnTo>
                <a:lnTo>
                  <a:pt x="36708" y="34932"/>
                </a:lnTo>
                <a:lnTo>
                  <a:pt x="37716" y="34811"/>
                </a:lnTo>
                <a:lnTo>
                  <a:pt x="38725" y="34650"/>
                </a:lnTo>
                <a:lnTo>
                  <a:pt x="39693" y="34489"/>
                </a:lnTo>
                <a:lnTo>
                  <a:pt x="40641" y="34307"/>
                </a:lnTo>
                <a:lnTo>
                  <a:pt x="41569" y="34105"/>
                </a:lnTo>
                <a:lnTo>
                  <a:pt x="42456" y="33904"/>
                </a:lnTo>
                <a:lnTo>
                  <a:pt x="43303" y="33682"/>
                </a:lnTo>
                <a:lnTo>
                  <a:pt x="44130" y="33460"/>
                </a:lnTo>
                <a:lnTo>
                  <a:pt x="44917" y="33198"/>
                </a:lnTo>
                <a:lnTo>
                  <a:pt x="45683" y="32936"/>
                </a:lnTo>
                <a:lnTo>
                  <a:pt x="46389" y="32673"/>
                </a:lnTo>
                <a:lnTo>
                  <a:pt x="46732" y="32532"/>
                </a:lnTo>
                <a:lnTo>
                  <a:pt x="47075" y="32371"/>
                </a:lnTo>
                <a:lnTo>
                  <a:pt x="47397" y="32210"/>
                </a:lnTo>
                <a:lnTo>
                  <a:pt x="47700" y="32048"/>
                </a:lnTo>
                <a:lnTo>
                  <a:pt x="48002" y="31867"/>
                </a:lnTo>
                <a:lnTo>
                  <a:pt x="48305" y="31685"/>
                </a:lnTo>
                <a:lnTo>
                  <a:pt x="48849" y="31282"/>
                </a:lnTo>
                <a:lnTo>
                  <a:pt x="49374" y="30858"/>
                </a:lnTo>
                <a:lnTo>
                  <a:pt x="49858" y="30415"/>
                </a:lnTo>
                <a:lnTo>
                  <a:pt x="50281" y="29930"/>
                </a:lnTo>
                <a:lnTo>
                  <a:pt x="50705" y="29406"/>
                </a:lnTo>
                <a:lnTo>
                  <a:pt x="51068" y="28882"/>
                </a:lnTo>
                <a:lnTo>
                  <a:pt x="51391" y="28317"/>
                </a:lnTo>
                <a:lnTo>
                  <a:pt x="51693" y="27732"/>
                </a:lnTo>
                <a:lnTo>
                  <a:pt x="51976" y="27107"/>
                </a:lnTo>
                <a:lnTo>
                  <a:pt x="52197" y="26482"/>
                </a:lnTo>
                <a:lnTo>
                  <a:pt x="52399" y="25836"/>
                </a:lnTo>
                <a:lnTo>
                  <a:pt x="52581" y="25171"/>
                </a:lnTo>
                <a:lnTo>
                  <a:pt x="52722" y="24485"/>
                </a:lnTo>
                <a:lnTo>
                  <a:pt x="52823" y="23779"/>
                </a:lnTo>
                <a:lnTo>
                  <a:pt x="52903" y="23053"/>
                </a:lnTo>
                <a:lnTo>
                  <a:pt x="52964" y="22327"/>
                </a:lnTo>
                <a:lnTo>
                  <a:pt x="52984" y="21581"/>
                </a:lnTo>
                <a:lnTo>
                  <a:pt x="52984" y="20814"/>
                </a:lnTo>
                <a:lnTo>
                  <a:pt x="52964" y="20048"/>
                </a:lnTo>
                <a:lnTo>
                  <a:pt x="52903" y="19261"/>
                </a:lnTo>
                <a:lnTo>
                  <a:pt x="52823" y="18475"/>
                </a:lnTo>
                <a:lnTo>
                  <a:pt x="52722" y="17688"/>
                </a:lnTo>
                <a:lnTo>
                  <a:pt x="52601" y="16881"/>
                </a:lnTo>
                <a:lnTo>
                  <a:pt x="52460" y="16075"/>
                </a:lnTo>
                <a:lnTo>
                  <a:pt x="52278" y="15268"/>
                </a:lnTo>
                <a:lnTo>
                  <a:pt x="52097" y="14461"/>
                </a:lnTo>
                <a:lnTo>
                  <a:pt x="51895" y="13634"/>
                </a:lnTo>
                <a:lnTo>
                  <a:pt x="51653" y="12827"/>
                </a:lnTo>
                <a:lnTo>
                  <a:pt x="51411" y="12001"/>
                </a:lnTo>
                <a:lnTo>
                  <a:pt x="51149" y="11214"/>
                </a:lnTo>
                <a:lnTo>
                  <a:pt x="50846" y="10427"/>
                </a:lnTo>
                <a:lnTo>
                  <a:pt x="50523" y="9661"/>
                </a:lnTo>
                <a:lnTo>
                  <a:pt x="50181" y="8915"/>
                </a:lnTo>
                <a:lnTo>
                  <a:pt x="49818" y="8209"/>
                </a:lnTo>
                <a:lnTo>
                  <a:pt x="49434" y="7503"/>
                </a:lnTo>
                <a:lnTo>
                  <a:pt x="49031" y="6837"/>
                </a:lnTo>
                <a:lnTo>
                  <a:pt x="48607" y="6192"/>
                </a:lnTo>
                <a:lnTo>
                  <a:pt x="48184" y="5567"/>
                </a:lnTo>
                <a:lnTo>
                  <a:pt x="47720" y="4982"/>
                </a:lnTo>
                <a:lnTo>
                  <a:pt x="47256" y="4417"/>
                </a:lnTo>
                <a:lnTo>
                  <a:pt x="46752" y="3893"/>
                </a:lnTo>
                <a:lnTo>
                  <a:pt x="46268" y="3389"/>
                </a:lnTo>
                <a:lnTo>
                  <a:pt x="45743" y="2925"/>
                </a:lnTo>
                <a:lnTo>
                  <a:pt x="45219" y="2481"/>
                </a:lnTo>
                <a:lnTo>
                  <a:pt x="44675" y="2078"/>
                </a:lnTo>
                <a:lnTo>
                  <a:pt x="44130" y="1694"/>
                </a:lnTo>
                <a:lnTo>
                  <a:pt x="43565" y="1351"/>
                </a:lnTo>
                <a:lnTo>
                  <a:pt x="43001" y="1049"/>
                </a:lnTo>
                <a:lnTo>
                  <a:pt x="42436" y="787"/>
                </a:lnTo>
                <a:lnTo>
                  <a:pt x="41851" y="565"/>
                </a:lnTo>
                <a:lnTo>
                  <a:pt x="41266" y="363"/>
                </a:lnTo>
                <a:lnTo>
                  <a:pt x="40661" y="222"/>
                </a:lnTo>
                <a:lnTo>
                  <a:pt x="40076" y="101"/>
                </a:lnTo>
                <a:lnTo>
                  <a:pt x="39471" y="41"/>
                </a:lnTo>
                <a:lnTo>
                  <a:pt x="3886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6" name="Google Shape;496;p9"/>
          <p:cNvGrpSpPr/>
          <p:nvPr/>
        </p:nvGrpSpPr>
        <p:grpSpPr>
          <a:xfrm flipH="1">
            <a:off x="-6539" y="-10007"/>
            <a:ext cx="3109462" cy="1842098"/>
            <a:chOff x="238125" y="3383650"/>
            <a:chExt cx="1287775" cy="762900"/>
          </a:xfrm>
        </p:grpSpPr>
        <p:sp>
          <p:nvSpPr>
            <p:cNvPr id="497" name="Google Shape;497;p9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9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9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0" name="Google Shape;500;p9"/>
          <p:cNvGrpSpPr/>
          <p:nvPr/>
        </p:nvGrpSpPr>
        <p:grpSpPr>
          <a:xfrm rot="5400000" flipH="1">
            <a:off x="7418010" y="3221735"/>
            <a:ext cx="1296319" cy="2563468"/>
            <a:chOff x="961675" y="1958725"/>
            <a:chExt cx="563225" cy="1113825"/>
          </a:xfrm>
        </p:grpSpPr>
        <p:sp>
          <p:nvSpPr>
            <p:cNvPr id="501" name="Google Shape;501;p9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9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3" name="Google Shape;503;p9"/>
          <p:cNvSpPr/>
          <p:nvPr/>
        </p:nvSpPr>
        <p:spPr>
          <a:xfrm>
            <a:off x="1914965" y="123018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4" name="Google Shape;504;p9"/>
          <p:cNvGrpSpPr/>
          <p:nvPr/>
        </p:nvGrpSpPr>
        <p:grpSpPr>
          <a:xfrm>
            <a:off x="5344099" y="1011675"/>
            <a:ext cx="475779" cy="475800"/>
            <a:chOff x="1460350" y="2402425"/>
            <a:chExt cx="208950" cy="208950"/>
          </a:xfrm>
        </p:grpSpPr>
        <p:sp>
          <p:nvSpPr>
            <p:cNvPr id="505" name="Google Shape;505;p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3" name="Google Shape;533;p9"/>
          <p:cNvGrpSpPr/>
          <p:nvPr/>
        </p:nvGrpSpPr>
        <p:grpSpPr>
          <a:xfrm rot="3427705">
            <a:off x="5076528" y="4180104"/>
            <a:ext cx="340783" cy="340829"/>
            <a:chOff x="1460350" y="2402425"/>
            <a:chExt cx="208950" cy="208950"/>
          </a:xfrm>
        </p:grpSpPr>
        <p:sp>
          <p:nvSpPr>
            <p:cNvPr id="534" name="Google Shape;534;p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2" name="Google Shape;562;p9"/>
          <p:cNvSpPr/>
          <p:nvPr/>
        </p:nvSpPr>
        <p:spPr>
          <a:xfrm>
            <a:off x="8188388" y="866375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13"/>
          <p:cNvSpPr txBox="1">
            <a:spLocks noGrp="1"/>
          </p:cNvSpPr>
          <p:nvPr>
            <p:ph type="title"/>
          </p:nvPr>
        </p:nvSpPr>
        <p:spPr>
          <a:xfrm>
            <a:off x="2069613" y="1474788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49" name="Google Shape;649;p13"/>
          <p:cNvSpPr txBox="1">
            <a:spLocks noGrp="1"/>
          </p:cNvSpPr>
          <p:nvPr>
            <p:ph type="subTitle" idx="1"/>
          </p:nvPr>
        </p:nvSpPr>
        <p:spPr>
          <a:xfrm>
            <a:off x="2069613" y="2002488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0" name="Google Shape;650;p13"/>
          <p:cNvSpPr txBox="1">
            <a:spLocks noGrp="1"/>
          </p:cNvSpPr>
          <p:nvPr>
            <p:ph type="title" idx="2"/>
          </p:nvPr>
        </p:nvSpPr>
        <p:spPr>
          <a:xfrm>
            <a:off x="5922982" y="1474788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51" name="Google Shape;651;p13"/>
          <p:cNvSpPr txBox="1">
            <a:spLocks noGrp="1"/>
          </p:cNvSpPr>
          <p:nvPr>
            <p:ph type="subTitle" idx="3"/>
          </p:nvPr>
        </p:nvSpPr>
        <p:spPr>
          <a:xfrm>
            <a:off x="5922983" y="2002488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2" name="Google Shape;652;p13"/>
          <p:cNvSpPr txBox="1">
            <a:spLocks noGrp="1"/>
          </p:cNvSpPr>
          <p:nvPr>
            <p:ph type="title" idx="4"/>
          </p:nvPr>
        </p:nvSpPr>
        <p:spPr>
          <a:xfrm>
            <a:off x="2069613" y="2985451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53" name="Google Shape;653;p13"/>
          <p:cNvSpPr txBox="1">
            <a:spLocks noGrp="1"/>
          </p:cNvSpPr>
          <p:nvPr>
            <p:ph type="subTitle" idx="5"/>
          </p:nvPr>
        </p:nvSpPr>
        <p:spPr>
          <a:xfrm>
            <a:off x="2069613" y="3513162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13"/>
          <p:cNvSpPr txBox="1">
            <a:spLocks noGrp="1"/>
          </p:cNvSpPr>
          <p:nvPr>
            <p:ph type="title" idx="6"/>
          </p:nvPr>
        </p:nvSpPr>
        <p:spPr>
          <a:xfrm>
            <a:off x="5922982" y="2985451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55" name="Google Shape;655;p13"/>
          <p:cNvSpPr txBox="1">
            <a:spLocks noGrp="1"/>
          </p:cNvSpPr>
          <p:nvPr>
            <p:ph type="subTitle" idx="7"/>
          </p:nvPr>
        </p:nvSpPr>
        <p:spPr>
          <a:xfrm>
            <a:off x="5922983" y="3513162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13"/>
          <p:cNvSpPr txBox="1">
            <a:spLocks noGrp="1"/>
          </p:cNvSpPr>
          <p:nvPr>
            <p:ph type="title" idx="8" hasCustomPrompt="1"/>
          </p:nvPr>
        </p:nvSpPr>
        <p:spPr>
          <a:xfrm>
            <a:off x="874125" y="1739750"/>
            <a:ext cx="10482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57" name="Google Shape;657;p13"/>
          <p:cNvSpPr txBox="1">
            <a:spLocks noGrp="1"/>
          </p:cNvSpPr>
          <p:nvPr>
            <p:ph type="title" idx="9" hasCustomPrompt="1"/>
          </p:nvPr>
        </p:nvSpPr>
        <p:spPr>
          <a:xfrm>
            <a:off x="874125" y="3264925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58" name="Google Shape;658;p13"/>
          <p:cNvSpPr txBox="1">
            <a:spLocks noGrp="1"/>
          </p:cNvSpPr>
          <p:nvPr>
            <p:ph type="title" idx="13" hasCustomPrompt="1"/>
          </p:nvPr>
        </p:nvSpPr>
        <p:spPr>
          <a:xfrm>
            <a:off x="4724300" y="1739750"/>
            <a:ext cx="10482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59" name="Google Shape;659;p13"/>
          <p:cNvSpPr txBox="1">
            <a:spLocks noGrp="1"/>
          </p:cNvSpPr>
          <p:nvPr>
            <p:ph type="title" idx="14" hasCustomPrompt="1"/>
          </p:nvPr>
        </p:nvSpPr>
        <p:spPr>
          <a:xfrm>
            <a:off x="4724300" y="3264925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60" name="Google Shape;660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61" name="Google Shape;661;p13"/>
          <p:cNvSpPr/>
          <p:nvPr/>
        </p:nvSpPr>
        <p:spPr>
          <a:xfrm rot="10800000" flipH="1">
            <a:off x="-517827" y="-1339308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2" name="Google Shape;662;p13"/>
          <p:cNvGrpSpPr/>
          <p:nvPr/>
        </p:nvGrpSpPr>
        <p:grpSpPr>
          <a:xfrm rot="10800000">
            <a:off x="-408312" y="3449289"/>
            <a:ext cx="2862466" cy="1695774"/>
            <a:chOff x="238125" y="3383650"/>
            <a:chExt cx="1287775" cy="762900"/>
          </a:xfrm>
        </p:grpSpPr>
        <p:sp>
          <p:nvSpPr>
            <p:cNvPr id="663" name="Google Shape;663;p1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6" name="Google Shape;666;p13"/>
          <p:cNvGrpSpPr/>
          <p:nvPr/>
        </p:nvGrpSpPr>
        <p:grpSpPr>
          <a:xfrm rot="5400000">
            <a:off x="7701648" y="-484217"/>
            <a:ext cx="970042" cy="1918341"/>
            <a:chOff x="961675" y="1958725"/>
            <a:chExt cx="563225" cy="1113825"/>
          </a:xfrm>
        </p:grpSpPr>
        <p:sp>
          <p:nvSpPr>
            <p:cNvPr id="667" name="Google Shape;667;p1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9" name="Google Shape;669;p13"/>
          <p:cNvSpPr/>
          <p:nvPr/>
        </p:nvSpPr>
        <p:spPr>
          <a:xfrm rot="5737592">
            <a:off x="7386584" y="2356154"/>
            <a:ext cx="3536688" cy="3525078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0" name="Google Shape;670;p13"/>
          <p:cNvGrpSpPr/>
          <p:nvPr/>
        </p:nvGrpSpPr>
        <p:grpSpPr>
          <a:xfrm>
            <a:off x="289955" y="534601"/>
            <a:ext cx="860090" cy="986678"/>
            <a:chOff x="289955" y="534601"/>
            <a:chExt cx="860090" cy="986678"/>
          </a:xfrm>
        </p:grpSpPr>
        <p:sp>
          <p:nvSpPr>
            <p:cNvPr id="671" name="Google Shape;671;p13"/>
            <p:cNvSpPr/>
            <p:nvPr/>
          </p:nvSpPr>
          <p:spPr>
            <a:xfrm flipH="1">
              <a:off x="289955" y="918754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2" name="Google Shape;672;p13"/>
            <p:cNvGrpSpPr/>
            <p:nvPr/>
          </p:nvGrpSpPr>
          <p:grpSpPr>
            <a:xfrm rot="3427758">
              <a:off x="583243" y="625622"/>
              <a:ext cx="475768" cy="475796"/>
              <a:chOff x="1460350" y="2402425"/>
              <a:chExt cx="208950" cy="208950"/>
            </a:xfrm>
          </p:grpSpPr>
          <p:sp>
            <p:nvSpPr>
              <p:cNvPr id="673" name="Google Shape;673;p13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13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13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chemeClr val="dk1">
                  <a:alpha val="33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13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chemeClr val="dk1">
                  <a:alpha val="33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13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13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13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13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13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13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13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13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13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13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13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13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13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13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13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chemeClr val="dk1">
                  <a:alpha val="33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01" name="Google Shape;701;p13"/>
            <p:cNvSpPr/>
            <p:nvPr/>
          </p:nvSpPr>
          <p:spPr>
            <a:xfrm rot="-690935" flipH="1">
              <a:off x="429539" y="1214294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2" name="Google Shape;702;p13"/>
          <p:cNvGrpSpPr/>
          <p:nvPr/>
        </p:nvGrpSpPr>
        <p:grpSpPr>
          <a:xfrm>
            <a:off x="7976962" y="1017725"/>
            <a:ext cx="894076" cy="666865"/>
            <a:chOff x="7976962" y="1017725"/>
            <a:chExt cx="894076" cy="666865"/>
          </a:xfrm>
        </p:grpSpPr>
        <p:sp>
          <p:nvSpPr>
            <p:cNvPr id="703" name="Google Shape;703;p13"/>
            <p:cNvSpPr/>
            <p:nvPr/>
          </p:nvSpPr>
          <p:spPr>
            <a:xfrm rot="-1305975">
              <a:off x="8384412" y="10773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3"/>
            <p:cNvSpPr/>
            <p:nvPr/>
          </p:nvSpPr>
          <p:spPr>
            <a:xfrm rot="-615088">
              <a:off x="8488660" y="13797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5" name="Google Shape;705;p13"/>
            <p:cNvGrpSpPr/>
            <p:nvPr/>
          </p:nvGrpSpPr>
          <p:grpSpPr>
            <a:xfrm>
              <a:off x="7976962" y="1017725"/>
              <a:ext cx="475779" cy="475800"/>
              <a:chOff x="1460350" y="2402425"/>
              <a:chExt cx="208950" cy="208950"/>
            </a:xfrm>
          </p:grpSpPr>
          <p:sp>
            <p:nvSpPr>
              <p:cNvPr id="706" name="Google Shape;706;p13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13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13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chemeClr val="dk1">
                  <a:alpha val="33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13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chemeClr val="dk1">
                  <a:alpha val="33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13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13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13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13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13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13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13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13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13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13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13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13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13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13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13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chemeClr val="dk1">
                  <a:alpha val="33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34" name="Google Shape;734;p13"/>
          <p:cNvSpPr/>
          <p:nvPr/>
        </p:nvSpPr>
        <p:spPr>
          <a:xfrm>
            <a:off x="7227502" y="451351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13"/>
          <p:cNvSpPr/>
          <p:nvPr/>
        </p:nvSpPr>
        <p:spPr>
          <a:xfrm>
            <a:off x="3174365" y="449609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p21"/>
          <p:cNvSpPr/>
          <p:nvPr/>
        </p:nvSpPr>
        <p:spPr>
          <a:xfrm rot="5062343" flipH="1">
            <a:off x="6311996" y="-635052"/>
            <a:ext cx="3456002" cy="3444657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69" name="Google Shape;1069;p21"/>
          <p:cNvGrpSpPr/>
          <p:nvPr/>
        </p:nvGrpSpPr>
        <p:grpSpPr>
          <a:xfrm flipH="1">
            <a:off x="-228526" y="-48526"/>
            <a:ext cx="2428544" cy="1996967"/>
            <a:chOff x="598125" y="3383650"/>
            <a:chExt cx="927775" cy="762900"/>
          </a:xfrm>
        </p:grpSpPr>
        <p:sp>
          <p:nvSpPr>
            <p:cNvPr id="1070" name="Google Shape;1070;p21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21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2" name="Google Shape;1072;p21"/>
          <p:cNvSpPr/>
          <p:nvPr/>
        </p:nvSpPr>
        <p:spPr>
          <a:xfrm rot="5273380" flipH="1">
            <a:off x="302199" y="2603471"/>
            <a:ext cx="2475651" cy="3341783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3" name="Google Shape;1073;p21"/>
          <p:cNvGrpSpPr/>
          <p:nvPr/>
        </p:nvGrpSpPr>
        <p:grpSpPr>
          <a:xfrm rot="5400000" flipH="1">
            <a:off x="7525142" y="3520914"/>
            <a:ext cx="1086348" cy="2148346"/>
            <a:chOff x="961675" y="1958725"/>
            <a:chExt cx="563225" cy="1113825"/>
          </a:xfrm>
        </p:grpSpPr>
        <p:sp>
          <p:nvSpPr>
            <p:cNvPr id="1074" name="Google Shape;1074;p21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21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6" name="Google Shape;1076;p21"/>
          <p:cNvSpPr/>
          <p:nvPr/>
        </p:nvSpPr>
        <p:spPr>
          <a:xfrm>
            <a:off x="8192015" y="353475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7" name="Google Shape;1077;p21"/>
          <p:cNvGrpSpPr/>
          <p:nvPr/>
        </p:nvGrpSpPr>
        <p:grpSpPr>
          <a:xfrm>
            <a:off x="3734799" y="-214700"/>
            <a:ext cx="475779" cy="475800"/>
            <a:chOff x="1460350" y="2402425"/>
            <a:chExt cx="208950" cy="208950"/>
          </a:xfrm>
        </p:grpSpPr>
        <p:sp>
          <p:nvSpPr>
            <p:cNvPr id="1078" name="Google Shape;1078;p21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21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21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21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21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21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21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21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21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21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21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21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21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21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21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21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21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21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21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21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21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21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21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21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21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21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21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21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6" name="Google Shape;1106;p21"/>
          <p:cNvGrpSpPr/>
          <p:nvPr/>
        </p:nvGrpSpPr>
        <p:grpSpPr>
          <a:xfrm>
            <a:off x="659079" y="4433143"/>
            <a:ext cx="465708" cy="465770"/>
            <a:chOff x="1460350" y="2402425"/>
            <a:chExt cx="208950" cy="208950"/>
          </a:xfrm>
        </p:grpSpPr>
        <p:sp>
          <p:nvSpPr>
            <p:cNvPr id="1107" name="Google Shape;1107;p21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21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21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21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21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21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21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21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21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21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21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21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21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21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21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21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21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21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21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21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21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21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21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21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21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21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21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21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5" name="Google Shape;113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36" name="Google Shape;1136;p21"/>
          <p:cNvSpPr txBox="1">
            <a:spLocks noGrp="1"/>
          </p:cNvSpPr>
          <p:nvPr>
            <p:ph type="title" idx="2"/>
          </p:nvPr>
        </p:nvSpPr>
        <p:spPr>
          <a:xfrm>
            <a:off x="1561538" y="1460725"/>
            <a:ext cx="27732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2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37" name="Google Shape;1137;p21"/>
          <p:cNvSpPr txBox="1">
            <a:spLocks noGrp="1"/>
          </p:cNvSpPr>
          <p:nvPr>
            <p:ph type="title" idx="3"/>
          </p:nvPr>
        </p:nvSpPr>
        <p:spPr>
          <a:xfrm>
            <a:off x="4808649" y="2975850"/>
            <a:ext cx="27738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2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38" name="Google Shape;1138;p21"/>
          <p:cNvSpPr txBox="1">
            <a:spLocks noGrp="1"/>
          </p:cNvSpPr>
          <p:nvPr>
            <p:ph type="subTitle" idx="1"/>
          </p:nvPr>
        </p:nvSpPr>
        <p:spPr>
          <a:xfrm>
            <a:off x="4808654" y="3463475"/>
            <a:ext cx="2773800" cy="102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39" name="Google Shape;1139;p21"/>
          <p:cNvSpPr txBox="1">
            <a:spLocks noGrp="1"/>
          </p:cNvSpPr>
          <p:nvPr>
            <p:ph type="subTitle" idx="4"/>
          </p:nvPr>
        </p:nvSpPr>
        <p:spPr>
          <a:xfrm>
            <a:off x="1561563" y="1948350"/>
            <a:ext cx="2773200" cy="102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1" name="Google Shape;1141;p22"/>
          <p:cNvGrpSpPr/>
          <p:nvPr/>
        </p:nvGrpSpPr>
        <p:grpSpPr>
          <a:xfrm>
            <a:off x="6281541" y="-10068"/>
            <a:ext cx="2862466" cy="1695774"/>
            <a:chOff x="238125" y="3383650"/>
            <a:chExt cx="1287775" cy="762900"/>
          </a:xfrm>
        </p:grpSpPr>
        <p:sp>
          <p:nvSpPr>
            <p:cNvPr id="1142" name="Google Shape;1142;p22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22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22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5" name="Google Shape;1145;p22"/>
          <p:cNvSpPr/>
          <p:nvPr/>
        </p:nvSpPr>
        <p:spPr>
          <a:xfrm rot="8818674">
            <a:off x="4946619" y="3933563"/>
            <a:ext cx="2305745" cy="2240375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6" name="Google Shape;1146;p22"/>
          <p:cNvSpPr/>
          <p:nvPr/>
        </p:nvSpPr>
        <p:spPr>
          <a:xfrm>
            <a:off x="238940" y="138085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7" name="Google Shape;1147;p22"/>
          <p:cNvSpPr/>
          <p:nvPr/>
        </p:nvSpPr>
        <p:spPr>
          <a:xfrm>
            <a:off x="8379888" y="4327625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48" name="Google Shape;1148;p22"/>
          <p:cNvGrpSpPr/>
          <p:nvPr/>
        </p:nvGrpSpPr>
        <p:grpSpPr>
          <a:xfrm>
            <a:off x="4142362" y="333600"/>
            <a:ext cx="475779" cy="475800"/>
            <a:chOff x="1460350" y="2402425"/>
            <a:chExt cx="208950" cy="208950"/>
          </a:xfrm>
        </p:grpSpPr>
        <p:sp>
          <p:nvSpPr>
            <p:cNvPr id="1149" name="Google Shape;1149;p22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2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2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2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2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2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22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22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2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22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2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2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2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2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2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22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22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22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22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22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22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2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2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22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7" name="Google Shape;1177;p22"/>
          <p:cNvSpPr/>
          <p:nvPr/>
        </p:nvSpPr>
        <p:spPr>
          <a:xfrm>
            <a:off x="3464790" y="434778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78" name="Google Shape;1178;p22"/>
          <p:cNvGrpSpPr/>
          <p:nvPr/>
        </p:nvGrpSpPr>
        <p:grpSpPr>
          <a:xfrm rot="-4541066">
            <a:off x="8851135" y="2096994"/>
            <a:ext cx="465709" cy="465775"/>
            <a:chOff x="1460350" y="2402425"/>
            <a:chExt cx="208950" cy="208950"/>
          </a:xfrm>
        </p:grpSpPr>
        <p:sp>
          <p:nvSpPr>
            <p:cNvPr id="1179" name="Google Shape;1179;p22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22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22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2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22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22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22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22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22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2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2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2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22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22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2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2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2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2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22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22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22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22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22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2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2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22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7" name="Google Shape;1207;p22"/>
          <p:cNvSpPr txBox="1">
            <a:spLocks noGrp="1"/>
          </p:cNvSpPr>
          <p:nvPr>
            <p:ph type="title"/>
          </p:nvPr>
        </p:nvSpPr>
        <p:spPr>
          <a:xfrm>
            <a:off x="720000" y="1999800"/>
            <a:ext cx="3658500" cy="114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208" name="Google Shape;1208;p22"/>
          <p:cNvSpPr txBox="1">
            <a:spLocks noGrp="1"/>
          </p:cNvSpPr>
          <p:nvPr>
            <p:ph type="title" idx="2"/>
          </p:nvPr>
        </p:nvSpPr>
        <p:spPr>
          <a:xfrm>
            <a:off x="5656163" y="1264138"/>
            <a:ext cx="27732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209" name="Google Shape;1209;p22"/>
          <p:cNvSpPr txBox="1">
            <a:spLocks noGrp="1"/>
          </p:cNvSpPr>
          <p:nvPr>
            <p:ph type="title" idx="3"/>
          </p:nvPr>
        </p:nvSpPr>
        <p:spPr>
          <a:xfrm>
            <a:off x="5655887" y="2769538"/>
            <a:ext cx="27738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210" name="Google Shape;1210;p22"/>
          <p:cNvSpPr txBox="1">
            <a:spLocks noGrp="1"/>
          </p:cNvSpPr>
          <p:nvPr>
            <p:ph type="subTitle" idx="1"/>
          </p:nvPr>
        </p:nvSpPr>
        <p:spPr>
          <a:xfrm>
            <a:off x="5655900" y="3257163"/>
            <a:ext cx="2773800" cy="62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11" name="Google Shape;1211;p22"/>
          <p:cNvSpPr txBox="1">
            <a:spLocks noGrp="1"/>
          </p:cNvSpPr>
          <p:nvPr>
            <p:ph type="subTitle" idx="4"/>
          </p:nvPr>
        </p:nvSpPr>
        <p:spPr>
          <a:xfrm>
            <a:off x="5656200" y="1751763"/>
            <a:ext cx="2773200" cy="62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3" r:id="rId4"/>
    <p:sldLayoutId id="2147483655" r:id="rId5"/>
    <p:sldLayoutId id="2147483658" r:id="rId6"/>
    <p:sldLayoutId id="2147483659" r:id="rId7"/>
    <p:sldLayoutId id="2147483667" r:id="rId8"/>
    <p:sldLayoutId id="2147483668" r:id="rId9"/>
    <p:sldLayoutId id="2147483670" r:id="rId10"/>
    <p:sldLayoutId id="2147483672" r:id="rId11"/>
    <p:sldLayoutId id="2147483673" r:id="rId12"/>
    <p:sldLayoutId id="2147483682" r:id="rId13"/>
    <p:sldLayoutId id="2147483686" r:id="rId14"/>
    <p:sldLayoutId id="2147483707" r:id="rId15"/>
    <p:sldLayoutId id="2147483710" r:id="rId16"/>
    <p:sldLayoutId id="2147483711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0">
          <p15:clr>
            <a:srgbClr val="EA4335"/>
          </p15:clr>
        </p15:guide>
        <p15:guide id="2" orient="horz" pos="360">
          <p15:clr>
            <a:srgbClr val="EA4335"/>
          </p15:clr>
        </p15:guide>
        <p15:guide id="3" pos="5310">
          <p15:clr>
            <a:srgbClr val="EA4335"/>
          </p15:clr>
        </p15:guide>
        <p15:guide id="4" orient="horz" pos="2878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8" name="Google Shape;928;p35"/>
          <p:cNvPicPr preferRelativeResize="0"/>
          <p:nvPr/>
        </p:nvPicPr>
        <p:blipFill rotWithShape="1">
          <a:blip r:embed="rId3">
            <a:alphaModFix/>
          </a:blip>
          <a:srcRect t="15737" r="19530" b="15750"/>
          <a:stretch/>
        </p:blipFill>
        <p:spPr>
          <a:xfrm flipH="1">
            <a:off x="-158850" y="-162450"/>
            <a:ext cx="3428225" cy="5468401"/>
          </a:xfrm>
          <a:prstGeom prst="rect">
            <a:avLst/>
          </a:prstGeom>
          <a:noFill/>
          <a:ln>
            <a:noFill/>
          </a:ln>
        </p:spPr>
      </p:pic>
      <p:sp>
        <p:nvSpPr>
          <p:cNvPr id="929" name="Google Shape;929;p35"/>
          <p:cNvSpPr/>
          <p:nvPr/>
        </p:nvSpPr>
        <p:spPr>
          <a:xfrm>
            <a:off x="12812293" y="872774"/>
            <a:ext cx="144983" cy="272315"/>
          </a:xfrm>
          <a:custGeom>
            <a:avLst/>
            <a:gdLst/>
            <a:ahLst/>
            <a:cxnLst/>
            <a:rect l="l" t="t" r="r" b="b"/>
            <a:pathLst>
              <a:path w="739" h="1388" extrusionOk="0">
                <a:moveTo>
                  <a:pt x="36" y="1"/>
                </a:moveTo>
                <a:cubicBezTo>
                  <a:pt x="27" y="1"/>
                  <a:pt x="18" y="7"/>
                  <a:pt x="12" y="18"/>
                </a:cubicBezTo>
                <a:cubicBezTo>
                  <a:pt x="1" y="30"/>
                  <a:pt x="1" y="42"/>
                  <a:pt x="12" y="54"/>
                </a:cubicBezTo>
                <a:cubicBezTo>
                  <a:pt x="405" y="590"/>
                  <a:pt x="679" y="1352"/>
                  <a:pt x="703" y="1364"/>
                </a:cubicBezTo>
                <a:cubicBezTo>
                  <a:pt x="679" y="1388"/>
                  <a:pt x="715" y="1388"/>
                  <a:pt x="727" y="1388"/>
                </a:cubicBezTo>
                <a:cubicBezTo>
                  <a:pt x="739" y="1364"/>
                  <a:pt x="739" y="1352"/>
                  <a:pt x="739" y="1340"/>
                </a:cubicBezTo>
                <a:cubicBezTo>
                  <a:pt x="739" y="1328"/>
                  <a:pt x="453" y="554"/>
                  <a:pt x="60" y="18"/>
                </a:cubicBezTo>
                <a:cubicBezTo>
                  <a:pt x="54" y="7"/>
                  <a:pt x="45" y="1"/>
                  <a:pt x="36" y="1"/>
                </a:cubicBezTo>
                <a:close/>
              </a:path>
            </a:pathLst>
          </a:custGeom>
          <a:solidFill>
            <a:srgbClr val="FE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35"/>
          <p:cNvSpPr/>
          <p:nvPr/>
        </p:nvSpPr>
        <p:spPr>
          <a:xfrm>
            <a:off x="12634741" y="984406"/>
            <a:ext cx="165975" cy="226210"/>
          </a:xfrm>
          <a:custGeom>
            <a:avLst/>
            <a:gdLst/>
            <a:ahLst/>
            <a:cxnLst/>
            <a:rect l="l" t="t" r="r" b="b"/>
            <a:pathLst>
              <a:path w="846" h="1153" extrusionOk="0">
                <a:moveTo>
                  <a:pt x="804" y="0"/>
                </a:moveTo>
                <a:cubicBezTo>
                  <a:pt x="798" y="0"/>
                  <a:pt x="792" y="3"/>
                  <a:pt x="786" y="9"/>
                </a:cubicBezTo>
                <a:cubicBezTo>
                  <a:pt x="751" y="21"/>
                  <a:pt x="179" y="497"/>
                  <a:pt x="1" y="1116"/>
                </a:cubicBezTo>
                <a:cubicBezTo>
                  <a:pt x="1" y="1128"/>
                  <a:pt x="1" y="1140"/>
                  <a:pt x="24" y="1152"/>
                </a:cubicBezTo>
                <a:cubicBezTo>
                  <a:pt x="24" y="1140"/>
                  <a:pt x="36" y="1140"/>
                  <a:pt x="60" y="1140"/>
                </a:cubicBezTo>
                <a:lnTo>
                  <a:pt x="72" y="1128"/>
                </a:lnTo>
                <a:cubicBezTo>
                  <a:pt x="251" y="533"/>
                  <a:pt x="822" y="57"/>
                  <a:pt x="822" y="57"/>
                </a:cubicBezTo>
                <a:cubicBezTo>
                  <a:pt x="846" y="45"/>
                  <a:pt x="846" y="21"/>
                  <a:pt x="822" y="9"/>
                </a:cubicBezTo>
                <a:cubicBezTo>
                  <a:pt x="816" y="3"/>
                  <a:pt x="810" y="0"/>
                  <a:pt x="804" y="0"/>
                </a:cubicBezTo>
                <a:close/>
              </a:path>
            </a:pathLst>
          </a:custGeom>
          <a:solidFill>
            <a:srgbClr val="FE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p35"/>
          <p:cNvSpPr/>
          <p:nvPr/>
        </p:nvSpPr>
        <p:spPr>
          <a:xfrm>
            <a:off x="12359096" y="2644566"/>
            <a:ext cx="116928" cy="53953"/>
          </a:xfrm>
          <a:custGeom>
            <a:avLst/>
            <a:gdLst/>
            <a:ahLst/>
            <a:cxnLst/>
            <a:rect l="l" t="t" r="r" b="b"/>
            <a:pathLst>
              <a:path w="596" h="275" fill="none" extrusionOk="0">
                <a:moveTo>
                  <a:pt x="1" y="274"/>
                </a:moveTo>
                <a:cubicBezTo>
                  <a:pt x="191" y="179"/>
                  <a:pt x="394" y="96"/>
                  <a:pt x="596" y="0"/>
                </a:cubicBezTo>
              </a:path>
            </a:pathLst>
          </a:custGeom>
          <a:noFill/>
          <a:ln w="4475" cap="rnd" cmpd="sng">
            <a:solidFill>
              <a:srgbClr val="2AB59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35"/>
          <p:cNvSpPr txBox="1">
            <a:spLocks noGrp="1"/>
          </p:cNvSpPr>
          <p:nvPr>
            <p:ph type="ctrTitle"/>
          </p:nvPr>
        </p:nvSpPr>
        <p:spPr>
          <a:xfrm>
            <a:off x="2924450" y="1473588"/>
            <a:ext cx="5497200" cy="11709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6000" dirty="0">
                <a:solidFill>
                  <a:schemeClr val="tx1"/>
                </a:solidFill>
                <a:cs typeface="AF_Najed" pitchFamily="2" charset="-78"/>
              </a:rPr>
              <a:t>الشغل والآلات البسيطة </a:t>
            </a:r>
            <a:br>
              <a:rPr lang="ar-SA" sz="4500" dirty="0">
                <a:solidFill>
                  <a:schemeClr val="accent3"/>
                </a:solidFill>
                <a:cs typeface="AF_Najed" pitchFamily="2" charset="-78"/>
              </a:rPr>
            </a:br>
            <a:endParaRPr sz="5200" dirty="0">
              <a:solidFill>
                <a:schemeClr val="lt1"/>
              </a:solidFill>
            </a:endParaRPr>
          </a:p>
        </p:txBody>
      </p:sp>
      <p:pic>
        <p:nvPicPr>
          <p:cNvPr id="934" name="Google Shape;934;p35"/>
          <p:cNvPicPr preferRelativeResize="0"/>
          <p:nvPr/>
        </p:nvPicPr>
        <p:blipFill rotWithShape="1">
          <a:blip r:embed="rId4">
            <a:alphaModFix amt="89000"/>
          </a:blip>
          <a:srcRect l="29" r="39"/>
          <a:stretch/>
        </p:blipFill>
        <p:spPr>
          <a:xfrm flipH="1">
            <a:off x="1388674" y="1343500"/>
            <a:ext cx="1083802" cy="143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5" name="Google Shape;935;p35"/>
          <p:cNvPicPr preferRelativeResize="0"/>
          <p:nvPr/>
        </p:nvPicPr>
        <p:blipFill rotWithShape="1">
          <a:blip r:embed="rId5">
            <a:alphaModFix amt="90000"/>
          </a:blip>
          <a:srcRect l="45896" b="22075"/>
          <a:stretch/>
        </p:blipFill>
        <p:spPr>
          <a:xfrm>
            <a:off x="-158850" y="3434925"/>
            <a:ext cx="1269950" cy="1829074"/>
          </a:xfrm>
          <a:prstGeom prst="rect">
            <a:avLst/>
          </a:prstGeom>
          <a:noFill/>
          <a:ln>
            <a:noFill/>
          </a:ln>
        </p:spPr>
      </p:pic>
      <p:sp>
        <p:nvSpPr>
          <p:cNvPr id="936" name="Google Shape;936;p35"/>
          <p:cNvSpPr/>
          <p:nvPr/>
        </p:nvSpPr>
        <p:spPr>
          <a:xfrm flipH="1">
            <a:off x="6721150" y="1105713"/>
            <a:ext cx="1622400" cy="3267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dk2"/>
              </a:gs>
              <a:gs pos="75000">
                <a:schemeClr val="accent3"/>
              </a:gs>
              <a:gs pos="100000">
                <a:schemeClr val="accent3"/>
              </a:gs>
            </a:gsLst>
            <a:lin ang="80993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600" dirty="0">
                <a:solidFill>
                  <a:schemeClr val="accent6"/>
                </a:solidFill>
                <a:cs typeface="AL-Hor" pitchFamily="2" charset="-78"/>
              </a:rPr>
              <a:t>الفصل الحادي عشر </a:t>
            </a:r>
            <a:endParaRPr sz="1600" dirty="0">
              <a:solidFill>
                <a:schemeClr val="accent6"/>
              </a:solidFill>
              <a:cs typeface="AL-Hor" pitchFamily="2" charset="-7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54" name="Google Shape;4754;p77"/>
          <p:cNvGrpSpPr/>
          <p:nvPr/>
        </p:nvGrpSpPr>
        <p:grpSpPr>
          <a:xfrm>
            <a:off x="392324" y="2093208"/>
            <a:ext cx="3317096" cy="2534990"/>
            <a:chOff x="392324" y="2093208"/>
            <a:chExt cx="3317096" cy="2534990"/>
          </a:xfrm>
        </p:grpSpPr>
        <p:grpSp>
          <p:nvGrpSpPr>
            <p:cNvPr id="4755" name="Google Shape;4755;p77"/>
            <p:cNvGrpSpPr/>
            <p:nvPr/>
          </p:nvGrpSpPr>
          <p:grpSpPr>
            <a:xfrm>
              <a:off x="392324" y="2582948"/>
              <a:ext cx="3317096" cy="2045249"/>
              <a:chOff x="4908575" y="2482875"/>
              <a:chExt cx="654350" cy="403450"/>
            </a:xfrm>
          </p:grpSpPr>
          <p:sp>
            <p:nvSpPr>
              <p:cNvPr id="4756" name="Google Shape;4756;p77"/>
              <p:cNvSpPr/>
              <p:nvPr/>
            </p:nvSpPr>
            <p:spPr>
              <a:xfrm>
                <a:off x="4926575" y="2482875"/>
                <a:ext cx="636350" cy="342200"/>
              </a:xfrm>
              <a:custGeom>
                <a:avLst/>
                <a:gdLst/>
                <a:ahLst/>
                <a:cxnLst/>
                <a:rect l="l" t="t" r="r" b="b"/>
                <a:pathLst>
                  <a:path w="25454" h="13688" extrusionOk="0">
                    <a:moveTo>
                      <a:pt x="11142" y="1"/>
                    </a:moveTo>
                    <a:lnTo>
                      <a:pt x="10326" y="97"/>
                    </a:lnTo>
                    <a:lnTo>
                      <a:pt x="9990" y="145"/>
                    </a:lnTo>
                    <a:lnTo>
                      <a:pt x="9654" y="241"/>
                    </a:lnTo>
                    <a:lnTo>
                      <a:pt x="9077" y="529"/>
                    </a:lnTo>
                    <a:lnTo>
                      <a:pt x="8597" y="817"/>
                    </a:lnTo>
                    <a:lnTo>
                      <a:pt x="8165" y="1201"/>
                    </a:lnTo>
                    <a:lnTo>
                      <a:pt x="7781" y="1634"/>
                    </a:lnTo>
                    <a:lnTo>
                      <a:pt x="7444" y="2066"/>
                    </a:lnTo>
                    <a:lnTo>
                      <a:pt x="7156" y="2498"/>
                    </a:lnTo>
                    <a:lnTo>
                      <a:pt x="6916" y="2930"/>
                    </a:lnTo>
                    <a:lnTo>
                      <a:pt x="6724" y="3410"/>
                    </a:lnTo>
                    <a:lnTo>
                      <a:pt x="6388" y="4275"/>
                    </a:lnTo>
                    <a:lnTo>
                      <a:pt x="6244" y="4995"/>
                    </a:lnTo>
                    <a:lnTo>
                      <a:pt x="6148" y="5668"/>
                    </a:lnTo>
                    <a:lnTo>
                      <a:pt x="5571" y="5524"/>
                    </a:lnTo>
                    <a:lnTo>
                      <a:pt x="4995" y="5379"/>
                    </a:lnTo>
                    <a:lnTo>
                      <a:pt x="4275" y="5283"/>
                    </a:lnTo>
                    <a:lnTo>
                      <a:pt x="3458" y="5235"/>
                    </a:lnTo>
                    <a:lnTo>
                      <a:pt x="2690" y="5235"/>
                    </a:lnTo>
                    <a:lnTo>
                      <a:pt x="2354" y="5283"/>
                    </a:lnTo>
                    <a:lnTo>
                      <a:pt x="2018" y="5379"/>
                    </a:lnTo>
                    <a:lnTo>
                      <a:pt x="1681" y="5476"/>
                    </a:lnTo>
                    <a:lnTo>
                      <a:pt x="1441" y="5668"/>
                    </a:lnTo>
                    <a:lnTo>
                      <a:pt x="1201" y="5860"/>
                    </a:lnTo>
                    <a:lnTo>
                      <a:pt x="1009" y="6148"/>
                    </a:lnTo>
                    <a:lnTo>
                      <a:pt x="817" y="6436"/>
                    </a:lnTo>
                    <a:lnTo>
                      <a:pt x="673" y="6772"/>
                    </a:lnTo>
                    <a:lnTo>
                      <a:pt x="385" y="7541"/>
                    </a:lnTo>
                    <a:lnTo>
                      <a:pt x="193" y="8357"/>
                    </a:lnTo>
                    <a:lnTo>
                      <a:pt x="48" y="9125"/>
                    </a:lnTo>
                    <a:lnTo>
                      <a:pt x="0" y="9846"/>
                    </a:lnTo>
                    <a:lnTo>
                      <a:pt x="0" y="10374"/>
                    </a:lnTo>
                    <a:lnTo>
                      <a:pt x="48" y="10662"/>
                    </a:lnTo>
                    <a:lnTo>
                      <a:pt x="145" y="10710"/>
                    </a:lnTo>
                    <a:lnTo>
                      <a:pt x="385" y="10806"/>
                    </a:lnTo>
                    <a:lnTo>
                      <a:pt x="1201" y="10950"/>
                    </a:lnTo>
                    <a:lnTo>
                      <a:pt x="3987" y="11383"/>
                    </a:lnTo>
                    <a:lnTo>
                      <a:pt x="7973" y="11863"/>
                    </a:lnTo>
                    <a:lnTo>
                      <a:pt x="12535" y="12439"/>
                    </a:lnTo>
                    <a:lnTo>
                      <a:pt x="21035" y="13352"/>
                    </a:lnTo>
                    <a:lnTo>
                      <a:pt x="23917" y="13640"/>
                    </a:lnTo>
                    <a:lnTo>
                      <a:pt x="24733" y="13688"/>
                    </a:lnTo>
                    <a:lnTo>
                      <a:pt x="25070" y="13688"/>
                    </a:lnTo>
                    <a:lnTo>
                      <a:pt x="25118" y="13640"/>
                    </a:lnTo>
                    <a:lnTo>
                      <a:pt x="25166" y="13496"/>
                    </a:lnTo>
                    <a:lnTo>
                      <a:pt x="25262" y="13015"/>
                    </a:lnTo>
                    <a:lnTo>
                      <a:pt x="25358" y="12343"/>
                    </a:lnTo>
                    <a:lnTo>
                      <a:pt x="25454" y="11575"/>
                    </a:lnTo>
                    <a:lnTo>
                      <a:pt x="25454" y="10710"/>
                    </a:lnTo>
                    <a:lnTo>
                      <a:pt x="25454" y="9942"/>
                    </a:lnTo>
                    <a:lnTo>
                      <a:pt x="25358" y="9270"/>
                    </a:lnTo>
                    <a:lnTo>
                      <a:pt x="25310" y="8981"/>
                    </a:lnTo>
                    <a:lnTo>
                      <a:pt x="25262" y="8789"/>
                    </a:lnTo>
                    <a:lnTo>
                      <a:pt x="25118" y="8597"/>
                    </a:lnTo>
                    <a:lnTo>
                      <a:pt x="25022" y="8453"/>
                    </a:lnTo>
                    <a:lnTo>
                      <a:pt x="24685" y="8165"/>
                    </a:lnTo>
                    <a:lnTo>
                      <a:pt x="24253" y="7973"/>
                    </a:lnTo>
                    <a:lnTo>
                      <a:pt x="23869" y="7781"/>
                    </a:lnTo>
                    <a:lnTo>
                      <a:pt x="23149" y="7589"/>
                    </a:lnTo>
                    <a:lnTo>
                      <a:pt x="22860" y="7541"/>
                    </a:lnTo>
                    <a:lnTo>
                      <a:pt x="22908" y="7060"/>
                    </a:lnTo>
                    <a:lnTo>
                      <a:pt x="23005" y="6004"/>
                    </a:lnTo>
                    <a:lnTo>
                      <a:pt x="23053" y="5331"/>
                    </a:lnTo>
                    <a:lnTo>
                      <a:pt x="23053" y="4659"/>
                    </a:lnTo>
                    <a:lnTo>
                      <a:pt x="23005" y="3987"/>
                    </a:lnTo>
                    <a:lnTo>
                      <a:pt x="22908" y="3410"/>
                    </a:lnTo>
                    <a:lnTo>
                      <a:pt x="22860" y="3314"/>
                    </a:lnTo>
                    <a:lnTo>
                      <a:pt x="22716" y="3170"/>
                    </a:lnTo>
                    <a:lnTo>
                      <a:pt x="22380" y="2834"/>
                    </a:lnTo>
                    <a:lnTo>
                      <a:pt x="21804" y="2498"/>
                    </a:lnTo>
                    <a:lnTo>
                      <a:pt x="21132" y="2162"/>
                    </a:lnTo>
                    <a:lnTo>
                      <a:pt x="20315" y="1826"/>
                    </a:lnTo>
                    <a:lnTo>
                      <a:pt x="19403" y="1489"/>
                    </a:lnTo>
                    <a:lnTo>
                      <a:pt x="18394" y="1201"/>
                    </a:lnTo>
                    <a:lnTo>
                      <a:pt x="17338" y="865"/>
                    </a:lnTo>
                    <a:lnTo>
                      <a:pt x="16233" y="625"/>
                    </a:lnTo>
                    <a:lnTo>
                      <a:pt x="15128" y="385"/>
                    </a:lnTo>
                    <a:lnTo>
                      <a:pt x="14072" y="193"/>
                    </a:lnTo>
                    <a:lnTo>
                      <a:pt x="13015" y="49"/>
                    </a:lnTo>
                    <a:lnTo>
                      <a:pt x="120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7" name="Google Shape;4757;p77"/>
              <p:cNvSpPr/>
              <p:nvPr/>
            </p:nvSpPr>
            <p:spPr>
              <a:xfrm>
                <a:off x="4926575" y="2482875"/>
                <a:ext cx="636350" cy="342200"/>
              </a:xfrm>
              <a:custGeom>
                <a:avLst/>
                <a:gdLst/>
                <a:ahLst/>
                <a:cxnLst/>
                <a:rect l="l" t="t" r="r" b="b"/>
                <a:pathLst>
                  <a:path w="25454" h="13688" fill="none" extrusionOk="0">
                    <a:moveTo>
                      <a:pt x="6148" y="5668"/>
                    </a:moveTo>
                    <a:lnTo>
                      <a:pt x="6148" y="5668"/>
                    </a:lnTo>
                    <a:lnTo>
                      <a:pt x="6244" y="4995"/>
                    </a:lnTo>
                    <a:lnTo>
                      <a:pt x="6388" y="4275"/>
                    </a:lnTo>
                    <a:lnTo>
                      <a:pt x="6724" y="3410"/>
                    </a:lnTo>
                    <a:lnTo>
                      <a:pt x="6916" y="2930"/>
                    </a:lnTo>
                    <a:lnTo>
                      <a:pt x="7156" y="2498"/>
                    </a:lnTo>
                    <a:lnTo>
                      <a:pt x="7444" y="2066"/>
                    </a:lnTo>
                    <a:lnTo>
                      <a:pt x="7781" y="1634"/>
                    </a:lnTo>
                    <a:lnTo>
                      <a:pt x="8165" y="1201"/>
                    </a:lnTo>
                    <a:lnTo>
                      <a:pt x="8597" y="817"/>
                    </a:lnTo>
                    <a:lnTo>
                      <a:pt x="9077" y="529"/>
                    </a:lnTo>
                    <a:lnTo>
                      <a:pt x="9654" y="241"/>
                    </a:lnTo>
                    <a:lnTo>
                      <a:pt x="9654" y="241"/>
                    </a:lnTo>
                    <a:lnTo>
                      <a:pt x="9990" y="145"/>
                    </a:lnTo>
                    <a:lnTo>
                      <a:pt x="10326" y="97"/>
                    </a:lnTo>
                    <a:lnTo>
                      <a:pt x="11142" y="1"/>
                    </a:lnTo>
                    <a:lnTo>
                      <a:pt x="12007" y="1"/>
                    </a:lnTo>
                    <a:lnTo>
                      <a:pt x="13015" y="49"/>
                    </a:lnTo>
                    <a:lnTo>
                      <a:pt x="14072" y="193"/>
                    </a:lnTo>
                    <a:lnTo>
                      <a:pt x="15128" y="385"/>
                    </a:lnTo>
                    <a:lnTo>
                      <a:pt x="16233" y="625"/>
                    </a:lnTo>
                    <a:lnTo>
                      <a:pt x="17338" y="865"/>
                    </a:lnTo>
                    <a:lnTo>
                      <a:pt x="18394" y="1201"/>
                    </a:lnTo>
                    <a:lnTo>
                      <a:pt x="19403" y="1489"/>
                    </a:lnTo>
                    <a:lnTo>
                      <a:pt x="20315" y="1826"/>
                    </a:lnTo>
                    <a:lnTo>
                      <a:pt x="21132" y="2162"/>
                    </a:lnTo>
                    <a:lnTo>
                      <a:pt x="21804" y="2498"/>
                    </a:lnTo>
                    <a:lnTo>
                      <a:pt x="22380" y="2834"/>
                    </a:lnTo>
                    <a:lnTo>
                      <a:pt x="22716" y="3170"/>
                    </a:lnTo>
                    <a:lnTo>
                      <a:pt x="22860" y="3314"/>
                    </a:lnTo>
                    <a:lnTo>
                      <a:pt x="22908" y="3410"/>
                    </a:lnTo>
                    <a:lnTo>
                      <a:pt x="22908" y="3410"/>
                    </a:lnTo>
                    <a:lnTo>
                      <a:pt x="23005" y="3987"/>
                    </a:lnTo>
                    <a:lnTo>
                      <a:pt x="23053" y="4659"/>
                    </a:lnTo>
                    <a:lnTo>
                      <a:pt x="23053" y="5331"/>
                    </a:lnTo>
                    <a:lnTo>
                      <a:pt x="23005" y="6004"/>
                    </a:lnTo>
                    <a:lnTo>
                      <a:pt x="22908" y="7060"/>
                    </a:lnTo>
                    <a:lnTo>
                      <a:pt x="22860" y="7541"/>
                    </a:lnTo>
                    <a:lnTo>
                      <a:pt x="22860" y="7541"/>
                    </a:lnTo>
                    <a:lnTo>
                      <a:pt x="23149" y="7589"/>
                    </a:lnTo>
                    <a:lnTo>
                      <a:pt x="23869" y="7781"/>
                    </a:lnTo>
                    <a:lnTo>
                      <a:pt x="24253" y="7973"/>
                    </a:lnTo>
                    <a:lnTo>
                      <a:pt x="24685" y="8165"/>
                    </a:lnTo>
                    <a:lnTo>
                      <a:pt x="25022" y="8453"/>
                    </a:lnTo>
                    <a:lnTo>
                      <a:pt x="25118" y="8597"/>
                    </a:lnTo>
                    <a:lnTo>
                      <a:pt x="25262" y="8789"/>
                    </a:lnTo>
                    <a:lnTo>
                      <a:pt x="25262" y="8789"/>
                    </a:lnTo>
                    <a:lnTo>
                      <a:pt x="25310" y="8981"/>
                    </a:lnTo>
                    <a:lnTo>
                      <a:pt x="25358" y="9270"/>
                    </a:lnTo>
                    <a:lnTo>
                      <a:pt x="25454" y="9942"/>
                    </a:lnTo>
                    <a:lnTo>
                      <a:pt x="25454" y="10710"/>
                    </a:lnTo>
                    <a:lnTo>
                      <a:pt x="25454" y="11575"/>
                    </a:lnTo>
                    <a:lnTo>
                      <a:pt x="25358" y="12343"/>
                    </a:lnTo>
                    <a:lnTo>
                      <a:pt x="25262" y="13015"/>
                    </a:lnTo>
                    <a:lnTo>
                      <a:pt x="25166" y="13496"/>
                    </a:lnTo>
                    <a:lnTo>
                      <a:pt x="25118" y="13640"/>
                    </a:lnTo>
                    <a:lnTo>
                      <a:pt x="25070" y="13688"/>
                    </a:lnTo>
                    <a:lnTo>
                      <a:pt x="25070" y="13688"/>
                    </a:lnTo>
                    <a:lnTo>
                      <a:pt x="24733" y="13688"/>
                    </a:lnTo>
                    <a:lnTo>
                      <a:pt x="23917" y="13640"/>
                    </a:lnTo>
                    <a:lnTo>
                      <a:pt x="21035" y="13352"/>
                    </a:lnTo>
                    <a:lnTo>
                      <a:pt x="12535" y="12439"/>
                    </a:lnTo>
                    <a:lnTo>
                      <a:pt x="7973" y="11863"/>
                    </a:lnTo>
                    <a:lnTo>
                      <a:pt x="3987" y="11383"/>
                    </a:lnTo>
                    <a:lnTo>
                      <a:pt x="1201" y="10950"/>
                    </a:lnTo>
                    <a:lnTo>
                      <a:pt x="385" y="10806"/>
                    </a:lnTo>
                    <a:lnTo>
                      <a:pt x="145" y="10710"/>
                    </a:lnTo>
                    <a:lnTo>
                      <a:pt x="48" y="10662"/>
                    </a:lnTo>
                    <a:lnTo>
                      <a:pt x="48" y="10662"/>
                    </a:lnTo>
                    <a:lnTo>
                      <a:pt x="0" y="10374"/>
                    </a:lnTo>
                    <a:lnTo>
                      <a:pt x="0" y="9846"/>
                    </a:lnTo>
                    <a:lnTo>
                      <a:pt x="48" y="9125"/>
                    </a:lnTo>
                    <a:lnTo>
                      <a:pt x="193" y="8357"/>
                    </a:lnTo>
                    <a:lnTo>
                      <a:pt x="385" y="7541"/>
                    </a:lnTo>
                    <a:lnTo>
                      <a:pt x="673" y="6772"/>
                    </a:lnTo>
                    <a:lnTo>
                      <a:pt x="817" y="6436"/>
                    </a:lnTo>
                    <a:lnTo>
                      <a:pt x="1009" y="6148"/>
                    </a:lnTo>
                    <a:lnTo>
                      <a:pt x="1201" y="5860"/>
                    </a:lnTo>
                    <a:lnTo>
                      <a:pt x="1441" y="5668"/>
                    </a:lnTo>
                    <a:lnTo>
                      <a:pt x="1441" y="5668"/>
                    </a:lnTo>
                    <a:lnTo>
                      <a:pt x="1681" y="5476"/>
                    </a:lnTo>
                    <a:lnTo>
                      <a:pt x="2018" y="5379"/>
                    </a:lnTo>
                    <a:lnTo>
                      <a:pt x="2354" y="5283"/>
                    </a:lnTo>
                    <a:lnTo>
                      <a:pt x="2690" y="5235"/>
                    </a:lnTo>
                    <a:lnTo>
                      <a:pt x="3458" y="5235"/>
                    </a:lnTo>
                    <a:lnTo>
                      <a:pt x="4275" y="5283"/>
                    </a:lnTo>
                    <a:lnTo>
                      <a:pt x="4995" y="5379"/>
                    </a:lnTo>
                    <a:lnTo>
                      <a:pt x="5571" y="5524"/>
                    </a:lnTo>
                    <a:lnTo>
                      <a:pt x="6148" y="566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8" name="Google Shape;4758;p77"/>
              <p:cNvSpPr/>
              <p:nvPr/>
            </p:nvSpPr>
            <p:spPr>
              <a:xfrm>
                <a:off x="5211125" y="2683375"/>
                <a:ext cx="50450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722" extrusionOk="0">
                    <a:moveTo>
                      <a:pt x="625" y="1"/>
                    </a:moveTo>
                    <a:lnTo>
                      <a:pt x="289" y="49"/>
                    </a:lnTo>
                    <a:lnTo>
                      <a:pt x="96" y="97"/>
                    </a:lnTo>
                    <a:lnTo>
                      <a:pt x="0" y="145"/>
                    </a:lnTo>
                    <a:lnTo>
                      <a:pt x="0" y="193"/>
                    </a:lnTo>
                    <a:lnTo>
                      <a:pt x="0" y="289"/>
                    </a:lnTo>
                    <a:lnTo>
                      <a:pt x="48" y="385"/>
                    </a:lnTo>
                    <a:lnTo>
                      <a:pt x="289" y="529"/>
                    </a:lnTo>
                    <a:lnTo>
                      <a:pt x="625" y="625"/>
                    </a:lnTo>
                    <a:lnTo>
                      <a:pt x="1009" y="721"/>
                    </a:lnTo>
                    <a:lnTo>
                      <a:pt x="1393" y="721"/>
                    </a:lnTo>
                    <a:lnTo>
                      <a:pt x="1729" y="673"/>
                    </a:lnTo>
                    <a:lnTo>
                      <a:pt x="1873" y="625"/>
                    </a:lnTo>
                    <a:lnTo>
                      <a:pt x="1969" y="577"/>
                    </a:lnTo>
                    <a:lnTo>
                      <a:pt x="2017" y="481"/>
                    </a:lnTo>
                    <a:lnTo>
                      <a:pt x="2017" y="385"/>
                    </a:lnTo>
                    <a:lnTo>
                      <a:pt x="2017" y="337"/>
                    </a:lnTo>
                    <a:lnTo>
                      <a:pt x="1921" y="289"/>
                    </a:lnTo>
                    <a:lnTo>
                      <a:pt x="1681" y="193"/>
                    </a:lnTo>
                    <a:lnTo>
                      <a:pt x="1345" y="97"/>
                    </a:lnTo>
                    <a:lnTo>
                      <a:pt x="1009" y="49"/>
                    </a:lnTo>
                    <a:lnTo>
                      <a:pt x="62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9" name="Google Shape;4759;p77"/>
              <p:cNvSpPr/>
              <p:nvPr/>
            </p:nvSpPr>
            <p:spPr>
              <a:xfrm>
                <a:off x="5380400" y="2699000"/>
                <a:ext cx="44450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1778" h="625" extrusionOk="0">
                    <a:moveTo>
                      <a:pt x="289" y="0"/>
                    </a:moveTo>
                    <a:lnTo>
                      <a:pt x="97" y="48"/>
                    </a:lnTo>
                    <a:lnTo>
                      <a:pt x="49" y="96"/>
                    </a:lnTo>
                    <a:lnTo>
                      <a:pt x="1" y="144"/>
                    </a:lnTo>
                    <a:lnTo>
                      <a:pt x="1" y="240"/>
                    </a:lnTo>
                    <a:lnTo>
                      <a:pt x="49" y="288"/>
                    </a:lnTo>
                    <a:lnTo>
                      <a:pt x="289" y="432"/>
                    </a:lnTo>
                    <a:lnTo>
                      <a:pt x="577" y="528"/>
                    </a:lnTo>
                    <a:lnTo>
                      <a:pt x="913" y="576"/>
                    </a:lnTo>
                    <a:lnTo>
                      <a:pt x="1250" y="625"/>
                    </a:lnTo>
                    <a:lnTo>
                      <a:pt x="1538" y="576"/>
                    </a:lnTo>
                    <a:lnTo>
                      <a:pt x="1730" y="480"/>
                    </a:lnTo>
                    <a:lnTo>
                      <a:pt x="1778" y="384"/>
                    </a:lnTo>
                    <a:lnTo>
                      <a:pt x="1778" y="336"/>
                    </a:lnTo>
                    <a:lnTo>
                      <a:pt x="1682" y="240"/>
                    </a:lnTo>
                    <a:lnTo>
                      <a:pt x="1490" y="144"/>
                    </a:lnTo>
                    <a:lnTo>
                      <a:pt x="1202" y="48"/>
                    </a:lnTo>
                    <a:lnTo>
                      <a:pt x="91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0" name="Google Shape;4760;p77"/>
              <p:cNvSpPr/>
              <p:nvPr/>
            </p:nvSpPr>
            <p:spPr>
              <a:xfrm>
                <a:off x="4926575" y="2747025"/>
                <a:ext cx="626750" cy="79250"/>
              </a:xfrm>
              <a:custGeom>
                <a:avLst/>
                <a:gdLst/>
                <a:ahLst/>
                <a:cxnLst/>
                <a:rect l="l" t="t" r="r" b="b"/>
                <a:pathLst>
                  <a:path w="25070" h="3170" extrusionOk="0">
                    <a:moveTo>
                      <a:pt x="25070" y="3122"/>
                    </a:moveTo>
                    <a:lnTo>
                      <a:pt x="25070" y="3122"/>
                    </a:lnTo>
                    <a:lnTo>
                      <a:pt x="24974" y="3170"/>
                    </a:lnTo>
                    <a:lnTo>
                      <a:pt x="24974" y="3170"/>
                    </a:lnTo>
                    <a:lnTo>
                      <a:pt x="25070" y="3122"/>
                    </a:lnTo>
                    <a:close/>
                    <a:moveTo>
                      <a:pt x="25070" y="3122"/>
                    </a:moveTo>
                    <a:lnTo>
                      <a:pt x="25070" y="3122"/>
                    </a:lnTo>
                    <a:lnTo>
                      <a:pt x="25070" y="3122"/>
                    </a:lnTo>
                    <a:lnTo>
                      <a:pt x="25070" y="3122"/>
                    </a:lnTo>
                    <a:lnTo>
                      <a:pt x="25070" y="3122"/>
                    </a:lnTo>
                    <a:close/>
                    <a:moveTo>
                      <a:pt x="25070" y="3122"/>
                    </a:moveTo>
                    <a:lnTo>
                      <a:pt x="25070" y="3122"/>
                    </a:lnTo>
                    <a:lnTo>
                      <a:pt x="25070" y="3122"/>
                    </a:lnTo>
                    <a:lnTo>
                      <a:pt x="25070" y="3122"/>
                    </a:lnTo>
                    <a:lnTo>
                      <a:pt x="25070" y="3122"/>
                    </a:lnTo>
                    <a:close/>
                    <a:moveTo>
                      <a:pt x="25070" y="3122"/>
                    </a:moveTo>
                    <a:lnTo>
                      <a:pt x="25070" y="3122"/>
                    </a:lnTo>
                    <a:lnTo>
                      <a:pt x="25070" y="3122"/>
                    </a:lnTo>
                    <a:lnTo>
                      <a:pt x="25070" y="3122"/>
                    </a:lnTo>
                    <a:lnTo>
                      <a:pt x="25070" y="3122"/>
                    </a:lnTo>
                    <a:close/>
                    <a:moveTo>
                      <a:pt x="25070" y="3122"/>
                    </a:moveTo>
                    <a:lnTo>
                      <a:pt x="25070" y="3122"/>
                    </a:lnTo>
                    <a:lnTo>
                      <a:pt x="25070" y="3122"/>
                    </a:lnTo>
                    <a:lnTo>
                      <a:pt x="25070" y="3122"/>
                    </a:lnTo>
                    <a:lnTo>
                      <a:pt x="25070" y="3122"/>
                    </a:lnTo>
                    <a:close/>
                    <a:moveTo>
                      <a:pt x="25070" y="3122"/>
                    </a:moveTo>
                    <a:lnTo>
                      <a:pt x="25070" y="3122"/>
                    </a:lnTo>
                    <a:lnTo>
                      <a:pt x="25070" y="3122"/>
                    </a:lnTo>
                    <a:lnTo>
                      <a:pt x="25070" y="3122"/>
                    </a:lnTo>
                    <a:lnTo>
                      <a:pt x="25070" y="3122"/>
                    </a:lnTo>
                    <a:close/>
                    <a:moveTo>
                      <a:pt x="25070" y="3122"/>
                    </a:moveTo>
                    <a:lnTo>
                      <a:pt x="25070" y="3122"/>
                    </a:lnTo>
                    <a:lnTo>
                      <a:pt x="25070" y="3122"/>
                    </a:lnTo>
                    <a:lnTo>
                      <a:pt x="25070" y="3122"/>
                    </a:lnTo>
                    <a:lnTo>
                      <a:pt x="25070" y="3122"/>
                    </a:lnTo>
                    <a:close/>
                    <a:moveTo>
                      <a:pt x="25070" y="3122"/>
                    </a:moveTo>
                    <a:lnTo>
                      <a:pt x="25070" y="3122"/>
                    </a:lnTo>
                    <a:lnTo>
                      <a:pt x="25070" y="3122"/>
                    </a:lnTo>
                    <a:lnTo>
                      <a:pt x="25070" y="3122"/>
                    </a:lnTo>
                    <a:lnTo>
                      <a:pt x="25070" y="3122"/>
                    </a:lnTo>
                    <a:close/>
                    <a:moveTo>
                      <a:pt x="25070" y="3122"/>
                    </a:moveTo>
                    <a:lnTo>
                      <a:pt x="25070" y="3122"/>
                    </a:lnTo>
                    <a:lnTo>
                      <a:pt x="25070" y="3122"/>
                    </a:lnTo>
                    <a:lnTo>
                      <a:pt x="25070" y="3122"/>
                    </a:lnTo>
                    <a:lnTo>
                      <a:pt x="25070" y="3122"/>
                    </a:lnTo>
                    <a:close/>
                    <a:moveTo>
                      <a:pt x="20747" y="2786"/>
                    </a:moveTo>
                    <a:lnTo>
                      <a:pt x="20747" y="2786"/>
                    </a:lnTo>
                    <a:lnTo>
                      <a:pt x="20747" y="2786"/>
                    </a:lnTo>
                    <a:lnTo>
                      <a:pt x="23533" y="3026"/>
                    </a:lnTo>
                    <a:lnTo>
                      <a:pt x="24974" y="3170"/>
                    </a:lnTo>
                    <a:lnTo>
                      <a:pt x="24974" y="3170"/>
                    </a:lnTo>
                    <a:lnTo>
                      <a:pt x="24974" y="3170"/>
                    </a:lnTo>
                    <a:lnTo>
                      <a:pt x="23533" y="3026"/>
                    </a:lnTo>
                    <a:lnTo>
                      <a:pt x="20747" y="2786"/>
                    </a:lnTo>
                    <a:close/>
                    <a:moveTo>
                      <a:pt x="9221" y="1441"/>
                    </a:moveTo>
                    <a:lnTo>
                      <a:pt x="9221" y="1441"/>
                    </a:lnTo>
                    <a:lnTo>
                      <a:pt x="9221" y="1441"/>
                    </a:lnTo>
                    <a:lnTo>
                      <a:pt x="15465" y="2209"/>
                    </a:lnTo>
                    <a:lnTo>
                      <a:pt x="15465" y="2209"/>
                    </a:lnTo>
                    <a:lnTo>
                      <a:pt x="15465" y="2209"/>
                    </a:lnTo>
                    <a:lnTo>
                      <a:pt x="9221" y="1441"/>
                    </a:lnTo>
                    <a:close/>
                    <a:moveTo>
                      <a:pt x="97" y="144"/>
                    </a:moveTo>
                    <a:lnTo>
                      <a:pt x="97" y="144"/>
                    </a:lnTo>
                    <a:lnTo>
                      <a:pt x="481" y="240"/>
                    </a:lnTo>
                    <a:lnTo>
                      <a:pt x="1249" y="384"/>
                    </a:lnTo>
                    <a:lnTo>
                      <a:pt x="3890" y="769"/>
                    </a:lnTo>
                    <a:lnTo>
                      <a:pt x="3890" y="769"/>
                    </a:lnTo>
                    <a:lnTo>
                      <a:pt x="3890" y="769"/>
                    </a:lnTo>
                    <a:lnTo>
                      <a:pt x="1249" y="384"/>
                    </a:lnTo>
                    <a:lnTo>
                      <a:pt x="481" y="240"/>
                    </a:lnTo>
                    <a:lnTo>
                      <a:pt x="97" y="144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97" y="144"/>
                    </a:lnTo>
                    <a:lnTo>
                      <a:pt x="97" y="144"/>
                    </a:lnTo>
                    <a:lnTo>
                      <a:pt x="48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48" y="48"/>
                    </a:moveTo>
                    <a:lnTo>
                      <a:pt x="48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48"/>
                    </a:lnTo>
                    <a:close/>
                    <a:moveTo>
                      <a:pt x="48" y="48"/>
                    </a:moveTo>
                    <a:lnTo>
                      <a:pt x="48" y="48"/>
                    </a:lnTo>
                    <a:lnTo>
                      <a:pt x="48" y="48"/>
                    </a:lnTo>
                    <a:lnTo>
                      <a:pt x="48" y="48"/>
                    </a:lnTo>
                    <a:lnTo>
                      <a:pt x="48" y="48"/>
                    </a:lnTo>
                    <a:close/>
                    <a:moveTo>
                      <a:pt x="48" y="48"/>
                    </a:moveTo>
                    <a:lnTo>
                      <a:pt x="48" y="48"/>
                    </a:lnTo>
                    <a:lnTo>
                      <a:pt x="48" y="48"/>
                    </a:lnTo>
                    <a:lnTo>
                      <a:pt x="48" y="48"/>
                    </a:lnTo>
                    <a:lnTo>
                      <a:pt x="48" y="48"/>
                    </a:lnTo>
                    <a:close/>
                    <a:moveTo>
                      <a:pt x="48" y="48"/>
                    </a:moveTo>
                    <a:lnTo>
                      <a:pt x="48" y="48"/>
                    </a:lnTo>
                    <a:lnTo>
                      <a:pt x="48" y="48"/>
                    </a:lnTo>
                    <a:lnTo>
                      <a:pt x="48" y="48"/>
                    </a:lnTo>
                    <a:lnTo>
                      <a:pt x="48" y="48"/>
                    </a:lnTo>
                    <a:close/>
                    <a:moveTo>
                      <a:pt x="48" y="48"/>
                    </a:moveTo>
                    <a:lnTo>
                      <a:pt x="48" y="48"/>
                    </a:lnTo>
                    <a:lnTo>
                      <a:pt x="48" y="48"/>
                    </a:lnTo>
                    <a:lnTo>
                      <a:pt x="48" y="48"/>
                    </a:lnTo>
                    <a:lnTo>
                      <a:pt x="48" y="48"/>
                    </a:lnTo>
                    <a:close/>
                    <a:moveTo>
                      <a:pt x="48" y="0"/>
                    </a:moveTo>
                    <a:lnTo>
                      <a:pt x="48" y="0"/>
                    </a:lnTo>
                    <a:lnTo>
                      <a:pt x="48" y="48"/>
                    </a:lnTo>
                    <a:lnTo>
                      <a:pt x="48" y="48"/>
                    </a:lnTo>
                    <a:lnTo>
                      <a:pt x="48" y="0"/>
                    </a:lnTo>
                    <a:close/>
                    <a:moveTo>
                      <a:pt x="48" y="0"/>
                    </a:moveTo>
                    <a:lnTo>
                      <a:pt x="48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8" y="0"/>
                    </a:lnTo>
                    <a:close/>
                    <a:moveTo>
                      <a:pt x="48" y="0"/>
                    </a:moveTo>
                    <a:lnTo>
                      <a:pt x="48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8" y="0"/>
                    </a:lnTo>
                    <a:close/>
                    <a:moveTo>
                      <a:pt x="48" y="0"/>
                    </a:moveTo>
                    <a:lnTo>
                      <a:pt x="48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8" y="0"/>
                    </a:lnTo>
                    <a:close/>
                    <a:moveTo>
                      <a:pt x="48" y="0"/>
                    </a:moveTo>
                    <a:lnTo>
                      <a:pt x="48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8" y="0"/>
                    </a:lnTo>
                    <a:close/>
                    <a:moveTo>
                      <a:pt x="48" y="0"/>
                    </a:moveTo>
                    <a:lnTo>
                      <a:pt x="48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8" y="0"/>
                    </a:lnTo>
                    <a:close/>
                    <a:moveTo>
                      <a:pt x="48" y="0"/>
                    </a:moveTo>
                    <a:lnTo>
                      <a:pt x="48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8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1" name="Google Shape;4761;p77"/>
              <p:cNvSpPr/>
              <p:nvPr/>
            </p:nvSpPr>
            <p:spPr>
              <a:xfrm>
                <a:off x="5550900" y="2825050"/>
                <a:ext cx="24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97" h="49" fill="none" extrusionOk="0">
                    <a:moveTo>
                      <a:pt x="97" y="1"/>
                    </a:moveTo>
                    <a:lnTo>
                      <a:pt x="97" y="1"/>
                    </a:lnTo>
                    <a:lnTo>
                      <a:pt x="1" y="49"/>
                    </a:lnTo>
                    <a:lnTo>
                      <a:pt x="1" y="49"/>
                    </a:lnTo>
                    <a:lnTo>
                      <a:pt x="9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2" name="Google Shape;4762;p77"/>
              <p:cNvSpPr/>
              <p:nvPr/>
            </p:nvSpPr>
            <p:spPr>
              <a:xfrm>
                <a:off x="5553300" y="28250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3" name="Google Shape;4763;p77"/>
              <p:cNvSpPr/>
              <p:nvPr/>
            </p:nvSpPr>
            <p:spPr>
              <a:xfrm>
                <a:off x="5553300" y="28250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4" name="Google Shape;4764;p77"/>
              <p:cNvSpPr/>
              <p:nvPr/>
            </p:nvSpPr>
            <p:spPr>
              <a:xfrm>
                <a:off x="5553300" y="28250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5" name="Google Shape;4765;p77"/>
              <p:cNvSpPr/>
              <p:nvPr/>
            </p:nvSpPr>
            <p:spPr>
              <a:xfrm>
                <a:off x="5553300" y="28250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6" name="Google Shape;4766;p77"/>
              <p:cNvSpPr/>
              <p:nvPr/>
            </p:nvSpPr>
            <p:spPr>
              <a:xfrm>
                <a:off x="5553300" y="28250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7" name="Google Shape;4767;p77"/>
              <p:cNvSpPr/>
              <p:nvPr/>
            </p:nvSpPr>
            <p:spPr>
              <a:xfrm>
                <a:off x="5553300" y="28250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8" name="Google Shape;4768;p77"/>
              <p:cNvSpPr/>
              <p:nvPr/>
            </p:nvSpPr>
            <p:spPr>
              <a:xfrm>
                <a:off x="5553300" y="28250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9" name="Google Shape;4769;p77"/>
              <p:cNvSpPr/>
              <p:nvPr/>
            </p:nvSpPr>
            <p:spPr>
              <a:xfrm>
                <a:off x="5553300" y="28250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0" name="Google Shape;4770;p77"/>
              <p:cNvSpPr/>
              <p:nvPr/>
            </p:nvSpPr>
            <p:spPr>
              <a:xfrm>
                <a:off x="5445250" y="2816650"/>
                <a:ext cx="10567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227" h="385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2786" y="241"/>
                    </a:lnTo>
                    <a:lnTo>
                      <a:pt x="4227" y="385"/>
                    </a:lnTo>
                    <a:lnTo>
                      <a:pt x="4227" y="385"/>
                    </a:lnTo>
                    <a:lnTo>
                      <a:pt x="4227" y="385"/>
                    </a:lnTo>
                    <a:lnTo>
                      <a:pt x="2786" y="24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1" name="Google Shape;4771;p77"/>
              <p:cNvSpPr/>
              <p:nvPr/>
            </p:nvSpPr>
            <p:spPr>
              <a:xfrm>
                <a:off x="5157100" y="2783025"/>
                <a:ext cx="156100" cy="19250"/>
              </a:xfrm>
              <a:custGeom>
                <a:avLst/>
                <a:gdLst/>
                <a:ahLst/>
                <a:cxnLst/>
                <a:rect l="l" t="t" r="r" b="b"/>
                <a:pathLst>
                  <a:path w="6244" h="770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6244" y="769"/>
                    </a:lnTo>
                    <a:lnTo>
                      <a:pt x="6244" y="769"/>
                    </a:lnTo>
                    <a:lnTo>
                      <a:pt x="6244" y="769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2" name="Google Shape;4772;p77"/>
              <p:cNvSpPr/>
              <p:nvPr/>
            </p:nvSpPr>
            <p:spPr>
              <a:xfrm>
                <a:off x="4928975" y="2750625"/>
                <a:ext cx="94875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3795" h="625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385" y="96"/>
                    </a:lnTo>
                    <a:lnTo>
                      <a:pt x="1153" y="240"/>
                    </a:lnTo>
                    <a:lnTo>
                      <a:pt x="3794" y="625"/>
                    </a:lnTo>
                    <a:lnTo>
                      <a:pt x="3794" y="625"/>
                    </a:lnTo>
                    <a:lnTo>
                      <a:pt x="3794" y="625"/>
                    </a:lnTo>
                    <a:lnTo>
                      <a:pt x="1153" y="240"/>
                    </a:lnTo>
                    <a:lnTo>
                      <a:pt x="385" y="9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3" name="Google Shape;4773;p77"/>
              <p:cNvSpPr/>
              <p:nvPr/>
            </p:nvSpPr>
            <p:spPr>
              <a:xfrm>
                <a:off x="4927775" y="2749425"/>
                <a:ext cx="12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9" y="48"/>
                    </a:lnTo>
                    <a:lnTo>
                      <a:pt x="49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4" name="Google Shape;4774;p77"/>
              <p:cNvSpPr/>
              <p:nvPr/>
            </p:nvSpPr>
            <p:spPr>
              <a:xfrm>
                <a:off x="4927775" y="27494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5" name="Google Shape;4775;p77"/>
              <p:cNvSpPr/>
              <p:nvPr/>
            </p:nvSpPr>
            <p:spPr>
              <a:xfrm>
                <a:off x="4927775" y="27494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6" name="Google Shape;4776;p77"/>
              <p:cNvSpPr/>
              <p:nvPr/>
            </p:nvSpPr>
            <p:spPr>
              <a:xfrm>
                <a:off x="4927775" y="27494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7" name="Google Shape;4777;p77"/>
              <p:cNvSpPr/>
              <p:nvPr/>
            </p:nvSpPr>
            <p:spPr>
              <a:xfrm>
                <a:off x="4927775" y="27494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8" name="Google Shape;4778;p77"/>
              <p:cNvSpPr/>
              <p:nvPr/>
            </p:nvSpPr>
            <p:spPr>
              <a:xfrm>
                <a:off x="4927775" y="27494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9" name="Google Shape;4779;p77"/>
              <p:cNvSpPr/>
              <p:nvPr/>
            </p:nvSpPr>
            <p:spPr>
              <a:xfrm>
                <a:off x="4927775" y="27494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0" name="Google Shape;4780;p77"/>
              <p:cNvSpPr/>
              <p:nvPr/>
            </p:nvSpPr>
            <p:spPr>
              <a:xfrm>
                <a:off x="4927775" y="27494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1" name="Google Shape;4781;p77"/>
              <p:cNvSpPr/>
              <p:nvPr/>
            </p:nvSpPr>
            <p:spPr>
              <a:xfrm>
                <a:off x="4927775" y="2748225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2" name="Google Shape;4782;p77"/>
              <p:cNvSpPr/>
              <p:nvPr/>
            </p:nvSpPr>
            <p:spPr>
              <a:xfrm>
                <a:off x="4927775" y="27482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3" name="Google Shape;4783;p77"/>
              <p:cNvSpPr/>
              <p:nvPr/>
            </p:nvSpPr>
            <p:spPr>
              <a:xfrm>
                <a:off x="4927775" y="27482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4" name="Google Shape;4784;p77"/>
              <p:cNvSpPr/>
              <p:nvPr/>
            </p:nvSpPr>
            <p:spPr>
              <a:xfrm>
                <a:off x="4927775" y="27482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5" name="Google Shape;4785;p77"/>
              <p:cNvSpPr/>
              <p:nvPr/>
            </p:nvSpPr>
            <p:spPr>
              <a:xfrm>
                <a:off x="4927775" y="27482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6" name="Google Shape;4786;p77"/>
              <p:cNvSpPr/>
              <p:nvPr/>
            </p:nvSpPr>
            <p:spPr>
              <a:xfrm>
                <a:off x="4927775" y="2747025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7" name="Google Shape;4787;p77"/>
              <p:cNvSpPr/>
              <p:nvPr/>
            </p:nvSpPr>
            <p:spPr>
              <a:xfrm>
                <a:off x="4927775" y="2747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8" name="Google Shape;4788;p77"/>
              <p:cNvSpPr/>
              <p:nvPr/>
            </p:nvSpPr>
            <p:spPr>
              <a:xfrm>
                <a:off x="4927775" y="2747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9" name="Google Shape;4789;p77"/>
              <p:cNvSpPr/>
              <p:nvPr/>
            </p:nvSpPr>
            <p:spPr>
              <a:xfrm>
                <a:off x="4927775" y="2747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0" name="Google Shape;4790;p77"/>
              <p:cNvSpPr/>
              <p:nvPr/>
            </p:nvSpPr>
            <p:spPr>
              <a:xfrm>
                <a:off x="4927775" y="2747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1" name="Google Shape;4791;p77"/>
              <p:cNvSpPr/>
              <p:nvPr/>
            </p:nvSpPr>
            <p:spPr>
              <a:xfrm>
                <a:off x="4927775" y="2747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2" name="Google Shape;4792;p77"/>
              <p:cNvSpPr/>
              <p:nvPr/>
            </p:nvSpPr>
            <p:spPr>
              <a:xfrm>
                <a:off x="4927775" y="2747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3" name="Google Shape;4793;p77"/>
              <p:cNvSpPr/>
              <p:nvPr/>
            </p:nvSpPr>
            <p:spPr>
              <a:xfrm>
                <a:off x="4926575" y="2747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4" name="Google Shape;4794;p77"/>
              <p:cNvSpPr/>
              <p:nvPr/>
            </p:nvSpPr>
            <p:spPr>
              <a:xfrm>
                <a:off x="4926575" y="2689375"/>
                <a:ext cx="632750" cy="136900"/>
              </a:xfrm>
              <a:custGeom>
                <a:avLst/>
                <a:gdLst/>
                <a:ahLst/>
                <a:cxnLst/>
                <a:rect l="l" t="t" r="r" b="b"/>
                <a:pathLst>
                  <a:path w="25310" h="5476" extrusionOk="0">
                    <a:moveTo>
                      <a:pt x="5908" y="1"/>
                    </a:moveTo>
                    <a:lnTo>
                      <a:pt x="5523" y="97"/>
                    </a:lnTo>
                    <a:lnTo>
                      <a:pt x="5187" y="193"/>
                    </a:lnTo>
                    <a:lnTo>
                      <a:pt x="4851" y="337"/>
                    </a:lnTo>
                    <a:lnTo>
                      <a:pt x="4563" y="529"/>
                    </a:lnTo>
                    <a:lnTo>
                      <a:pt x="4323" y="721"/>
                    </a:lnTo>
                    <a:lnTo>
                      <a:pt x="4131" y="913"/>
                    </a:lnTo>
                    <a:lnTo>
                      <a:pt x="3987" y="1106"/>
                    </a:lnTo>
                    <a:lnTo>
                      <a:pt x="3698" y="1490"/>
                    </a:lnTo>
                    <a:lnTo>
                      <a:pt x="3554" y="1874"/>
                    </a:lnTo>
                    <a:lnTo>
                      <a:pt x="3458" y="2210"/>
                    </a:lnTo>
                    <a:lnTo>
                      <a:pt x="3410" y="2258"/>
                    </a:lnTo>
                    <a:lnTo>
                      <a:pt x="3362" y="2306"/>
                    </a:lnTo>
                    <a:lnTo>
                      <a:pt x="2930" y="2306"/>
                    </a:lnTo>
                    <a:lnTo>
                      <a:pt x="2594" y="2210"/>
                    </a:lnTo>
                    <a:lnTo>
                      <a:pt x="2018" y="2066"/>
                    </a:lnTo>
                    <a:lnTo>
                      <a:pt x="1345" y="1778"/>
                    </a:lnTo>
                    <a:lnTo>
                      <a:pt x="961" y="1586"/>
                    </a:lnTo>
                    <a:lnTo>
                      <a:pt x="625" y="1346"/>
                    </a:lnTo>
                    <a:lnTo>
                      <a:pt x="337" y="1058"/>
                    </a:lnTo>
                    <a:lnTo>
                      <a:pt x="97" y="673"/>
                    </a:lnTo>
                    <a:lnTo>
                      <a:pt x="0" y="1634"/>
                    </a:lnTo>
                    <a:lnTo>
                      <a:pt x="0" y="2018"/>
                    </a:lnTo>
                    <a:lnTo>
                      <a:pt x="0" y="2306"/>
                    </a:lnTo>
                    <a:lnTo>
                      <a:pt x="48" y="2306"/>
                    </a:lnTo>
                    <a:lnTo>
                      <a:pt x="48" y="2354"/>
                    </a:lnTo>
                    <a:lnTo>
                      <a:pt x="48" y="2402"/>
                    </a:lnTo>
                    <a:lnTo>
                      <a:pt x="97" y="2450"/>
                    </a:lnTo>
                    <a:lnTo>
                      <a:pt x="481" y="2546"/>
                    </a:lnTo>
                    <a:lnTo>
                      <a:pt x="1249" y="2690"/>
                    </a:lnTo>
                    <a:lnTo>
                      <a:pt x="3890" y="3075"/>
                    </a:lnTo>
                    <a:lnTo>
                      <a:pt x="3987" y="2642"/>
                    </a:lnTo>
                    <a:lnTo>
                      <a:pt x="4179" y="2162"/>
                    </a:lnTo>
                    <a:lnTo>
                      <a:pt x="4419" y="1778"/>
                    </a:lnTo>
                    <a:lnTo>
                      <a:pt x="4755" y="1394"/>
                    </a:lnTo>
                    <a:lnTo>
                      <a:pt x="5139" y="1106"/>
                    </a:lnTo>
                    <a:lnTo>
                      <a:pt x="5523" y="865"/>
                    </a:lnTo>
                    <a:lnTo>
                      <a:pt x="6004" y="721"/>
                    </a:lnTo>
                    <a:lnTo>
                      <a:pt x="6484" y="673"/>
                    </a:lnTo>
                    <a:lnTo>
                      <a:pt x="6772" y="721"/>
                    </a:lnTo>
                    <a:lnTo>
                      <a:pt x="7108" y="769"/>
                    </a:lnTo>
                    <a:lnTo>
                      <a:pt x="7396" y="817"/>
                    </a:lnTo>
                    <a:lnTo>
                      <a:pt x="7636" y="913"/>
                    </a:lnTo>
                    <a:lnTo>
                      <a:pt x="7925" y="1058"/>
                    </a:lnTo>
                    <a:lnTo>
                      <a:pt x="8117" y="1202"/>
                    </a:lnTo>
                    <a:lnTo>
                      <a:pt x="8357" y="1394"/>
                    </a:lnTo>
                    <a:lnTo>
                      <a:pt x="8693" y="1778"/>
                    </a:lnTo>
                    <a:lnTo>
                      <a:pt x="8933" y="2258"/>
                    </a:lnTo>
                    <a:lnTo>
                      <a:pt x="9125" y="2738"/>
                    </a:lnTo>
                    <a:lnTo>
                      <a:pt x="9221" y="3267"/>
                    </a:lnTo>
                    <a:lnTo>
                      <a:pt x="9221" y="3747"/>
                    </a:lnTo>
                    <a:lnTo>
                      <a:pt x="15465" y="4515"/>
                    </a:lnTo>
                    <a:lnTo>
                      <a:pt x="15609" y="4083"/>
                    </a:lnTo>
                    <a:lnTo>
                      <a:pt x="15801" y="3699"/>
                    </a:lnTo>
                    <a:lnTo>
                      <a:pt x="16089" y="3363"/>
                    </a:lnTo>
                    <a:lnTo>
                      <a:pt x="16377" y="3027"/>
                    </a:lnTo>
                    <a:lnTo>
                      <a:pt x="16713" y="2786"/>
                    </a:lnTo>
                    <a:lnTo>
                      <a:pt x="17097" y="2546"/>
                    </a:lnTo>
                    <a:lnTo>
                      <a:pt x="17530" y="2450"/>
                    </a:lnTo>
                    <a:lnTo>
                      <a:pt x="18010" y="2402"/>
                    </a:lnTo>
                    <a:lnTo>
                      <a:pt x="18250" y="2402"/>
                    </a:lnTo>
                    <a:lnTo>
                      <a:pt x="18826" y="2546"/>
                    </a:lnTo>
                    <a:lnTo>
                      <a:pt x="19307" y="2738"/>
                    </a:lnTo>
                    <a:lnTo>
                      <a:pt x="19739" y="3027"/>
                    </a:lnTo>
                    <a:lnTo>
                      <a:pt x="20075" y="3363"/>
                    </a:lnTo>
                    <a:lnTo>
                      <a:pt x="20363" y="3747"/>
                    </a:lnTo>
                    <a:lnTo>
                      <a:pt x="20555" y="4131"/>
                    </a:lnTo>
                    <a:lnTo>
                      <a:pt x="20651" y="4611"/>
                    </a:lnTo>
                    <a:lnTo>
                      <a:pt x="20747" y="5092"/>
                    </a:lnTo>
                    <a:lnTo>
                      <a:pt x="23533" y="5332"/>
                    </a:lnTo>
                    <a:lnTo>
                      <a:pt x="24974" y="5476"/>
                    </a:lnTo>
                    <a:lnTo>
                      <a:pt x="25070" y="5428"/>
                    </a:lnTo>
                    <a:lnTo>
                      <a:pt x="25166" y="5332"/>
                    </a:lnTo>
                    <a:lnTo>
                      <a:pt x="25214" y="5140"/>
                    </a:lnTo>
                    <a:lnTo>
                      <a:pt x="25310" y="4467"/>
                    </a:lnTo>
                    <a:lnTo>
                      <a:pt x="21324" y="4323"/>
                    </a:lnTo>
                    <a:lnTo>
                      <a:pt x="21180" y="3939"/>
                    </a:lnTo>
                    <a:lnTo>
                      <a:pt x="21035" y="3507"/>
                    </a:lnTo>
                    <a:lnTo>
                      <a:pt x="20747" y="3027"/>
                    </a:lnTo>
                    <a:lnTo>
                      <a:pt x="20555" y="2786"/>
                    </a:lnTo>
                    <a:lnTo>
                      <a:pt x="20315" y="2546"/>
                    </a:lnTo>
                    <a:lnTo>
                      <a:pt x="20075" y="2306"/>
                    </a:lnTo>
                    <a:lnTo>
                      <a:pt x="19787" y="2114"/>
                    </a:lnTo>
                    <a:lnTo>
                      <a:pt x="19451" y="1922"/>
                    </a:lnTo>
                    <a:lnTo>
                      <a:pt x="19066" y="1826"/>
                    </a:lnTo>
                    <a:lnTo>
                      <a:pt x="18586" y="1730"/>
                    </a:lnTo>
                    <a:lnTo>
                      <a:pt x="18106" y="1682"/>
                    </a:lnTo>
                    <a:lnTo>
                      <a:pt x="17482" y="1682"/>
                    </a:lnTo>
                    <a:lnTo>
                      <a:pt x="17049" y="1730"/>
                    </a:lnTo>
                    <a:lnTo>
                      <a:pt x="16665" y="1826"/>
                    </a:lnTo>
                    <a:lnTo>
                      <a:pt x="16329" y="1970"/>
                    </a:lnTo>
                    <a:lnTo>
                      <a:pt x="16041" y="2114"/>
                    </a:lnTo>
                    <a:lnTo>
                      <a:pt x="15801" y="2306"/>
                    </a:lnTo>
                    <a:lnTo>
                      <a:pt x="15369" y="2642"/>
                    </a:lnTo>
                    <a:lnTo>
                      <a:pt x="15032" y="3027"/>
                    </a:lnTo>
                    <a:lnTo>
                      <a:pt x="14840" y="3315"/>
                    </a:lnTo>
                    <a:lnTo>
                      <a:pt x="14696" y="3651"/>
                    </a:lnTo>
                    <a:lnTo>
                      <a:pt x="9894" y="3171"/>
                    </a:lnTo>
                    <a:lnTo>
                      <a:pt x="9846" y="2738"/>
                    </a:lnTo>
                    <a:lnTo>
                      <a:pt x="9750" y="2258"/>
                    </a:lnTo>
                    <a:lnTo>
                      <a:pt x="9509" y="1730"/>
                    </a:lnTo>
                    <a:lnTo>
                      <a:pt x="9365" y="1442"/>
                    </a:lnTo>
                    <a:lnTo>
                      <a:pt x="9125" y="1154"/>
                    </a:lnTo>
                    <a:lnTo>
                      <a:pt x="8885" y="913"/>
                    </a:lnTo>
                    <a:lnTo>
                      <a:pt x="8597" y="673"/>
                    </a:lnTo>
                    <a:lnTo>
                      <a:pt x="8261" y="433"/>
                    </a:lnTo>
                    <a:lnTo>
                      <a:pt x="7877" y="241"/>
                    </a:lnTo>
                    <a:lnTo>
                      <a:pt x="7396" y="97"/>
                    </a:lnTo>
                    <a:lnTo>
                      <a:pt x="6868" y="49"/>
                    </a:lnTo>
                    <a:lnTo>
                      <a:pt x="6340" y="1"/>
                    </a:lnTo>
                    <a:close/>
                  </a:path>
                </a:pathLst>
              </a:custGeom>
              <a:solidFill>
                <a:srgbClr val="FA81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5" name="Google Shape;4795;p77"/>
              <p:cNvSpPr/>
              <p:nvPr/>
            </p:nvSpPr>
            <p:spPr>
              <a:xfrm>
                <a:off x="4926575" y="2689375"/>
                <a:ext cx="632750" cy="136900"/>
              </a:xfrm>
              <a:custGeom>
                <a:avLst/>
                <a:gdLst/>
                <a:ahLst/>
                <a:cxnLst/>
                <a:rect l="l" t="t" r="r" b="b"/>
                <a:pathLst>
                  <a:path w="25310" h="5476" fill="none" extrusionOk="0">
                    <a:moveTo>
                      <a:pt x="6340" y="1"/>
                    </a:moveTo>
                    <a:lnTo>
                      <a:pt x="6340" y="1"/>
                    </a:lnTo>
                    <a:lnTo>
                      <a:pt x="5908" y="1"/>
                    </a:lnTo>
                    <a:lnTo>
                      <a:pt x="5523" y="97"/>
                    </a:lnTo>
                    <a:lnTo>
                      <a:pt x="5187" y="193"/>
                    </a:lnTo>
                    <a:lnTo>
                      <a:pt x="4851" y="337"/>
                    </a:lnTo>
                    <a:lnTo>
                      <a:pt x="4563" y="529"/>
                    </a:lnTo>
                    <a:lnTo>
                      <a:pt x="4323" y="721"/>
                    </a:lnTo>
                    <a:lnTo>
                      <a:pt x="4131" y="913"/>
                    </a:lnTo>
                    <a:lnTo>
                      <a:pt x="3987" y="1106"/>
                    </a:lnTo>
                    <a:lnTo>
                      <a:pt x="3698" y="1490"/>
                    </a:lnTo>
                    <a:lnTo>
                      <a:pt x="3554" y="1874"/>
                    </a:lnTo>
                    <a:lnTo>
                      <a:pt x="3458" y="2210"/>
                    </a:lnTo>
                    <a:lnTo>
                      <a:pt x="3458" y="2210"/>
                    </a:lnTo>
                    <a:lnTo>
                      <a:pt x="3410" y="2258"/>
                    </a:lnTo>
                    <a:lnTo>
                      <a:pt x="3362" y="2306"/>
                    </a:lnTo>
                    <a:lnTo>
                      <a:pt x="3218" y="2306"/>
                    </a:lnTo>
                    <a:lnTo>
                      <a:pt x="3218" y="2306"/>
                    </a:lnTo>
                    <a:lnTo>
                      <a:pt x="2930" y="2306"/>
                    </a:lnTo>
                    <a:lnTo>
                      <a:pt x="2594" y="2210"/>
                    </a:lnTo>
                    <a:lnTo>
                      <a:pt x="2018" y="2066"/>
                    </a:lnTo>
                    <a:lnTo>
                      <a:pt x="1345" y="1778"/>
                    </a:lnTo>
                    <a:lnTo>
                      <a:pt x="1345" y="1778"/>
                    </a:lnTo>
                    <a:lnTo>
                      <a:pt x="961" y="1586"/>
                    </a:lnTo>
                    <a:lnTo>
                      <a:pt x="625" y="1346"/>
                    </a:lnTo>
                    <a:lnTo>
                      <a:pt x="337" y="1058"/>
                    </a:lnTo>
                    <a:lnTo>
                      <a:pt x="97" y="673"/>
                    </a:lnTo>
                    <a:lnTo>
                      <a:pt x="97" y="673"/>
                    </a:lnTo>
                    <a:lnTo>
                      <a:pt x="0" y="1634"/>
                    </a:lnTo>
                    <a:lnTo>
                      <a:pt x="0" y="2018"/>
                    </a:lnTo>
                    <a:lnTo>
                      <a:pt x="0" y="2306"/>
                    </a:lnTo>
                    <a:lnTo>
                      <a:pt x="0" y="2306"/>
                    </a:lnTo>
                    <a:lnTo>
                      <a:pt x="0" y="2306"/>
                    </a:lnTo>
                    <a:lnTo>
                      <a:pt x="0" y="2306"/>
                    </a:lnTo>
                    <a:lnTo>
                      <a:pt x="48" y="2306"/>
                    </a:lnTo>
                    <a:lnTo>
                      <a:pt x="48" y="2306"/>
                    </a:lnTo>
                    <a:lnTo>
                      <a:pt x="48" y="2306"/>
                    </a:lnTo>
                    <a:lnTo>
                      <a:pt x="48" y="2306"/>
                    </a:lnTo>
                    <a:lnTo>
                      <a:pt x="48" y="2306"/>
                    </a:lnTo>
                    <a:lnTo>
                      <a:pt x="48" y="2306"/>
                    </a:lnTo>
                    <a:lnTo>
                      <a:pt x="48" y="2306"/>
                    </a:lnTo>
                    <a:lnTo>
                      <a:pt x="48" y="2306"/>
                    </a:lnTo>
                    <a:lnTo>
                      <a:pt x="48" y="2306"/>
                    </a:lnTo>
                    <a:lnTo>
                      <a:pt x="48" y="2306"/>
                    </a:lnTo>
                    <a:lnTo>
                      <a:pt x="48" y="2306"/>
                    </a:lnTo>
                    <a:lnTo>
                      <a:pt x="48" y="2306"/>
                    </a:lnTo>
                    <a:lnTo>
                      <a:pt x="48" y="2306"/>
                    </a:lnTo>
                    <a:lnTo>
                      <a:pt x="48" y="2306"/>
                    </a:lnTo>
                    <a:lnTo>
                      <a:pt x="48" y="2306"/>
                    </a:lnTo>
                    <a:lnTo>
                      <a:pt x="48" y="2306"/>
                    </a:lnTo>
                    <a:lnTo>
                      <a:pt x="48" y="2306"/>
                    </a:lnTo>
                    <a:lnTo>
                      <a:pt x="48" y="2306"/>
                    </a:lnTo>
                    <a:lnTo>
                      <a:pt x="48" y="2306"/>
                    </a:lnTo>
                    <a:lnTo>
                      <a:pt x="48" y="2306"/>
                    </a:lnTo>
                    <a:lnTo>
                      <a:pt x="48" y="2306"/>
                    </a:lnTo>
                    <a:lnTo>
                      <a:pt x="48" y="2306"/>
                    </a:lnTo>
                    <a:lnTo>
                      <a:pt x="48" y="2306"/>
                    </a:lnTo>
                    <a:lnTo>
                      <a:pt x="48" y="2306"/>
                    </a:lnTo>
                    <a:lnTo>
                      <a:pt x="48" y="2306"/>
                    </a:lnTo>
                    <a:lnTo>
                      <a:pt x="48" y="2306"/>
                    </a:lnTo>
                    <a:lnTo>
                      <a:pt x="48" y="2354"/>
                    </a:lnTo>
                    <a:lnTo>
                      <a:pt x="48" y="2354"/>
                    </a:lnTo>
                    <a:lnTo>
                      <a:pt x="48" y="2354"/>
                    </a:lnTo>
                    <a:lnTo>
                      <a:pt x="48" y="2354"/>
                    </a:lnTo>
                    <a:lnTo>
                      <a:pt x="48" y="2354"/>
                    </a:lnTo>
                    <a:lnTo>
                      <a:pt x="48" y="2354"/>
                    </a:lnTo>
                    <a:lnTo>
                      <a:pt x="48" y="2354"/>
                    </a:lnTo>
                    <a:lnTo>
                      <a:pt x="48" y="2354"/>
                    </a:lnTo>
                    <a:lnTo>
                      <a:pt x="48" y="2354"/>
                    </a:lnTo>
                    <a:lnTo>
                      <a:pt x="48" y="2354"/>
                    </a:lnTo>
                    <a:lnTo>
                      <a:pt x="48" y="2354"/>
                    </a:lnTo>
                    <a:lnTo>
                      <a:pt x="48" y="2354"/>
                    </a:lnTo>
                    <a:lnTo>
                      <a:pt x="48" y="2354"/>
                    </a:lnTo>
                    <a:lnTo>
                      <a:pt x="48" y="2354"/>
                    </a:lnTo>
                    <a:lnTo>
                      <a:pt x="48" y="2354"/>
                    </a:lnTo>
                    <a:lnTo>
                      <a:pt x="48" y="2354"/>
                    </a:lnTo>
                    <a:lnTo>
                      <a:pt x="48" y="2354"/>
                    </a:lnTo>
                    <a:lnTo>
                      <a:pt x="48" y="2354"/>
                    </a:lnTo>
                    <a:lnTo>
                      <a:pt x="48" y="2354"/>
                    </a:lnTo>
                    <a:lnTo>
                      <a:pt x="48" y="2354"/>
                    </a:lnTo>
                    <a:lnTo>
                      <a:pt x="48" y="2402"/>
                    </a:lnTo>
                    <a:lnTo>
                      <a:pt x="48" y="2402"/>
                    </a:lnTo>
                    <a:lnTo>
                      <a:pt x="48" y="2402"/>
                    </a:lnTo>
                    <a:lnTo>
                      <a:pt x="48" y="2402"/>
                    </a:lnTo>
                    <a:lnTo>
                      <a:pt x="48" y="2402"/>
                    </a:lnTo>
                    <a:lnTo>
                      <a:pt x="48" y="2402"/>
                    </a:lnTo>
                    <a:lnTo>
                      <a:pt x="48" y="2402"/>
                    </a:lnTo>
                    <a:lnTo>
                      <a:pt x="48" y="2402"/>
                    </a:lnTo>
                    <a:lnTo>
                      <a:pt x="48" y="2402"/>
                    </a:lnTo>
                    <a:lnTo>
                      <a:pt x="48" y="2402"/>
                    </a:lnTo>
                    <a:lnTo>
                      <a:pt x="48" y="2402"/>
                    </a:lnTo>
                    <a:lnTo>
                      <a:pt x="48" y="2402"/>
                    </a:lnTo>
                    <a:lnTo>
                      <a:pt x="48" y="2402"/>
                    </a:lnTo>
                    <a:lnTo>
                      <a:pt x="48" y="2402"/>
                    </a:lnTo>
                    <a:lnTo>
                      <a:pt x="48" y="2402"/>
                    </a:lnTo>
                    <a:lnTo>
                      <a:pt x="48" y="2402"/>
                    </a:lnTo>
                    <a:lnTo>
                      <a:pt x="48" y="2402"/>
                    </a:lnTo>
                    <a:lnTo>
                      <a:pt x="48" y="2402"/>
                    </a:lnTo>
                    <a:lnTo>
                      <a:pt x="48" y="2402"/>
                    </a:lnTo>
                    <a:lnTo>
                      <a:pt x="48" y="2402"/>
                    </a:lnTo>
                    <a:lnTo>
                      <a:pt x="48" y="2402"/>
                    </a:lnTo>
                    <a:lnTo>
                      <a:pt x="48" y="2402"/>
                    </a:lnTo>
                    <a:lnTo>
                      <a:pt x="48" y="2402"/>
                    </a:lnTo>
                    <a:lnTo>
                      <a:pt x="48" y="2402"/>
                    </a:lnTo>
                    <a:lnTo>
                      <a:pt x="48" y="2402"/>
                    </a:lnTo>
                    <a:lnTo>
                      <a:pt x="48" y="2402"/>
                    </a:lnTo>
                    <a:lnTo>
                      <a:pt x="48" y="2402"/>
                    </a:lnTo>
                    <a:lnTo>
                      <a:pt x="48" y="2402"/>
                    </a:lnTo>
                    <a:lnTo>
                      <a:pt x="48" y="2402"/>
                    </a:lnTo>
                    <a:lnTo>
                      <a:pt x="48" y="2402"/>
                    </a:lnTo>
                    <a:lnTo>
                      <a:pt x="48" y="2402"/>
                    </a:lnTo>
                    <a:lnTo>
                      <a:pt x="48" y="2402"/>
                    </a:lnTo>
                    <a:lnTo>
                      <a:pt x="48" y="2402"/>
                    </a:lnTo>
                    <a:lnTo>
                      <a:pt x="97" y="2450"/>
                    </a:lnTo>
                    <a:lnTo>
                      <a:pt x="97" y="2450"/>
                    </a:lnTo>
                    <a:lnTo>
                      <a:pt x="97" y="2450"/>
                    </a:lnTo>
                    <a:lnTo>
                      <a:pt x="97" y="2450"/>
                    </a:lnTo>
                    <a:lnTo>
                      <a:pt x="481" y="2546"/>
                    </a:lnTo>
                    <a:lnTo>
                      <a:pt x="1249" y="2690"/>
                    </a:lnTo>
                    <a:lnTo>
                      <a:pt x="3890" y="3075"/>
                    </a:lnTo>
                    <a:lnTo>
                      <a:pt x="3890" y="3075"/>
                    </a:lnTo>
                    <a:lnTo>
                      <a:pt x="3987" y="2642"/>
                    </a:lnTo>
                    <a:lnTo>
                      <a:pt x="4179" y="2162"/>
                    </a:lnTo>
                    <a:lnTo>
                      <a:pt x="4419" y="1778"/>
                    </a:lnTo>
                    <a:lnTo>
                      <a:pt x="4755" y="1394"/>
                    </a:lnTo>
                    <a:lnTo>
                      <a:pt x="5139" y="1106"/>
                    </a:lnTo>
                    <a:lnTo>
                      <a:pt x="5523" y="865"/>
                    </a:lnTo>
                    <a:lnTo>
                      <a:pt x="6004" y="721"/>
                    </a:lnTo>
                    <a:lnTo>
                      <a:pt x="6484" y="673"/>
                    </a:lnTo>
                    <a:lnTo>
                      <a:pt x="6484" y="673"/>
                    </a:lnTo>
                    <a:lnTo>
                      <a:pt x="6772" y="721"/>
                    </a:lnTo>
                    <a:lnTo>
                      <a:pt x="6772" y="721"/>
                    </a:lnTo>
                    <a:lnTo>
                      <a:pt x="7108" y="769"/>
                    </a:lnTo>
                    <a:lnTo>
                      <a:pt x="7396" y="817"/>
                    </a:lnTo>
                    <a:lnTo>
                      <a:pt x="7636" y="913"/>
                    </a:lnTo>
                    <a:lnTo>
                      <a:pt x="7925" y="1058"/>
                    </a:lnTo>
                    <a:lnTo>
                      <a:pt x="8117" y="1202"/>
                    </a:lnTo>
                    <a:lnTo>
                      <a:pt x="8357" y="1394"/>
                    </a:lnTo>
                    <a:lnTo>
                      <a:pt x="8693" y="1778"/>
                    </a:lnTo>
                    <a:lnTo>
                      <a:pt x="8933" y="2258"/>
                    </a:lnTo>
                    <a:lnTo>
                      <a:pt x="9125" y="2738"/>
                    </a:lnTo>
                    <a:lnTo>
                      <a:pt x="9221" y="3267"/>
                    </a:lnTo>
                    <a:lnTo>
                      <a:pt x="9221" y="3747"/>
                    </a:lnTo>
                    <a:lnTo>
                      <a:pt x="9221" y="3747"/>
                    </a:lnTo>
                    <a:lnTo>
                      <a:pt x="15465" y="4515"/>
                    </a:lnTo>
                    <a:lnTo>
                      <a:pt x="15465" y="4515"/>
                    </a:lnTo>
                    <a:lnTo>
                      <a:pt x="15609" y="4083"/>
                    </a:lnTo>
                    <a:lnTo>
                      <a:pt x="15801" y="3699"/>
                    </a:lnTo>
                    <a:lnTo>
                      <a:pt x="16089" y="3363"/>
                    </a:lnTo>
                    <a:lnTo>
                      <a:pt x="16377" y="3027"/>
                    </a:lnTo>
                    <a:lnTo>
                      <a:pt x="16713" y="2786"/>
                    </a:lnTo>
                    <a:lnTo>
                      <a:pt x="17097" y="2546"/>
                    </a:lnTo>
                    <a:lnTo>
                      <a:pt x="17530" y="2450"/>
                    </a:lnTo>
                    <a:lnTo>
                      <a:pt x="18010" y="2402"/>
                    </a:lnTo>
                    <a:lnTo>
                      <a:pt x="18010" y="2402"/>
                    </a:lnTo>
                    <a:lnTo>
                      <a:pt x="18250" y="2402"/>
                    </a:lnTo>
                    <a:lnTo>
                      <a:pt x="18250" y="2402"/>
                    </a:lnTo>
                    <a:lnTo>
                      <a:pt x="18826" y="2546"/>
                    </a:lnTo>
                    <a:lnTo>
                      <a:pt x="19307" y="2738"/>
                    </a:lnTo>
                    <a:lnTo>
                      <a:pt x="19739" y="3027"/>
                    </a:lnTo>
                    <a:lnTo>
                      <a:pt x="20075" y="3363"/>
                    </a:lnTo>
                    <a:lnTo>
                      <a:pt x="20363" y="3747"/>
                    </a:lnTo>
                    <a:lnTo>
                      <a:pt x="20555" y="4131"/>
                    </a:lnTo>
                    <a:lnTo>
                      <a:pt x="20651" y="4611"/>
                    </a:lnTo>
                    <a:lnTo>
                      <a:pt x="20747" y="5092"/>
                    </a:lnTo>
                    <a:lnTo>
                      <a:pt x="20747" y="5092"/>
                    </a:lnTo>
                    <a:lnTo>
                      <a:pt x="23533" y="5332"/>
                    </a:lnTo>
                    <a:lnTo>
                      <a:pt x="24974" y="5476"/>
                    </a:lnTo>
                    <a:lnTo>
                      <a:pt x="24974" y="5476"/>
                    </a:lnTo>
                    <a:lnTo>
                      <a:pt x="24974" y="5476"/>
                    </a:lnTo>
                    <a:lnTo>
                      <a:pt x="25070" y="5428"/>
                    </a:lnTo>
                    <a:lnTo>
                      <a:pt x="25070" y="5428"/>
                    </a:lnTo>
                    <a:lnTo>
                      <a:pt x="25070" y="5428"/>
                    </a:lnTo>
                    <a:lnTo>
                      <a:pt x="25070" y="5428"/>
                    </a:lnTo>
                    <a:lnTo>
                      <a:pt x="25070" y="5428"/>
                    </a:lnTo>
                    <a:lnTo>
                      <a:pt x="25070" y="5428"/>
                    </a:lnTo>
                    <a:lnTo>
                      <a:pt x="25070" y="5428"/>
                    </a:lnTo>
                    <a:lnTo>
                      <a:pt x="25070" y="5428"/>
                    </a:lnTo>
                    <a:lnTo>
                      <a:pt x="25070" y="5428"/>
                    </a:lnTo>
                    <a:lnTo>
                      <a:pt x="25070" y="5428"/>
                    </a:lnTo>
                    <a:lnTo>
                      <a:pt x="25070" y="5428"/>
                    </a:lnTo>
                    <a:lnTo>
                      <a:pt x="25070" y="5428"/>
                    </a:lnTo>
                    <a:lnTo>
                      <a:pt x="25070" y="5428"/>
                    </a:lnTo>
                    <a:lnTo>
                      <a:pt x="25070" y="5428"/>
                    </a:lnTo>
                    <a:lnTo>
                      <a:pt x="25070" y="5428"/>
                    </a:lnTo>
                    <a:lnTo>
                      <a:pt x="25070" y="5428"/>
                    </a:lnTo>
                    <a:lnTo>
                      <a:pt x="25070" y="5428"/>
                    </a:lnTo>
                    <a:lnTo>
                      <a:pt x="25070" y="5428"/>
                    </a:lnTo>
                    <a:lnTo>
                      <a:pt x="25070" y="5428"/>
                    </a:lnTo>
                    <a:lnTo>
                      <a:pt x="25070" y="5428"/>
                    </a:lnTo>
                    <a:lnTo>
                      <a:pt x="25070" y="5428"/>
                    </a:lnTo>
                    <a:lnTo>
                      <a:pt x="25070" y="5428"/>
                    </a:lnTo>
                    <a:lnTo>
                      <a:pt x="25070" y="5428"/>
                    </a:lnTo>
                    <a:lnTo>
                      <a:pt x="25070" y="5428"/>
                    </a:lnTo>
                    <a:lnTo>
                      <a:pt x="25070" y="5428"/>
                    </a:lnTo>
                    <a:lnTo>
                      <a:pt x="25070" y="5428"/>
                    </a:lnTo>
                    <a:lnTo>
                      <a:pt x="25070" y="5428"/>
                    </a:lnTo>
                    <a:lnTo>
                      <a:pt x="25070" y="5428"/>
                    </a:lnTo>
                    <a:lnTo>
                      <a:pt x="25070" y="5428"/>
                    </a:lnTo>
                    <a:lnTo>
                      <a:pt x="25070" y="5428"/>
                    </a:lnTo>
                    <a:lnTo>
                      <a:pt x="25070" y="5428"/>
                    </a:lnTo>
                    <a:lnTo>
                      <a:pt x="25070" y="5428"/>
                    </a:lnTo>
                    <a:lnTo>
                      <a:pt x="25070" y="5428"/>
                    </a:lnTo>
                    <a:lnTo>
                      <a:pt x="25070" y="5428"/>
                    </a:lnTo>
                    <a:lnTo>
                      <a:pt x="25166" y="5332"/>
                    </a:lnTo>
                    <a:lnTo>
                      <a:pt x="25214" y="5140"/>
                    </a:lnTo>
                    <a:lnTo>
                      <a:pt x="25310" y="4467"/>
                    </a:lnTo>
                    <a:lnTo>
                      <a:pt x="21324" y="4323"/>
                    </a:lnTo>
                    <a:lnTo>
                      <a:pt x="21324" y="4323"/>
                    </a:lnTo>
                    <a:lnTo>
                      <a:pt x="21180" y="3939"/>
                    </a:lnTo>
                    <a:lnTo>
                      <a:pt x="21035" y="3507"/>
                    </a:lnTo>
                    <a:lnTo>
                      <a:pt x="20747" y="3027"/>
                    </a:lnTo>
                    <a:lnTo>
                      <a:pt x="20555" y="2786"/>
                    </a:lnTo>
                    <a:lnTo>
                      <a:pt x="20315" y="2546"/>
                    </a:lnTo>
                    <a:lnTo>
                      <a:pt x="20075" y="2306"/>
                    </a:lnTo>
                    <a:lnTo>
                      <a:pt x="19787" y="2114"/>
                    </a:lnTo>
                    <a:lnTo>
                      <a:pt x="19451" y="1922"/>
                    </a:lnTo>
                    <a:lnTo>
                      <a:pt x="19066" y="1826"/>
                    </a:lnTo>
                    <a:lnTo>
                      <a:pt x="18586" y="1730"/>
                    </a:lnTo>
                    <a:lnTo>
                      <a:pt x="18106" y="1682"/>
                    </a:lnTo>
                    <a:lnTo>
                      <a:pt x="18106" y="1682"/>
                    </a:lnTo>
                    <a:lnTo>
                      <a:pt x="17914" y="1682"/>
                    </a:lnTo>
                    <a:lnTo>
                      <a:pt x="17914" y="1682"/>
                    </a:lnTo>
                    <a:lnTo>
                      <a:pt x="17482" y="1682"/>
                    </a:lnTo>
                    <a:lnTo>
                      <a:pt x="17049" y="1730"/>
                    </a:lnTo>
                    <a:lnTo>
                      <a:pt x="16665" y="1826"/>
                    </a:lnTo>
                    <a:lnTo>
                      <a:pt x="16329" y="1970"/>
                    </a:lnTo>
                    <a:lnTo>
                      <a:pt x="16041" y="2114"/>
                    </a:lnTo>
                    <a:lnTo>
                      <a:pt x="15801" y="2306"/>
                    </a:lnTo>
                    <a:lnTo>
                      <a:pt x="15369" y="2642"/>
                    </a:lnTo>
                    <a:lnTo>
                      <a:pt x="15032" y="3027"/>
                    </a:lnTo>
                    <a:lnTo>
                      <a:pt x="14840" y="3315"/>
                    </a:lnTo>
                    <a:lnTo>
                      <a:pt x="14696" y="3651"/>
                    </a:lnTo>
                    <a:lnTo>
                      <a:pt x="9894" y="3171"/>
                    </a:lnTo>
                    <a:lnTo>
                      <a:pt x="9894" y="3171"/>
                    </a:lnTo>
                    <a:lnTo>
                      <a:pt x="9846" y="2738"/>
                    </a:lnTo>
                    <a:lnTo>
                      <a:pt x="9750" y="2258"/>
                    </a:lnTo>
                    <a:lnTo>
                      <a:pt x="9509" y="1730"/>
                    </a:lnTo>
                    <a:lnTo>
                      <a:pt x="9365" y="1442"/>
                    </a:lnTo>
                    <a:lnTo>
                      <a:pt x="9125" y="1154"/>
                    </a:lnTo>
                    <a:lnTo>
                      <a:pt x="8885" y="913"/>
                    </a:lnTo>
                    <a:lnTo>
                      <a:pt x="8597" y="673"/>
                    </a:lnTo>
                    <a:lnTo>
                      <a:pt x="8261" y="433"/>
                    </a:lnTo>
                    <a:lnTo>
                      <a:pt x="7877" y="241"/>
                    </a:lnTo>
                    <a:lnTo>
                      <a:pt x="7396" y="97"/>
                    </a:lnTo>
                    <a:lnTo>
                      <a:pt x="6868" y="49"/>
                    </a:lnTo>
                    <a:lnTo>
                      <a:pt x="6868" y="49"/>
                    </a:lnTo>
                    <a:lnTo>
                      <a:pt x="634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6" name="Google Shape;4796;p77"/>
              <p:cNvSpPr/>
              <p:nvPr/>
            </p:nvSpPr>
            <p:spPr>
              <a:xfrm>
                <a:off x="5106675" y="2503300"/>
                <a:ext cx="189725" cy="169300"/>
              </a:xfrm>
              <a:custGeom>
                <a:avLst/>
                <a:gdLst/>
                <a:ahLst/>
                <a:cxnLst/>
                <a:rect l="l" t="t" r="r" b="b"/>
                <a:pathLst>
                  <a:path w="7589" h="6772" extrusionOk="0">
                    <a:moveTo>
                      <a:pt x="4419" y="0"/>
                    </a:moveTo>
                    <a:lnTo>
                      <a:pt x="3602" y="48"/>
                    </a:lnTo>
                    <a:lnTo>
                      <a:pt x="3170" y="96"/>
                    </a:lnTo>
                    <a:lnTo>
                      <a:pt x="2834" y="144"/>
                    </a:lnTo>
                    <a:lnTo>
                      <a:pt x="2546" y="240"/>
                    </a:lnTo>
                    <a:lnTo>
                      <a:pt x="2305" y="384"/>
                    </a:lnTo>
                    <a:lnTo>
                      <a:pt x="2113" y="576"/>
                    </a:lnTo>
                    <a:lnTo>
                      <a:pt x="1873" y="865"/>
                    </a:lnTo>
                    <a:lnTo>
                      <a:pt x="1681" y="1201"/>
                    </a:lnTo>
                    <a:lnTo>
                      <a:pt x="1489" y="1585"/>
                    </a:lnTo>
                    <a:lnTo>
                      <a:pt x="1105" y="2497"/>
                    </a:lnTo>
                    <a:lnTo>
                      <a:pt x="769" y="3458"/>
                    </a:lnTo>
                    <a:lnTo>
                      <a:pt x="240" y="5187"/>
                    </a:lnTo>
                    <a:lnTo>
                      <a:pt x="0" y="5907"/>
                    </a:lnTo>
                    <a:lnTo>
                      <a:pt x="7060" y="6772"/>
                    </a:lnTo>
                    <a:lnTo>
                      <a:pt x="7348" y="3746"/>
                    </a:lnTo>
                    <a:lnTo>
                      <a:pt x="7540" y="1585"/>
                    </a:lnTo>
                    <a:lnTo>
                      <a:pt x="7588" y="865"/>
                    </a:lnTo>
                    <a:lnTo>
                      <a:pt x="7588" y="480"/>
                    </a:lnTo>
                    <a:lnTo>
                      <a:pt x="7540" y="432"/>
                    </a:lnTo>
                    <a:lnTo>
                      <a:pt x="7396" y="384"/>
                    </a:lnTo>
                    <a:lnTo>
                      <a:pt x="6868" y="240"/>
                    </a:lnTo>
                    <a:lnTo>
                      <a:pt x="6147" y="96"/>
                    </a:lnTo>
                    <a:lnTo>
                      <a:pt x="5331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7" name="Google Shape;4797;p77"/>
              <p:cNvSpPr/>
              <p:nvPr/>
            </p:nvSpPr>
            <p:spPr>
              <a:xfrm>
                <a:off x="5118675" y="2515300"/>
                <a:ext cx="170525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6821" h="5956" extrusionOk="0">
                    <a:moveTo>
                      <a:pt x="3891" y="0"/>
                    </a:moveTo>
                    <a:lnTo>
                      <a:pt x="3122" y="48"/>
                    </a:lnTo>
                    <a:lnTo>
                      <a:pt x="2738" y="96"/>
                    </a:lnTo>
                    <a:lnTo>
                      <a:pt x="2402" y="144"/>
                    </a:lnTo>
                    <a:lnTo>
                      <a:pt x="2162" y="240"/>
                    </a:lnTo>
                    <a:lnTo>
                      <a:pt x="1921" y="337"/>
                    </a:lnTo>
                    <a:lnTo>
                      <a:pt x="1729" y="529"/>
                    </a:lnTo>
                    <a:lnTo>
                      <a:pt x="1537" y="769"/>
                    </a:lnTo>
                    <a:lnTo>
                      <a:pt x="1393" y="1057"/>
                    </a:lnTo>
                    <a:lnTo>
                      <a:pt x="1201" y="1393"/>
                    </a:lnTo>
                    <a:lnTo>
                      <a:pt x="865" y="2161"/>
                    </a:lnTo>
                    <a:lnTo>
                      <a:pt x="577" y="3026"/>
                    </a:lnTo>
                    <a:lnTo>
                      <a:pt x="145" y="4515"/>
                    </a:lnTo>
                    <a:lnTo>
                      <a:pt x="0" y="5187"/>
                    </a:lnTo>
                    <a:lnTo>
                      <a:pt x="6388" y="5955"/>
                    </a:lnTo>
                    <a:lnTo>
                      <a:pt x="6628" y="3314"/>
                    </a:lnTo>
                    <a:lnTo>
                      <a:pt x="6772" y="1441"/>
                    </a:lnTo>
                    <a:lnTo>
                      <a:pt x="6820" y="769"/>
                    </a:lnTo>
                    <a:lnTo>
                      <a:pt x="6772" y="481"/>
                    </a:lnTo>
                    <a:lnTo>
                      <a:pt x="6724" y="433"/>
                    </a:lnTo>
                    <a:lnTo>
                      <a:pt x="6580" y="385"/>
                    </a:lnTo>
                    <a:lnTo>
                      <a:pt x="6148" y="240"/>
                    </a:lnTo>
                    <a:lnTo>
                      <a:pt x="5475" y="144"/>
                    </a:lnTo>
                    <a:lnTo>
                      <a:pt x="4707" y="48"/>
                    </a:lnTo>
                    <a:lnTo>
                      <a:pt x="389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8" name="Google Shape;4798;p77"/>
              <p:cNvSpPr/>
              <p:nvPr/>
            </p:nvSpPr>
            <p:spPr>
              <a:xfrm>
                <a:off x="5305975" y="2526100"/>
                <a:ext cx="129700" cy="1645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6580" extrusionOk="0">
                    <a:moveTo>
                      <a:pt x="529" y="1"/>
                    </a:moveTo>
                    <a:lnTo>
                      <a:pt x="433" y="49"/>
                    </a:lnTo>
                    <a:lnTo>
                      <a:pt x="385" y="289"/>
                    </a:lnTo>
                    <a:lnTo>
                      <a:pt x="289" y="961"/>
                    </a:lnTo>
                    <a:lnTo>
                      <a:pt x="193" y="1874"/>
                    </a:lnTo>
                    <a:lnTo>
                      <a:pt x="96" y="2930"/>
                    </a:lnTo>
                    <a:lnTo>
                      <a:pt x="48" y="4947"/>
                    </a:lnTo>
                    <a:lnTo>
                      <a:pt x="0" y="5860"/>
                    </a:lnTo>
                    <a:lnTo>
                      <a:pt x="4899" y="6580"/>
                    </a:lnTo>
                    <a:lnTo>
                      <a:pt x="4995" y="5908"/>
                    </a:lnTo>
                    <a:lnTo>
                      <a:pt x="5139" y="4419"/>
                    </a:lnTo>
                    <a:lnTo>
                      <a:pt x="5187" y="3506"/>
                    </a:lnTo>
                    <a:lnTo>
                      <a:pt x="5187" y="2690"/>
                    </a:lnTo>
                    <a:lnTo>
                      <a:pt x="5187" y="1922"/>
                    </a:lnTo>
                    <a:lnTo>
                      <a:pt x="5139" y="1633"/>
                    </a:lnTo>
                    <a:lnTo>
                      <a:pt x="5043" y="1345"/>
                    </a:lnTo>
                    <a:lnTo>
                      <a:pt x="4947" y="1153"/>
                    </a:lnTo>
                    <a:lnTo>
                      <a:pt x="4755" y="961"/>
                    </a:lnTo>
                    <a:lnTo>
                      <a:pt x="4515" y="817"/>
                    </a:lnTo>
                    <a:lnTo>
                      <a:pt x="4275" y="625"/>
                    </a:lnTo>
                    <a:lnTo>
                      <a:pt x="3554" y="385"/>
                    </a:lnTo>
                    <a:lnTo>
                      <a:pt x="2834" y="193"/>
                    </a:lnTo>
                    <a:lnTo>
                      <a:pt x="2066" y="97"/>
                    </a:lnTo>
                    <a:lnTo>
                      <a:pt x="134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9" name="Google Shape;4799;p77"/>
              <p:cNvSpPr/>
              <p:nvPr/>
            </p:nvSpPr>
            <p:spPr>
              <a:xfrm>
                <a:off x="5313175" y="2534500"/>
                <a:ext cx="117700" cy="146500"/>
              </a:xfrm>
              <a:custGeom>
                <a:avLst/>
                <a:gdLst/>
                <a:ahLst/>
                <a:cxnLst/>
                <a:rect l="l" t="t" r="r" b="b"/>
                <a:pathLst>
                  <a:path w="4708" h="5860" extrusionOk="0">
                    <a:moveTo>
                      <a:pt x="529" y="1"/>
                    </a:moveTo>
                    <a:lnTo>
                      <a:pt x="481" y="49"/>
                    </a:lnTo>
                    <a:lnTo>
                      <a:pt x="385" y="241"/>
                    </a:lnTo>
                    <a:lnTo>
                      <a:pt x="289" y="865"/>
                    </a:lnTo>
                    <a:lnTo>
                      <a:pt x="193" y="1682"/>
                    </a:lnTo>
                    <a:lnTo>
                      <a:pt x="145" y="2642"/>
                    </a:lnTo>
                    <a:lnTo>
                      <a:pt x="49" y="4467"/>
                    </a:lnTo>
                    <a:lnTo>
                      <a:pt x="1" y="5283"/>
                    </a:lnTo>
                    <a:lnTo>
                      <a:pt x="4227" y="5860"/>
                    </a:lnTo>
                    <a:lnTo>
                      <a:pt x="4323" y="5332"/>
                    </a:lnTo>
                    <a:lnTo>
                      <a:pt x="4563" y="3987"/>
                    </a:lnTo>
                    <a:lnTo>
                      <a:pt x="4659" y="3218"/>
                    </a:lnTo>
                    <a:lnTo>
                      <a:pt x="4707" y="2498"/>
                    </a:lnTo>
                    <a:lnTo>
                      <a:pt x="4707" y="1826"/>
                    </a:lnTo>
                    <a:lnTo>
                      <a:pt x="4659" y="1538"/>
                    </a:lnTo>
                    <a:lnTo>
                      <a:pt x="4611" y="1297"/>
                    </a:lnTo>
                    <a:lnTo>
                      <a:pt x="4515" y="1105"/>
                    </a:lnTo>
                    <a:lnTo>
                      <a:pt x="4371" y="913"/>
                    </a:lnTo>
                    <a:lnTo>
                      <a:pt x="4131" y="769"/>
                    </a:lnTo>
                    <a:lnTo>
                      <a:pt x="3891" y="625"/>
                    </a:lnTo>
                    <a:lnTo>
                      <a:pt x="3266" y="385"/>
                    </a:lnTo>
                    <a:lnTo>
                      <a:pt x="2594" y="193"/>
                    </a:lnTo>
                    <a:lnTo>
                      <a:pt x="1922" y="97"/>
                    </a:lnTo>
                    <a:lnTo>
                      <a:pt x="129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0" name="Google Shape;4800;p77"/>
              <p:cNvSpPr/>
              <p:nvPr/>
            </p:nvSpPr>
            <p:spPr>
              <a:xfrm>
                <a:off x="5022625" y="2706200"/>
                <a:ext cx="134500" cy="136900"/>
              </a:xfrm>
              <a:custGeom>
                <a:avLst/>
                <a:gdLst/>
                <a:ahLst/>
                <a:cxnLst/>
                <a:rect l="l" t="t" r="r" b="b"/>
                <a:pathLst>
                  <a:path w="5380" h="5476" extrusionOk="0">
                    <a:moveTo>
                      <a:pt x="2402" y="0"/>
                    </a:moveTo>
                    <a:lnTo>
                      <a:pt x="1873" y="144"/>
                    </a:lnTo>
                    <a:lnTo>
                      <a:pt x="1441" y="337"/>
                    </a:lnTo>
                    <a:lnTo>
                      <a:pt x="1009" y="625"/>
                    </a:lnTo>
                    <a:lnTo>
                      <a:pt x="673" y="1009"/>
                    </a:lnTo>
                    <a:lnTo>
                      <a:pt x="385" y="1393"/>
                    </a:lnTo>
                    <a:lnTo>
                      <a:pt x="193" y="1873"/>
                    </a:lnTo>
                    <a:lnTo>
                      <a:pt x="48" y="2354"/>
                    </a:lnTo>
                    <a:lnTo>
                      <a:pt x="0" y="2834"/>
                    </a:lnTo>
                    <a:lnTo>
                      <a:pt x="0" y="3314"/>
                    </a:lnTo>
                    <a:lnTo>
                      <a:pt x="145" y="3794"/>
                    </a:lnTo>
                    <a:lnTo>
                      <a:pt x="337" y="4227"/>
                    </a:lnTo>
                    <a:lnTo>
                      <a:pt x="481" y="4419"/>
                    </a:lnTo>
                    <a:lnTo>
                      <a:pt x="625" y="4611"/>
                    </a:lnTo>
                    <a:lnTo>
                      <a:pt x="865" y="4803"/>
                    </a:lnTo>
                    <a:lnTo>
                      <a:pt x="1057" y="4995"/>
                    </a:lnTo>
                    <a:lnTo>
                      <a:pt x="1345" y="5139"/>
                    </a:lnTo>
                    <a:lnTo>
                      <a:pt x="1585" y="5235"/>
                    </a:lnTo>
                    <a:lnTo>
                      <a:pt x="1921" y="5331"/>
                    </a:lnTo>
                    <a:lnTo>
                      <a:pt x="2258" y="5427"/>
                    </a:lnTo>
                    <a:lnTo>
                      <a:pt x="2594" y="5475"/>
                    </a:lnTo>
                    <a:lnTo>
                      <a:pt x="3266" y="5475"/>
                    </a:lnTo>
                    <a:lnTo>
                      <a:pt x="3554" y="5427"/>
                    </a:lnTo>
                    <a:lnTo>
                      <a:pt x="3794" y="5331"/>
                    </a:lnTo>
                    <a:lnTo>
                      <a:pt x="4035" y="5235"/>
                    </a:lnTo>
                    <a:lnTo>
                      <a:pt x="4275" y="5091"/>
                    </a:lnTo>
                    <a:lnTo>
                      <a:pt x="4467" y="4947"/>
                    </a:lnTo>
                    <a:lnTo>
                      <a:pt x="4803" y="4563"/>
                    </a:lnTo>
                    <a:lnTo>
                      <a:pt x="5091" y="4130"/>
                    </a:lnTo>
                    <a:lnTo>
                      <a:pt x="5283" y="3650"/>
                    </a:lnTo>
                    <a:lnTo>
                      <a:pt x="5379" y="3122"/>
                    </a:lnTo>
                    <a:lnTo>
                      <a:pt x="5379" y="2594"/>
                    </a:lnTo>
                    <a:lnTo>
                      <a:pt x="5283" y="2113"/>
                    </a:lnTo>
                    <a:lnTo>
                      <a:pt x="5139" y="1585"/>
                    </a:lnTo>
                    <a:lnTo>
                      <a:pt x="4851" y="1153"/>
                    </a:lnTo>
                    <a:lnTo>
                      <a:pt x="4515" y="721"/>
                    </a:lnTo>
                    <a:lnTo>
                      <a:pt x="4323" y="577"/>
                    </a:lnTo>
                    <a:lnTo>
                      <a:pt x="4083" y="385"/>
                    </a:lnTo>
                    <a:lnTo>
                      <a:pt x="3842" y="288"/>
                    </a:lnTo>
                    <a:lnTo>
                      <a:pt x="3554" y="144"/>
                    </a:lnTo>
                    <a:lnTo>
                      <a:pt x="3266" y="96"/>
                    </a:lnTo>
                    <a:lnTo>
                      <a:pt x="2930" y="48"/>
                    </a:lnTo>
                    <a:lnTo>
                      <a:pt x="264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1" name="Google Shape;4801;p77"/>
              <p:cNvSpPr/>
              <p:nvPr/>
            </p:nvSpPr>
            <p:spPr>
              <a:xfrm>
                <a:off x="5022625" y="2706200"/>
                <a:ext cx="134500" cy="136900"/>
              </a:xfrm>
              <a:custGeom>
                <a:avLst/>
                <a:gdLst/>
                <a:ahLst/>
                <a:cxnLst/>
                <a:rect l="l" t="t" r="r" b="b"/>
                <a:pathLst>
                  <a:path w="5380" h="5476" fill="none" extrusionOk="0">
                    <a:moveTo>
                      <a:pt x="2930" y="48"/>
                    </a:moveTo>
                    <a:lnTo>
                      <a:pt x="2930" y="48"/>
                    </a:lnTo>
                    <a:lnTo>
                      <a:pt x="3266" y="96"/>
                    </a:lnTo>
                    <a:lnTo>
                      <a:pt x="3554" y="144"/>
                    </a:lnTo>
                    <a:lnTo>
                      <a:pt x="3842" y="288"/>
                    </a:lnTo>
                    <a:lnTo>
                      <a:pt x="4083" y="385"/>
                    </a:lnTo>
                    <a:lnTo>
                      <a:pt x="4323" y="577"/>
                    </a:lnTo>
                    <a:lnTo>
                      <a:pt x="4515" y="721"/>
                    </a:lnTo>
                    <a:lnTo>
                      <a:pt x="4851" y="1153"/>
                    </a:lnTo>
                    <a:lnTo>
                      <a:pt x="5139" y="1585"/>
                    </a:lnTo>
                    <a:lnTo>
                      <a:pt x="5283" y="2113"/>
                    </a:lnTo>
                    <a:lnTo>
                      <a:pt x="5379" y="2594"/>
                    </a:lnTo>
                    <a:lnTo>
                      <a:pt x="5379" y="3122"/>
                    </a:lnTo>
                    <a:lnTo>
                      <a:pt x="5283" y="3650"/>
                    </a:lnTo>
                    <a:lnTo>
                      <a:pt x="5091" y="4130"/>
                    </a:lnTo>
                    <a:lnTo>
                      <a:pt x="4803" y="4563"/>
                    </a:lnTo>
                    <a:lnTo>
                      <a:pt x="4467" y="4947"/>
                    </a:lnTo>
                    <a:lnTo>
                      <a:pt x="4275" y="5091"/>
                    </a:lnTo>
                    <a:lnTo>
                      <a:pt x="4035" y="5235"/>
                    </a:lnTo>
                    <a:lnTo>
                      <a:pt x="3794" y="5331"/>
                    </a:lnTo>
                    <a:lnTo>
                      <a:pt x="3554" y="5427"/>
                    </a:lnTo>
                    <a:lnTo>
                      <a:pt x="3266" y="5475"/>
                    </a:lnTo>
                    <a:lnTo>
                      <a:pt x="2930" y="5475"/>
                    </a:lnTo>
                    <a:lnTo>
                      <a:pt x="2594" y="5475"/>
                    </a:lnTo>
                    <a:lnTo>
                      <a:pt x="2258" y="5427"/>
                    </a:lnTo>
                    <a:lnTo>
                      <a:pt x="2258" y="5427"/>
                    </a:lnTo>
                    <a:lnTo>
                      <a:pt x="1921" y="5331"/>
                    </a:lnTo>
                    <a:lnTo>
                      <a:pt x="1585" y="5235"/>
                    </a:lnTo>
                    <a:lnTo>
                      <a:pt x="1345" y="5139"/>
                    </a:lnTo>
                    <a:lnTo>
                      <a:pt x="1057" y="4995"/>
                    </a:lnTo>
                    <a:lnTo>
                      <a:pt x="865" y="4803"/>
                    </a:lnTo>
                    <a:lnTo>
                      <a:pt x="625" y="4611"/>
                    </a:lnTo>
                    <a:lnTo>
                      <a:pt x="481" y="4419"/>
                    </a:lnTo>
                    <a:lnTo>
                      <a:pt x="337" y="4227"/>
                    </a:lnTo>
                    <a:lnTo>
                      <a:pt x="145" y="3794"/>
                    </a:lnTo>
                    <a:lnTo>
                      <a:pt x="0" y="3314"/>
                    </a:lnTo>
                    <a:lnTo>
                      <a:pt x="0" y="2834"/>
                    </a:lnTo>
                    <a:lnTo>
                      <a:pt x="48" y="2354"/>
                    </a:lnTo>
                    <a:lnTo>
                      <a:pt x="193" y="1873"/>
                    </a:lnTo>
                    <a:lnTo>
                      <a:pt x="385" y="1393"/>
                    </a:lnTo>
                    <a:lnTo>
                      <a:pt x="673" y="1009"/>
                    </a:lnTo>
                    <a:lnTo>
                      <a:pt x="1009" y="625"/>
                    </a:lnTo>
                    <a:lnTo>
                      <a:pt x="1441" y="337"/>
                    </a:lnTo>
                    <a:lnTo>
                      <a:pt x="1873" y="144"/>
                    </a:lnTo>
                    <a:lnTo>
                      <a:pt x="2402" y="0"/>
                    </a:lnTo>
                    <a:lnTo>
                      <a:pt x="2642" y="0"/>
                    </a:lnTo>
                    <a:lnTo>
                      <a:pt x="2930" y="4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2" name="Google Shape;4802;p77"/>
              <p:cNvSpPr/>
              <p:nvPr/>
            </p:nvSpPr>
            <p:spPr>
              <a:xfrm>
                <a:off x="5068250" y="2756625"/>
                <a:ext cx="420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82" extrusionOk="0">
                    <a:moveTo>
                      <a:pt x="625" y="0"/>
                    </a:moveTo>
                    <a:lnTo>
                      <a:pt x="433" y="96"/>
                    </a:lnTo>
                    <a:lnTo>
                      <a:pt x="289" y="144"/>
                    </a:lnTo>
                    <a:lnTo>
                      <a:pt x="193" y="289"/>
                    </a:lnTo>
                    <a:lnTo>
                      <a:pt x="96" y="385"/>
                    </a:lnTo>
                    <a:lnTo>
                      <a:pt x="48" y="529"/>
                    </a:lnTo>
                    <a:lnTo>
                      <a:pt x="0" y="721"/>
                    </a:lnTo>
                    <a:lnTo>
                      <a:pt x="0" y="1009"/>
                    </a:lnTo>
                    <a:lnTo>
                      <a:pt x="48" y="1153"/>
                    </a:lnTo>
                    <a:lnTo>
                      <a:pt x="145" y="1297"/>
                    </a:lnTo>
                    <a:lnTo>
                      <a:pt x="241" y="1441"/>
                    </a:lnTo>
                    <a:lnTo>
                      <a:pt x="385" y="1537"/>
                    </a:lnTo>
                    <a:lnTo>
                      <a:pt x="529" y="1633"/>
                    </a:lnTo>
                    <a:lnTo>
                      <a:pt x="721" y="1681"/>
                    </a:lnTo>
                    <a:lnTo>
                      <a:pt x="1057" y="1681"/>
                    </a:lnTo>
                    <a:lnTo>
                      <a:pt x="1201" y="1585"/>
                    </a:lnTo>
                    <a:lnTo>
                      <a:pt x="1345" y="1537"/>
                    </a:lnTo>
                    <a:lnTo>
                      <a:pt x="1537" y="1297"/>
                    </a:lnTo>
                    <a:lnTo>
                      <a:pt x="1681" y="1009"/>
                    </a:lnTo>
                    <a:lnTo>
                      <a:pt x="1681" y="721"/>
                    </a:lnTo>
                    <a:lnTo>
                      <a:pt x="1633" y="577"/>
                    </a:lnTo>
                    <a:lnTo>
                      <a:pt x="1585" y="433"/>
                    </a:lnTo>
                    <a:lnTo>
                      <a:pt x="1489" y="289"/>
                    </a:lnTo>
                    <a:lnTo>
                      <a:pt x="1393" y="192"/>
                    </a:lnTo>
                    <a:lnTo>
                      <a:pt x="1201" y="96"/>
                    </a:lnTo>
                    <a:lnTo>
                      <a:pt x="1009" y="48"/>
                    </a:lnTo>
                    <a:lnTo>
                      <a:pt x="8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3" name="Google Shape;4803;p77"/>
              <p:cNvSpPr/>
              <p:nvPr/>
            </p:nvSpPr>
            <p:spPr>
              <a:xfrm>
                <a:off x="5309575" y="2749425"/>
                <a:ext cx="134500" cy="136900"/>
              </a:xfrm>
              <a:custGeom>
                <a:avLst/>
                <a:gdLst/>
                <a:ahLst/>
                <a:cxnLst/>
                <a:rect l="l" t="t" r="r" b="b"/>
                <a:pathLst>
                  <a:path w="5380" h="5476" extrusionOk="0">
                    <a:moveTo>
                      <a:pt x="2402" y="0"/>
                    </a:moveTo>
                    <a:lnTo>
                      <a:pt x="1922" y="144"/>
                    </a:lnTo>
                    <a:lnTo>
                      <a:pt x="1441" y="336"/>
                    </a:lnTo>
                    <a:lnTo>
                      <a:pt x="1057" y="625"/>
                    </a:lnTo>
                    <a:lnTo>
                      <a:pt x="721" y="961"/>
                    </a:lnTo>
                    <a:lnTo>
                      <a:pt x="433" y="1393"/>
                    </a:lnTo>
                    <a:lnTo>
                      <a:pt x="193" y="1825"/>
                    </a:lnTo>
                    <a:lnTo>
                      <a:pt x="97" y="2305"/>
                    </a:lnTo>
                    <a:lnTo>
                      <a:pt x="0" y="2834"/>
                    </a:lnTo>
                    <a:lnTo>
                      <a:pt x="49" y="3314"/>
                    </a:lnTo>
                    <a:lnTo>
                      <a:pt x="145" y="3794"/>
                    </a:lnTo>
                    <a:lnTo>
                      <a:pt x="385" y="4226"/>
                    </a:lnTo>
                    <a:lnTo>
                      <a:pt x="529" y="4419"/>
                    </a:lnTo>
                    <a:lnTo>
                      <a:pt x="673" y="4611"/>
                    </a:lnTo>
                    <a:lnTo>
                      <a:pt x="865" y="4803"/>
                    </a:lnTo>
                    <a:lnTo>
                      <a:pt x="1105" y="4947"/>
                    </a:lnTo>
                    <a:lnTo>
                      <a:pt x="1345" y="5091"/>
                    </a:lnTo>
                    <a:lnTo>
                      <a:pt x="1633" y="5235"/>
                    </a:lnTo>
                    <a:lnTo>
                      <a:pt x="1922" y="5331"/>
                    </a:lnTo>
                    <a:lnTo>
                      <a:pt x="2306" y="5427"/>
                    </a:lnTo>
                    <a:lnTo>
                      <a:pt x="2642" y="5475"/>
                    </a:lnTo>
                    <a:lnTo>
                      <a:pt x="2978" y="5475"/>
                    </a:lnTo>
                    <a:lnTo>
                      <a:pt x="3266" y="5427"/>
                    </a:lnTo>
                    <a:lnTo>
                      <a:pt x="3554" y="5379"/>
                    </a:lnTo>
                    <a:lnTo>
                      <a:pt x="3843" y="5331"/>
                    </a:lnTo>
                    <a:lnTo>
                      <a:pt x="4083" y="5187"/>
                    </a:lnTo>
                    <a:lnTo>
                      <a:pt x="4275" y="5091"/>
                    </a:lnTo>
                    <a:lnTo>
                      <a:pt x="4515" y="4899"/>
                    </a:lnTo>
                    <a:lnTo>
                      <a:pt x="4851" y="4563"/>
                    </a:lnTo>
                    <a:lnTo>
                      <a:pt x="5139" y="4130"/>
                    </a:lnTo>
                    <a:lnTo>
                      <a:pt x="5283" y="3650"/>
                    </a:lnTo>
                    <a:lnTo>
                      <a:pt x="5379" y="3122"/>
                    </a:lnTo>
                    <a:lnTo>
                      <a:pt x="5379" y="2594"/>
                    </a:lnTo>
                    <a:lnTo>
                      <a:pt x="5331" y="2065"/>
                    </a:lnTo>
                    <a:lnTo>
                      <a:pt x="5139" y="1585"/>
                    </a:lnTo>
                    <a:lnTo>
                      <a:pt x="4899" y="1105"/>
                    </a:lnTo>
                    <a:lnTo>
                      <a:pt x="4563" y="721"/>
                    </a:lnTo>
                    <a:lnTo>
                      <a:pt x="4323" y="529"/>
                    </a:lnTo>
                    <a:lnTo>
                      <a:pt x="4083" y="384"/>
                    </a:lnTo>
                    <a:lnTo>
                      <a:pt x="3843" y="240"/>
                    </a:lnTo>
                    <a:lnTo>
                      <a:pt x="3554" y="144"/>
                    </a:lnTo>
                    <a:lnTo>
                      <a:pt x="3266" y="48"/>
                    </a:lnTo>
                    <a:lnTo>
                      <a:pt x="293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4" name="Google Shape;4804;p77"/>
              <p:cNvSpPr/>
              <p:nvPr/>
            </p:nvSpPr>
            <p:spPr>
              <a:xfrm>
                <a:off x="5309575" y="2749425"/>
                <a:ext cx="134500" cy="136900"/>
              </a:xfrm>
              <a:custGeom>
                <a:avLst/>
                <a:gdLst/>
                <a:ahLst/>
                <a:cxnLst/>
                <a:rect l="l" t="t" r="r" b="b"/>
                <a:pathLst>
                  <a:path w="5380" h="5476" fill="none" extrusionOk="0">
                    <a:moveTo>
                      <a:pt x="2930" y="0"/>
                    </a:moveTo>
                    <a:lnTo>
                      <a:pt x="2930" y="0"/>
                    </a:lnTo>
                    <a:lnTo>
                      <a:pt x="3266" y="48"/>
                    </a:lnTo>
                    <a:lnTo>
                      <a:pt x="3554" y="144"/>
                    </a:lnTo>
                    <a:lnTo>
                      <a:pt x="3843" y="240"/>
                    </a:lnTo>
                    <a:lnTo>
                      <a:pt x="4083" y="384"/>
                    </a:lnTo>
                    <a:lnTo>
                      <a:pt x="4323" y="529"/>
                    </a:lnTo>
                    <a:lnTo>
                      <a:pt x="4563" y="721"/>
                    </a:lnTo>
                    <a:lnTo>
                      <a:pt x="4899" y="1105"/>
                    </a:lnTo>
                    <a:lnTo>
                      <a:pt x="5139" y="1585"/>
                    </a:lnTo>
                    <a:lnTo>
                      <a:pt x="5331" y="2065"/>
                    </a:lnTo>
                    <a:lnTo>
                      <a:pt x="5379" y="2594"/>
                    </a:lnTo>
                    <a:lnTo>
                      <a:pt x="5379" y="3122"/>
                    </a:lnTo>
                    <a:lnTo>
                      <a:pt x="5283" y="3650"/>
                    </a:lnTo>
                    <a:lnTo>
                      <a:pt x="5139" y="4130"/>
                    </a:lnTo>
                    <a:lnTo>
                      <a:pt x="4851" y="4563"/>
                    </a:lnTo>
                    <a:lnTo>
                      <a:pt x="4515" y="4899"/>
                    </a:lnTo>
                    <a:lnTo>
                      <a:pt x="4275" y="5091"/>
                    </a:lnTo>
                    <a:lnTo>
                      <a:pt x="4083" y="5187"/>
                    </a:lnTo>
                    <a:lnTo>
                      <a:pt x="3843" y="5331"/>
                    </a:lnTo>
                    <a:lnTo>
                      <a:pt x="3554" y="5379"/>
                    </a:lnTo>
                    <a:lnTo>
                      <a:pt x="3266" y="5427"/>
                    </a:lnTo>
                    <a:lnTo>
                      <a:pt x="2978" y="5475"/>
                    </a:lnTo>
                    <a:lnTo>
                      <a:pt x="2642" y="5475"/>
                    </a:lnTo>
                    <a:lnTo>
                      <a:pt x="2306" y="5427"/>
                    </a:lnTo>
                    <a:lnTo>
                      <a:pt x="2306" y="5427"/>
                    </a:lnTo>
                    <a:lnTo>
                      <a:pt x="1922" y="5331"/>
                    </a:lnTo>
                    <a:lnTo>
                      <a:pt x="1633" y="5235"/>
                    </a:lnTo>
                    <a:lnTo>
                      <a:pt x="1345" y="5091"/>
                    </a:lnTo>
                    <a:lnTo>
                      <a:pt x="1105" y="4947"/>
                    </a:lnTo>
                    <a:lnTo>
                      <a:pt x="865" y="4803"/>
                    </a:lnTo>
                    <a:lnTo>
                      <a:pt x="673" y="4611"/>
                    </a:lnTo>
                    <a:lnTo>
                      <a:pt x="529" y="4419"/>
                    </a:lnTo>
                    <a:lnTo>
                      <a:pt x="385" y="4226"/>
                    </a:lnTo>
                    <a:lnTo>
                      <a:pt x="145" y="3794"/>
                    </a:lnTo>
                    <a:lnTo>
                      <a:pt x="49" y="3314"/>
                    </a:lnTo>
                    <a:lnTo>
                      <a:pt x="0" y="2834"/>
                    </a:lnTo>
                    <a:lnTo>
                      <a:pt x="97" y="2305"/>
                    </a:lnTo>
                    <a:lnTo>
                      <a:pt x="193" y="1825"/>
                    </a:lnTo>
                    <a:lnTo>
                      <a:pt x="433" y="1393"/>
                    </a:lnTo>
                    <a:lnTo>
                      <a:pt x="721" y="961"/>
                    </a:lnTo>
                    <a:lnTo>
                      <a:pt x="1057" y="625"/>
                    </a:lnTo>
                    <a:lnTo>
                      <a:pt x="1441" y="336"/>
                    </a:lnTo>
                    <a:lnTo>
                      <a:pt x="1922" y="144"/>
                    </a:lnTo>
                    <a:lnTo>
                      <a:pt x="2402" y="0"/>
                    </a:lnTo>
                    <a:lnTo>
                      <a:pt x="2690" y="0"/>
                    </a:lnTo>
                    <a:lnTo>
                      <a:pt x="293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5" name="Google Shape;4805;p77"/>
              <p:cNvSpPr/>
              <p:nvPr/>
            </p:nvSpPr>
            <p:spPr>
              <a:xfrm>
                <a:off x="5355200" y="2799850"/>
                <a:ext cx="432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682" extrusionOk="0">
                    <a:moveTo>
                      <a:pt x="625" y="0"/>
                    </a:moveTo>
                    <a:lnTo>
                      <a:pt x="481" y="48"/>
                    </a:lnTo>
                    <a:lnTo>
                      <a:pt x="337" y="144"/>
                    </a:lnTo>
                    <a:lnTo>
                      <a:pt x="193" y="240"/>
                    </a:lnTo>
                    <a:lnTo>
                      <a:pt x="145" y="384"/>
                    </a:lnTo>
                    <a:lnTo>
                      <a:pt x="48" y="529"/>
                    </a:lnTo>
                    <a:lnTo>
                      <a:pt x="0" y="673"/>
                    </a:lnTo>
                    <a:lnTo>
                      <a:pt x="48" y="1009"/>
                    </a:lnTo>
                    <a:lnTo>
                      <a:pt x="97" y="1153"/>
                    </a:lnTo>
                    <a:lnTo>
                      <a:pt x="145" y="1297"/>
                    </a:lnTo>
                    <a:lnTo>
                      <a:pt x="241" y="1441"/>
                    </a:lnTo>
                    <a:lnTo>
                      <a:pt x="385" y="1537"/>
                    </a:lnTo>
                    <a:lnTo>
                      <a:pt x="577" y="1633"/>
                    </a:lnTo>
                    <a:lnTo>
                      <a:pt x="769" y="1681"/>
                    </a:lnTo>
                    <a:lnTo>
                      <a:pt x="913" y="1681"/>
                    </a:lnTo>
                    <a:lnTo>
                      <a:pt x="1105" y="1633"/>
                    </a:lnTo>
                    <a:lnTo>
                      <a:pt x="1249" y="1585"/>
                    </a:lnTo>
                    <a:lnTo>
                      <a:pt x="1393" y="1489"/>
                    </a:lnTo>
                    <a:lnTo>
                      <a:pt x="1585" y="1297"/>
                    </a:lnTo>
                    <a:lnTo>
                      <a:pt x="1681" y="1009"/>
                    </a:lnTo>
                    <a:lnTo>
                      <a:pt x="1729" y="673"/>
                    </a:lnTo>
                    <a:lnTo>
                      <a:pt x="1681" y="529"/>
                    </a:lnTo>
                    <a:lnTo>
                      <a:pt x="1633" y="384"/>
                    </a:lnTo>
                    <a:lnTo>
                      <a:pt x="1537" y="288"/>
                    </a:lnTo>
                    <a:lnTo>
                      <a:pt x="1393" y="192"/>
                    </a:lnTo>
                    <a:lnTo>
                      <a:pt x="1249" y="96"/>
                    </a:lnTo>
                    <a:lnTo>
                      <a:pt x="105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6" name="Google Shape;4806;p77"/>
              <p:cNvSpPr/>
              <p:nvPr/>
            </p:nvSpPr>
            <p:spPr>
              <a:xfrm>
                <a:off x="5046625" y="2717000"/>
                <a:ext cx="384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538" h="1250" extrusionOk="0">
                    <a:moveTo>
                      <a:pt x="1154" y="1"/>
                    </a:moveTo>
                    <a:lnTo>
                      <a:pt x="913" y="49"/>
                    </a:lnTo>
                    <a:lnTo>
                      <a:pt x="625" y="145"/>
                    </a:lnTo>
                    <a:lnTo>
                      <a:pt x="385" y="337"/>
                    </a:lnTo>
                    <a:lnTo>
                      <a:pt x="193" y="529"/>
                    </a:lnTo>
                    <a:lnTo>
                      <a:pt x="49" y="721"/>
                    </a:lnTo>
                    <a:lnTo>
                      <a:pt x="1" y="961"/>
                    </a:lnTo>
                    <a:lnTo>
                      <a:pt x="1" y="1009"/>
                    </a:lnTo>
                    <a:lnTo>
                      <a:pt x="1" y="1105"/>
                    </a:lnTo>
                    <a:lnTo>
                      <a:pt x="49" y="1153"/>
                    </a:lnTo>
                    <a:lnTo>
                      <a:pt x="145" y="1201"/>
                    </a:lnTo>
                    <a:lnTo>
                      <a:pt x="337" y="1249"/>
                    </a:lnTo>
                    <a:lnTo>
                      <a:pt x="577" y="1201"/>
                    </a:lnTo>
                    <a:lnTo>
                      <a:pt x="865" y="1105"/>
                    </a:lnTo>
                    <a:lnTo>
                      <a:pt x="1106" y="913"/>
                    </a:lnTo>
                    <a:lnTo>
                      <a:pt x="1346" y="721"/>
                    </a:lnTo>
                    <a:lnTo>
                      <a:pt x="1490" y="529"/>
                    </a:lnTo>
                    <a:lnTo>
                      <a:pt x="1538" y="337"/>
                    </a:lnTo>
                    <a:lnTo>
                      <a:pt x="1538" y="241"/>
                    </a:lnTo>
                    <a:lnTo>
                      <a:pt x="1538" y="145"/>
                    </a:lnTo>
                    <a:lnTo>
                      <a:pt x="1442" y="97"/>
                    </a:lnTo>
                    <a:lnTo>
                      <a:pt x="1346" y="49"/>
                    </a:lnTo>
                    <a:lnTo>
                      <a:pt x="1154" y="1"/>
                    </a:lnTo>
                    <a:close/>
                  </a:path>
                </a:pathLst>
              </a:custGeom>
              <a:solidFill>
                <a:srgbClr val="422D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7" name="Google Shape;4807;p77"/>
              <p:cNvSpPr/>
              <p:nvPr/>
            </p:nvSpPr>
            <p:spPr>
              <a:xfrm>
                <a:off x="5046625" y="2717000"/>
                <a:ext cx="384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538" h="1250" fill="none" extrusionOk="0">
                    <a:moveTo>
                      <a:pt x="1154" y="1"/>
                    </a:moveTo>
                    <a:lnTo>
                      <a:pt x="1154" y="1"/>
                    </a:lnTo>
                    <a:lnTo>
                      <a:pt x="913" y="49"/>
                    </a:lnTo>
                    <a:lnTo>
                      <a:pt x="625" y="145"/>
                    </a:lnTo>
                    <a:lnTo>
                      <a:pt x="385" y="337"/>
                    </a:lnTo>
                    <a:lnTo>
                      <a:pt x="193" y="529"/>
                    </a:lnTo>
                    <a:lnTo>
                      <a:pt x="49" y="721"/>
                    </a:lnTo>
                    <a:lnTo>
                      <a:pt x="1" y="961"/>
                    </a:lnTo>
                    <a:lnTo>
                      <a:pt x="1" y="1009"/>
                    </a:lnTo>
                    <a:lnTo>
                      <a:pt x="1" y="1105"/>
                    </a:lnTo>
                    <a:lnTo>
                      <a:pt x="49" y="1153"/>
                    </a:lnTo>
                    <a:lnTo>
                      <a:pt x="145" y="1201"/>
                    </a:lnTo>
                    <a:lnTo>
                      <a:pt x="145" y="1201"/>
                    </a:lnTo>
                    <a:lnTo>
                      <a:pt x="337" y="1249"/>
                    </a:lnTo>
                    <a:lnTo>
                      <a:pt x="337" y="1249"/>
                    </a:lnTo>
                    <a:lnTo>
                      <a:pt x="577" y="1201"/>
                    </a:lnTo>
                    <a:lnTo>
                      <a:pt x="865" y="1105"/>
                    </a:lnTo>
                    <a:lnTo>
                      <a:pt x="1106" y="913"/>
                    </a:lnTo>
                    <a:lnTo>
                      <a:pt x="1346" y="721"/>
                    </a:lnTo>
                    <a:lnTo>
                      <a:pt x="1490" y="529"/>
                    </a:lnTo>
                    <a:lnTo>
                      <a:pt x="1538" y="337"/>
                    </a:lnTo>
                    <a:lnTo>
                      <a:pt x="1538" y="241"/>
                    </a:lnTo>
                    <a:lnTo>
                      <a:pt x="1538" y="145"/>
                    </a:lnTo>
                    <a:lnTo>
                      <a:pt x="1442" y="97"/>
                    </a:lnTo>
                    <a:lnTo>
                      <a:pt x="1346" y="49"/>
                    </a:lnTo>
                    <a:lnTo>
                      <a:pt x="1346" y="49"/>
                    </a:lnTo>
                    <a:lnTo>
                      <a:pt x="115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8" name="Google Shape;4808;p77"/>
              <p:cNvSpPr/>
              <p:nvPr/>
            </p:nvSpPr>
            <p:spPr>
              <a:xfrm>
                <a:off x="5340800" y="2754225"/>
                <a:ext cx="39625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298" extrusionOk="0">
                    <a:moveTo>
                      <a:pt x="1201" y="0"/>
                    </a:moveTo>
                    <a:lnTo>
                      <a:pt x="913" y="48"/>
                    </a:lnTo>
                    <a:lnTo>
                      <a:pt x="624" y="144"/>
                    </a:lnTo>
                    <a:lnTo>
                      <a:pt x="384" y="288"/>
                    </a:lnTo>
                    <a:lnTo>
                      <a:pt x="192" y="481"/>
                    </a:lnTo>
                    <a:lnTo>
                      <a:pt x="48" y="673"/>
                    </a:lnTo>
                    <a:lnTo>
                      <a:pt x="0" y="913"/>
                    </a:lnTo>
                    <a:lnTo>
                      <a:pt x="48" y="1009"/>
                    </a:lnTo>
                    <a:lnTo>
                      <a:pt x="96" y="1105"/>
                    </a:lnTo>
                    <a:lnTo>
                      <a:pt x="192" y="1201"/>
                    </a:lnTo>
                    <a:lnTo>
                      <a:pt x="336" y="1249"/>
                    </a:lnTo>
                    <a:lnTo>
                      <a:pt x="480" y="1297"/>
                    </a:lnTo>
                    <a:lnTo>
                      <a:pt x="673" y="1249"/>
                    </a:lnTo>
                    <a:lnTo>
                      <a:pt x="913" y="1105"/>
                    </a:lnTo>
                    <a:lnTo>
                      <a:pt x="1153" y="961"/>
                    </a:lnTo>
                    <a:lnTo>
                      <a:pt x="1345" y="721"/>
                    </a:lnTo>
                    <a:lnTo>
                      <a:pt x="1489" y="529"/>
                    </a:lnTo>
                    <a:lnTo>
                      <a:pt x="1585" y="337"/>
                    </a:lnTo>
                    <a:lnTo>
                      <a:pt x="1585" y="240"/>
                    </a:lnTo>
                    <a:lnTo>
                      <a:pt x="1537" y="144"/>
                    </a:lnTo>
                    <a:lnTo>
                      <a:pt x="1489" y="96"/>
                    </a:lnTo>
                    <a:lnTo>
                      <a:pt x="1393" y="48"/>
                    </a:lnTo>
                    <a:lnTo>
                      <a:pt x="1201" y="0"/>
                    </a:lnTo>
                    <a:close/>
                  </a:path>
                </a:pathLst>
              </a:custGeom>
              <a:solidFill>
                <a:srgbClr val="422D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9" name="Google Shape;4809;p77"/>
              <p:cNvSpPr/>
              <p:nvPr/>
            </p:nvSpPr>
            <p:spPr>
              <a:xfrm>
                <a:off x="5340800" y="2754225"/>
                <a:ext cx="39625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298" fill="none" extrusionOk="0">
                    <a:moveTo>
                      <a:pt x="1201" y="0"/>
                    </a:moveTo>
                    <a:lnTo>
                      <a:pt x="1201" y="0"/>
                    </a:lnTo>
                    <a:lnTo>
                      <a:pt x="913" y="48"/>
                    </a:lnTo>
                    <a:lnTo>
                      <a:pt x="624" y="144"/>
                    </a:lnTo>
                    <a:lnTo>
                      <a:pt x="384" y="288"/>
                    </a:lnTo>
                    <a:lnTo>
                      <a:pt x="192" y="481"/>
                    </a:lnTo>
                    <a:lnTo>
                      <a:pt x="48" y="673"/>
                    </a:lnTo>
                    <a:lnTo>
                      <a:pt x="0" y="913"/>
                    </a:lnTo>
                    <a:lnTo>
                      <a:pt x="48" y="1009"/>
                    </a:lnTo>
                    <a:lnTo>
                      <a:pt x="96" y="1105"/>
                    </a:lnTo>
                    <a:lnTo>
                      <a:pt x="192" y="1201"/>
                    </a:lnTo>
                    <a:lnTo>
                      <a:pt x="336" y="1249"/>
                    </a:lnTo>
                    <a:lnTo>
                      <a:pt x="336" y="1249"/>
                    </a:lnTo>
                    <a:lnTo>
                      <a:pt x="480" y="1297"/>
                    </a:lnTo>
                    <a:lnTo>
                      <a:pt x="480" y="1297"/>
                    </a:lnTo>
                    <a:lnTo>
                      <a:pt x="673" y="1249"/>
                    </a:lnTo>
                    <a:lnTo>
                      <a:pt x="913" y="1105"/>
                    </a:lnTo>
                    <a:lnTo>
                      <a:pt x="1153" y="961"/>
                    </a:lnTo>
                    <a:lnTo>
                      <a:pt x="1345" y="721"/>
                    </a:lnTo>
                    <a:lnTo>
                      <a:pt x="1489" y="529"/>
                    </a:lnTo>
                    <a:lnTo>
                      <a:pt x="1585" y="337"/>
                    </a:lnTo>
                    <a:lnTo>
                      <a:pt x="1585" y="240"/>
                    </a:lnTo>
                    <a:lnTo>
                      <a:pt x="1537" y="144"/>
                    </a:lnTo>
                    <a:lnTo>
                      <a:pt x="1489" y="96"/>
                    </a:lnTo>
                    <a:lnTo>
                      <a:pt x="1393" y="48"/>
                    </a:lnTo>
                    <a:lnTo>
                      <a:pt x="1393" y="48"/>
                    </a:lnTo>
                    <a:lnTo>
                      <a:pt x="120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0" name="Google Shape;4810;p77"/>
              <p:cNvSpPr/>
              <p:nvPr/>
            </p:nvSpPr>
            <p:spPr>
              <a:xfrm>
                <a:off x="4908575" y="2635350"/>
                <a:ext cx="51650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2547" extrusionOk="0">
                    <a:moveTo>
                      <a:pt x="528" y="1"/>
                    </a:moveTo>
                    <a:lnTo>
                      <a:pt x="432" y="49"/>
                    </a:lnTo>
                    <a:lnTo>
                      <a:pt x="288" y="193"/>
                    </a:lnTo>
                    <a:lnTo>
                      <a:pt x="192" y="481"/>
                    </a:lnTo>
                    <a:lnTo>
                      <a:pt x="96" y="865"/>
                    </a:lnTo>
                    <a:lnTo>
                      <a:pt x="48" y="1249"/>
                    </a:lnTo>
                    <a:lnTo>
                      <a:pt x="0" y="1682"/>
                    </a:lnTo>
                    <a:lnTo>
                      <a:pt x="0" y="2018"/>
                    </a:lnTo>
                    <a:lnTo>
                      <a:pt x="96" y="2306"/>
                    </a:lnTo>
                    <a:lnTo>
                      <a:pt x="96" y="2402"/>
                    </a:lnTo>
                    <a:lnTo>
                      <a:pt x="192" y="2450"/>
                    </a:lnTo>
                    <a:lnTo>
                      <a:pt x="336" y="2498"/>
                    </a:lnTo>
                    <a:lnTo>
                      <a:pt x="576" y="2546"/>
                    </a:lnTo>
                    <a:lnTo>
                      <a:pt x="817" y="2546"/>
                    </a:lnTo>
                    <a:lnTo>
                      <a:pt x="1057" y="2498"/>
                    </a:lnTo>
                    <a:lnTo>
                      <a:pt x="1345" y="2450"/>
                    </a:lnTo>
                    <a:lnTo>
                      <a:pt x="1585" y="2354"/>
                    </a:lnTo>
                    <a:lnTo>
                      <a:pt x="1777" y="2210"/>
                    </a:lnTo>
                    <a:lnTo>
                      <a:pt x="1921" y="2018"/>
                    </a:lnTo>
                    <a:lnTo>
                      <a:pt x="2017" y="1778"/>
                    </a:lnTo>
                    <a:lnTo>
                      <a:pt x="2065" y="1538"/>
                    </a:lnTo>
                    <a:lnTo>
                      <a:pt x="2017" y="1346"/>
                    </a:lnTo>
                    <a:lnTo>
                      <a:pt x="1969" y="1153"/>
                    </a:lnTo>
                    <a:lnTo>
                      <a:pt x="1921" y="961"/>
                    </a:lnTo>
                    <a:lnTo>
                      <a:pt x="1825" y="769"/>
                    </a:lnTo>
                    <a:lnTo>
                      <a:pt x="1537" y="481"/>
                    </a:lnTo>
                    <a:lnTo>
                      <a:pt x="1201" y="241"/>
                    </a:lnTo>
                    <a:lnTo>
                      <a:pt x="913" y="49"/>
                    </a:lnTo>
                    <a:lnTo>
                      <a:pt x="62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1" name="Google Shape;4811;p77"/>
              <p:cNvSpPr/>
              <p:nvPr/>
            </p:nvSpPr>
            <p:spPr>
              <a:xfrm>
                <a:off x="4912175" y="2641350"/>
                <a:ext cx="15625" cy="51675"/>
              </a:xfrm>
              <a:custGeom>
                <a:avLst/>
                <a:gdLst/>
                <a:ahLst/>
                <a:cxnLst/>
                <a:rect l="l" t="t" r="r" b="b"/>
                <a:pathLst>
                  <a:path w="625" h="2067" extrusionOk="0">
                    <a:moveTo>
                      <a:pt x="336" y="1"/>
                    </a:moveTo>
                    <a:lnTo>
                      <a:pt x="288" y="97"/>
                    </a:lnTo>
                    <a:lnTo>
                      <a:pt x="144" y="289"/>
                    </a:lnTo>
                    <a:lnTo>
                      <a:pt x="96" y="625"/>
                    </a:lnTo>
                    <a:lnTo>
                      <a:pt x="0" y="1009"/>
                    </a:lnTo>
                    <a:lnTo>
                      <a:pt x="0" y="1394"/>
                    </a:lnTo>
                    <a:lnTo>
                      <a:pt x="48" y="1730"/>
                    </a:lnTo>
                    <a:lnTo>
                      <a:pt x="96" y="1970"/>
                    </a:lnTo>
                    <a:lnTo>
                      <a:pt x="144" y="2066"/>
                    </a:lnTo>
                    <a:lnTo>
                      <a:pt x="288" y="2066"/>
                    </a:lnTo>
                    <a:lnTo>
                      <a:pt x="336" y="1970"/>
                    </a:lnTo>
                    <a:lnTo>
                      <a:pt x="480" y="1778"/>
                    </a:lnTo>
                    <a:lnTo>
                      <a:pt x="576" y="1442"/>
                    </a:lnTo>
                    <a:lnTo>
                      <a:pt x="624" y="1058"/>
                    </a:lnTo>
                    <a:lnTo>
                      <a:pt x="624" y="673"/>
                    </a:lnTo>
                    <a:lnTo>
                      <a:pt x="576" y="337"/>
                    </a:lnTo>
                    <a:lnTo>
                      <a:pt x="528" y="97"/>
                    </a:lnTo>
                    <a:lnTo>
                      <a:pt x="480" y="49"/>
                    </a:lnTo>
                    <a:lnTo>
                      <a:pt x="43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12" name="Google Shape;4812;p77"/>
            <p:cNvGrpSpPr/>
            <p:nvPr/>
          </p:nvGrpSpPr>
          <p:grpSpPr>
            <a:xfrm>
              <a:off x="1177123" y="2093208"/>
              <a:ext cx="1260508" cy="1410117"/>
              <a:chOff x="1177123" y="2093208"/>
              <a:chExt cx="1260508" cy="1410117"/>
            </a:xfrm>
          </p:grpSpPr>
          <p:sp>
            <p:nvSpPr>
              <p:cNvPr id="4813" name="Google Shape;4813;p77"/>
              <p:cNvSpPr/>
              <p:nvPr/>
            </p:nvSpPr>
            <p:spPr>
              <a:xfrm>
                <a:off x="1697350" y="3248450"/>
                <a:ext cx="593675" cy="254875"/>
              </a:xfrm>
              <a:custGeom>
                <a:avLst/>
                <a:gdLst/>
                <a:ahLst/>
                <a:cxnLst/>
                <a:rect l="l" t="t" r="r" b="b"/>
                <a:pathLst>
                  <a:path w="23747" h="10195" extrusionOk="0">
                    <a:moveTo>
                      <a:pt x="8174" y="1954"/>
                    </a:moveTo>
                    <a:lnTo>
                      <a:pt x="0" y="7465"/>
                    </a:lnTo>
                    <a:lnTo>
                      <a:pt x="22920" y="10195"/>
                    </a:lnTo>
                    <a:lnTo>
                      <a:pt x="23747" y="0"/>
                    </a:lnTo>
                    <a:lnTo>
                      <a:pt x="18186" y="392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</p:sp>
          <p:grpSp>
            <p:nvGrpSpPr>
              <p:cNvPr id="4814" name="Google Shape;4814;p77"/>
              <p:cNvGrpSpPr/>
              <p:nvPr/>
            </p:nvGrpSpPr>
            <p:grpSpPr>
              <a:xfrm>
                <a:off x="1177123" y="2093208"/>
                <a:ext cx="1260508" cy="1352617"/>
                <a:chOff x="1203423" y="2145783"/>
                <a:chExt cx="1260508" cy="1352617"/>
              </a:xfrm>
            </p:grpSpPr>
            <p:grpSp>
              <p:nvGrpSpPr>
                <p:cNvPr id="4815" name="Google Shape;4815;p77"/>
                <p:cNvGrpSpPr/>
                <p:nvPr/>
              </p:nvGrpSpPr>
              <p:grpSpPr>
                <a:xfrm rot="-756874">
                  <a:off x="1914524" y="3228692"/>
                  <a:ext cx="274726" cy="242637"/>
                  <a:chOff x="4629501" y="2356014"/>
                  <a:chExt cx="274715" cy="242628"/>
                </a:xfrm>
              </p:grpSpPr>
              <p:sp>
                <p:nvSpPr>
                  <p:cNvPr id="4816" name="Google Shape;4816;p77"/>
                  <p:cNvSpPr/>
                  <p:nvPr/>
                </p:nvSpPr>
                <p:spPr>
                  <a:xfrm rot="386444" flipH="1">
                    <a:off x="4636648" y="2442406"/>
                    <a:ext cx="260421" cy="1420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1" h="1730" extrusionOk="0">
                        <a:moveTo>
                          <a:pt x="817" y="0"/>
                        </a:moveTo>
                        <a:lnTo>
                          <a:pt x="145" y="96"/>
                        </a:lnTo>
                        <a:lnTo>
                          <a:pt x="49" y="288"/>
                        </a:lnTo>
                        <a:lnTo>
                          <a:pt x="1" y="528"/>
                        </a:lnTo>
                        <a:lnTo>
                          <a:pt x="49" y="769"/>
                        </a:lnTo>
                        <a:lnTo>
                          <a:pt x="145" y="1009"/>
                        </a:lnTo>
                        <a:lnTo>
                          <a:pt x="241" y="1201"/>
                        </a:lnTo>
                        <a:lnTo>
                          <a:pt x="433" y="1345"/>
                        </a:lnTo>
                        <a:lnTo>
                          <a:pt x="673" y="1489"/>
                        </a:lnTo>
                        <a:lnTo>
                          <a:pt x="961" y="1633"/>
                        </a:lnTo>
                        <a:lnTo>
                          <a:pt x="1249" y="1681"/>
                        </a:lnTo>
                        <a:lnTo>
                          <a:pt x="1586" y="1729"/>
                        </a:lnTo>
                        <a:lnTo>
                          <a:pt x="1874" y="1681"/>
                        </a:lnTo>
                        <a:lnTo>
                          <a:pt x="2162" y="1633"/>
                        </a:lnTo>
                        <a:lnTo>
                          <a:pt x="2450" y="1537"/>
                        </a:lnTo>
                        <a:lnTo>
                          <a:pt x="2690" y="1393"/>
                        </a:lnTo>
                        <a:lnTo>
                          <a:pt x="2882" y="1249"/>
                        </a:lnTo>
                        <a:lnTo>
                          <a:pt x="3026" y="1057"/>
                        </a:lnTo>
                        <a:lnTo>
                          <a:pt x="3122" y="817"/>
                        </a:lnTo>
                        <a:lnTo>
                          <a:pt x="3170" y="576"/>
                        </a:lnTo>
                        <a:lnTo>
                          <a:pt x="3170" y="384"/>
                        </a:lnTo>
                        <a:lnTo>
                          <a:pt x="3122" y="240"/>
                        </a:lnTo>
                        <a:lnTo>
                          <a:pt x="2354" y="96"/>
                        </a:lnTo>
                        <a:lnTo>
                          <a:pt x="1586" y="0"/>
                        </a:lnTo>
                        <a:close/>
                      </a:path>
                    </a:pathLst>
                  </a:custGeom>
                  <a:solidFill>
                    <a:srgbClr val="FDC59D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17" name="Google Shape;4817;p77"/>
                  <p:cNvSpPr/>
                  <p:nvPr/>
                </p:nvSpPr>
                <p:spPr>
                  <a:xfrm rot="386444" flipH="1">
                    <a:off x="4636648" y="2442406"/>
                    <a:ext cx="260421" cy="1420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1" h="1730" fill="none" extrusionOk="0">
                        <a:moveTo>
                          <a:pt x="1" y="528"/>
                        </a:moveTo>
                        <a:lnTo>
                          <a:pt x="1" y="528"/>
                        </a:lnTo>
                        <a:lnTo>
                          <a:pt x="49" y="288"/>
                        </a:lnTo>
                        <a:lnTo>
                          <a:pt x="145" y="96"/>
                        </a:lnTo>
                        <a:lnTo>
                          <a:pt x="145" y="96"/>
                        </a:lnTo>
                        <a:lnTo>
                          <a:pt x="817" y="0"/>
                        </a:lnTo>
                        <a:lnTo>
                          <a:pt x="1586" y="0"/>
                        </a:lnTo>
                        <a:lnTo>
                          <a:pt x="2354" y="96"/>
                        </a:lnTo>
                        <a:lnTo>
                          <a:pt x="3122" y="240"/>
                        </a:lnTo>
                        <a:lnTo>
                          <a:pt x="3122" y="240"/>
                        </a:lnTo>
                        <a:lnTo>
                          <a:pt x="3170" y="384"/>
                        </a:lnTo>
                        <a:lnTo>
                          <a:pt x="3170" y="576"/>
                        </a:lnTo>
                        <a:lnTo>
                          <a:pt x="3170" y="576"/>
                        </a:lnTo>
                        <a:lnTo>
                          <a:pt x="3122" y="817"/>
                        </a:lnTo>
                        <a:lnTo>
                          <a:pt x="3026" y="1057"/>
                        </a:lnTo>
                        <a:lnTo>
                          <a:pt x="2882" y="1249"/>
                        </a:lnTo>
                        <a:lnTo>
                          <a:pt x="2690" y="1393"/>
                        </a:lnTo>
                        <a:lnTo>
                          <a:pt x="2450" y="1537"/>
                        </a:lnTo>
                        <a:lnTo>
                          <a:pt x="2162" y="1633"/>
                        </a:lnTo>
                        <a:lnTo>
                          <a:pt x="1874" y="1681"/>
                        </a:lnTo>
                        <a:lnTo>
                          <a:pt x="1586" y="1729"/>
                        </a:lnTo>
                        <a:lnTo>
                          <a:pt x="1586" y="1729"/>
                        </a:lnTo>
                        <a:lnTo>
                          <a:pt x="1249" y="1681"/>
                        </a:lnTo>
                        <a:lnTo>
                          <a:pt x="961" y="1633"/>
                        </a:lnTo>
                        <a:lnTo>
                          <a:pt x="673" y="1489"/>
                        </a:lnTo>
                        <a:lnTo>
                          <a:pt x="433" y="1345"/>
                        </a:lnTo>
                        <a:lnTo>
                          <a:pt x="241" y="1201"/>
                        </a:lnTo>
                        <a:lnTo>
                          <a:pt x="145" y="1009"/>
                        </a:lnTo>
                        <a:lnTo>
                          <a:pt x="49" y="769"/>
                        </a:lnTo>
                        <a:lnTo>
                          <a:pt x="1" y="528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18" name="Google Shape;4818;p77"/>
                  <p:cNvSpPr/>
                  <p:nvPr/>
                </p:nvSpPr>
                <p:spPr>
                  <a:xfrm rot="386444" flipH="1">
                    <a:off x="4701403" y="2363130"/>
                    <a:ext cx="134194" cy="1302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4" h="1586" extrusionOk="0">
                        <a:moveTo>
                          <a:pt x="336" y="1"/>
                        </a:moveTo>
                        <a:lnTo>
                          <a:pt x="0" y="1489"/>
                        </a:lnTo>
                        <a:lnTo>
                          <a:pt x="1441" y="1585"/>
                        </a:lnTo>
                        <a:lnTo>
                          <a:pt x="1633" y="193"/>
                        </a:lnTo>
                        <a:lnTo>
                          <a:pt x="336" y="1"/>
                        </a:lnTo>
                        <a:close/>
                      </a:path>
                    </a:pathLst>
                  </a:custGeom>
                  <a:solidFill>
                    <a:srgbClr val="FDC59D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19" name="Google Shape;4819;p77"/>
                  <p:cNvSpPr/>
                  <p:nvPr/>
                </p:nvSpPr>
                <p:spPr>
                  <a:xfrm rot="386444" flipH="1">
                    <a:off x="4701403" y="2363130"/>
                    <a:ext cx="134194" cy="1302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4" h="1586" fill="none" extrusionOk="0">
                        <a:moveTo>
                          <a:pt x="1633" y="193"/>
                        </a:moveTo>
                        <a:lnTo>
                          <a:pt x="1441" y="1585"/>
                        </a:lnTo>
                        <a:lnTo>
                          <a:pt x="0" y="1489"/>
                        </a:lnTo>
                        <a:lnTo>
                          <a:pt x="336" y="1"/>
                        </a:lnTo>
                        <a:lnTo>
                          <a:pt x="1633" y="193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20" name="Google Shape;4820;p77"/>
                  <p:cNvSpPr/>
                  <p:nvPr/>
                </p:nvSpPr>
                <p:spPr>
                  <a:xfrm rot="386444" flipH="1">
                    <a:off x="4705359" y="2434391"/>
                    <a:ext cx="126227" cy="592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7" h="721" extrusionOk="0">
                        <a:moveTo>
                          <a:pt x="144" y="0"/>
                        </a:moveTo>
                        <a:lnTo>
                          <a:pt x="0" y="624"/>
                        </a:lnTo>
                        <a:lnTo>
                          <a:pt x="1441" y="720"/>
                        </a:lnTo>
                        <a:lnTo>
                          <a:pt x="1537" y="96"/>
                        </a:lnTo>
                        <a:lnTo>
                          <a:pt x="1105" y="96"/>
                        </a:lnTo>
                        <a:lnTo>
                          <a:pt x="625" y="48"/>
                        </a:lnTo>
                        <a:lnTo>
                          <a:pt x="144" y="0"/>
                        </a:lnTo>
                        <a:close/>
                      </a:path>
                    </a:pathLst>
                  </a:custGeom>
                  <a:solidFill>
                    <a:srgbClr val="FEA68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21" name="Google Shape;4821;p77"/>
                  <p:cNvSpPr/>
                  <p:nvPr/>
                </p:nvSpPr>
                <p:spPr>
                  <a:xfrm rot="386444" flipH="1">
                    <a:off x="4705359" y="2434391"/>
                    <a:ext cx="126227" cy="592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7" h="721" fill="none" extrusionOk="0">
                        <a:moveTo>
                          <a:pt x="144" y="0"/>
                        </a:moveTo>
                        <a:lnTo>
                          <a:pt x="0" y="624"/>
                        </a:lnTo>
                        <a:lnTo>
                          <a:pt x="1441" y="720"/>
                        </a:lnTo>
                        <a:lnTo>
                          <a:pt x="1537" y="96"/>
                        </a:lnTo>
                        <a:lnTo>
                          <a:pt x="1537" y="96"/>
                        </a:lnTo>
                        <a:lnTo>
                          <a:pt x="1105" y="96"/>
                        </a:lnTo>
                        <a:lnTo>
                          <a:pt x="1105" y="96"/>
                        </a:lnTo>
                        <a:lnTo>
                          <a:pt x="625" y="48"/>
                        </a:lnTo>
                        <a:lnTo>
                          <a:pt x="144" y="0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4822" name="Google Shape;4822;p77"/>
                <p:cNvGrpSpPr/>
                <p:nvPr/>
              </p:nvGrpSpPr>
              <p:grpSpPr>
                <a:xfrm>
                  <a:off x="1203423" y="2145783"/>
                  <a:ext cx="1260508" cy="1211961"/>
                  <a:chOff x="3963675" y="2257150"/>
                  <a:chExt cx="623150" cy="599150"/>
                </a:xfrm>
              </p:grpSpPr>
              <p:sp>
                <p:nvSpPr>
                  <p:cNvPr id="4823" name="Google Shape;4823;p77"/>
                  <p:cNvSpPr/>
                  <p:nvPr/>
                </p:nvSpPr>
                <p:spPr>
                  <a:xfrm>
                    <a:off x="3963675" y="2611350"/>
                    <a:ext cx="489875" cy="244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595" h="9798" extrusionOk="0">
                        <a:moveTo>
                          <a:pt x="19595" y="0"/>
                        </a:moveTo>
                        <a:lnTo>
                          <a:pt x="18970" y="288"/>
                        </a:lnTo>
                        <a:lnTo>
                          <a:pt x="17337" y="1057"/>
                        </a:lnTo>
                        <a:lnTo>
                          <a:pt x="16233" y="1489"/>
                        </a:lnTo>
                        <a:lnTo>
                          <a:pt x="15032" y="1969"/>
                        </a:lnTo>
                        <a:lnTo>
                          <a:pt x="13735" y="2450"/>
                        </a:lnTo>
                        <a:lnTo>
                          <a:pt x="12343" y="2834"/>
                        </a:lnTo>
                        <a:lnTo>
                          <a:pt x="10998" y="3170"/>
                        </a:lnTo>
                        <a:lnTo>
                          <a:pt x="10326" y="3266"/>
                        </a:lnTo>
                        <a:lnTo>
                          <a:pt x="9653" y="3362"/>
                        </a:lnTo>
                        <a:lnTo>
                          <a:pt x="9029" y="3410"/>
                        </a:lnTo>
                        <a:lnTo>
                          <a:pt x="8405" y="3458"/>
                        </a:lnTo>
                        <a:lnTo>
                          <a:pt x="7780" y="3410"/>
                        </a:lnTo>
                        <a:lnTo>
                          <a:pt x="7252" y="3314"/>
                        </a:lnTo>
                        <a:lnTo>
                          <a:pt x="6724" y="3218"/>
                        </a:lnTo>
                        <a:lnTo>
                          <a:pt x="6244" y="3026"/>
                        </a:lnTo>
                        <a:lnTo>
                          <a:pt x="5859" y="2786"/>
                        </a:lnTo>
                        <a:lnTo>
                          <a:pt x="5475" y="2450"/>
                        </a:lnTo>
                        <a:lnTo>
                          <a:pt x="5187" y="2065"/>
                        </a:lnTo>
                        <a:lnTo>
                          <a:pt x="4947" y="1633"/>
                        </a:lnTo>
                        <a:lnTo>
                          <a:pt x="4755" y="1105"/>
                        </a:lnTo>
                        <a:lnTo>
                          <a:pt x="4659" y="481"/>
                        </a:lnTo>
                        <a:lnTo>
                          <a:pt x="4323" y="721"/>
                        </a:lnTo>
                        <a:lnTo>
                          <a:pt x="3410" y="1297"/>
                        </a:lnTo>
                        <a:lnTo>
                          <a:pt x="2834" y="1681"/>
                        </a:lnTo>
                        <a:lnTo>
                          <a:pt x="2257" y="2209"/>
                        </a:lnTo>
                        <a:lnTo>
                          <a:pt x="1681" y="2738"/>
                        </a:lnTo>
                        <a:lnTo>
                          <a:pt x="1105" y="3314"/>
                        </a:lnTo>
                        <a:lnTo>
                          <a:pt x="625" y="3986"/>
                        </a:lnTo>
                        <a:lnTo>
                          <a:pt x="432" y="4275"/>
                        </a:lnTo>
                        <a:lnTo>
                          <a:pt x="288" y="4659"/>
                        </a:lnTo>
                        <a:lnTo>
                          <a:pt x="144" y="4995"/>
                        </a:lnTo>
                        <a:lnTo>
                          <a:pt x="48" y="5331"/>
                        </a:lnTo>
                        <a:lnTo>
                          <a:pt x="0" y="5715"/>
                        </a:lnTo>
                        <a:lnTo>
                          <a:pt x="0" y="6052"/>
                        </a:lnTo>
                        <a:lnTo>
                          <a:pt x="48" y="6436"/>
                        </a:lnTo>
                        <a:lnTo>
                          <a:pt x="144" y="6772"/>
                        </a:lnTo>
                        <a:lnTo>
                          <a:pt x="336" y="7156"/>
                        </a:lnTo>
                        <a:lnTo>
                          <a:pt x="577" y="7540"/>
                        </a:lnTo>
                        <a:lnTo>
                          <a:pt x="865" y="7876"/>
                        </a:lnTo>
                        <a:lnTo>
                          <a:pt x="1249" y="8261"/>
                        </a:lnTo>
                        <a:lnTo>
                          <a:pt x="1729" y="8597"/>
                        </a:lnTo>
                        <a:lnTo>
                          <a:pt x="2257" y="8981"/>
                        </a:lnTo>
                        <a:lnTo>
                          <a:pt x="2930" y="9317"/>
                        </a:lnTo>
                        <a:lnTo>
                          <a:pt x="3602" y="9557"/>
                        </a:lnTo>
                        <a:lnTo>
                          <a:pt x="4323" y="9701"/>
                        </a:lnTo>
                        <a:lnTo>
                          <a:pt x="5043" y="9797"/>
                        </a:lnTo>
                        <a:lnTo>
                          <a:pt x="5763" y="9797"/>
                        </a:lnTo>
                        <a:lnTo>
                          <a:pt x="6484" y="9701"/>
                        </a:lnTo>
                        <a:lnTo>
                          <a:pt x="7252" y="9557"/>
                        </a:lnTo>
                        <a:lnTo>
                          <a:pt x="7972" y="9365"/>
                        </a:lnTo>
                        <a:lnTo>
                          <a:pt x="8693" y="9077"/>
                        </a:lnTo>
                        <a:lnTo>
                          <a:pt x="9461" y="8789"/>
                        </a:lnTo>
                        <a:lnTo>
                          <a:pt x="10182" y="8405"/>
                        </a:lnTo>
                        <a:lnTo>
                          <a:pt x="10902" y="8021"/>
                        </a:lnTo>
                        <a:lnTo>
                          <a:pt x="11574" y="7540"/>
                        </a:lnTo>
                        <a:lnTo>
                          <a:pt x="12295" y="7108"/>
                        </a:lnTo>
                        <a:lnTo>
                          <a:pt x="13591" y="6100"/>
                        </a:lnTo>
                        <a:lnTo>
                          <a:pt x="14840" y="5043"/>
                        </a:lnTo>
                        <a:lnTo>
                          <a:pt x="15993" y="3938"/>
                        </a:lnTo>
                        <a:lnTo>
                          <a:pt x="17001" y="2930"/>
                        </a:lnTo>
                        <a:lnTo>
                          <a:pt x="17914" y="2017"/>
                        </a:lnTo>
                        <a:lnTo>
                          <a:pt x="19162" y="577"/>
                        </a:lnTo>
                        <a:lnTo>
                          <a:pt x="19595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24" name="Google Shape;4824;p77"/>
                  <p:cNvSpPr/>
                  <p:nvPr/>
                </p:nvSpPr>
                <p:spPr>
                  <a:xfrm>
                    <a:off x="3963675" y="2611350"/>
                    <a:ext cx="489875" cy="244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595" h="9798" fill="none" extrusionOk="0">
                        <a:moveTo>
                          <a:pt x="4659" y="481"/>
                        </a:moveTo>
                        <a:lnTo>
                          <a:pt x="4659" y="481"/>
                        </a:lnTo>
                        <a:lnTo>
                          <a:pt x="4323" y="721"/>
                        </a:lnTo>
                        <a:lnTo>
                          <a:pt x="3410" y="1297"/>
                        </a:lnTo>
                        <a:lnTo>
                          <a:pt x="2834" y="1681"/>
                        </a:lnTo>
                        <a:lnTo>
                          <a:pt x="2257" y="2209"/>
                        </a:lnTo>
                        <a:lnTo>
                          <a:pt x="1681" y="2738"/>
                        </a:lnTo>
                        <a:lnTo>
                          <a:pt x="1105" y="3314"/>
                        </a:lnTo>
                        <a:lnTo>
                          <a:pt x="625" y="3986"/>
                        </a:lnTo>
                        <a:lnTo>
                          <a:pt x="432" y="4275"/>
                        </a:lnTo>
                        <a:lnTo>
                          <a:pt x="288" y="4659"/>
                        </a:lnTo>
                        <a:lnTo>
                          <a:pt x="144" y="4995"/>
                        </a:lnTo>
                        <a:lnTo>
                          <a:pt x="48" y="5331"/>
                        </a:lnTo>
                        <a:lnTo>
                          <a:pt x="0" y="5715"/>
                        </a:lnTo>
                        <a:lnTo>
                          <a:pt x="0" y="6052"/>
                        </a:lnTo>
                        <a:lnTo>
                          <a:pt x="48" y="6436"/>
                        </a:lnTo>
                        <a:lnTo>
                          <a:pt x="144" y="6772"/>
                        </a:lnTo>
                        <a:lnTo>
                          <a:pt x="336" y="7156"/>
                        </a:lnTo>
                        <a:lnTo>
                          <a:pt x="577" y="7540"/>
                        </a:lnTo>
                        <a:lnTo>
                          <a:pt x="865" y="7876"/>
                        </a:lnTo>
                        <a:lnTo>
                          <a:pt x="1249" y="8261"/>
                        </a:lnTo>
                        <a:lnTo>
                          <a:pt x="1729" y="8597"/>
                        </a:lnTo>
                        <a:lnTo>
                          <a:pt x="2257" y="8981"/>
                        </a:lnTo>
                        <a:lnTo>
                          <a:pt x="2257" y="8981"/>
                        </a:lnTo>
                        <a:lnTo>
                          <a:pt x="2930" y="9317"/>
                        </a:lnTo>
                        <a:lnTo>
                          <a:pt x="3602" y="9557"/>
                        </a:lnTo>
                        <a:lnTo>
                          <a:pt x="4323" y="9701"/>
                        </a:lnTo>
                        <a:lnTo>
                          <a:pt x="5043" y="9797"/>
                        </a:lnTo>
                        <a:lnTo>
                          <a:pt x="5763" y="9797"/>
                        </a:lnTo>
                        <a:lnTo>
                          <a:pt x="6484" y="9701"/>
                        </a:lnTo>
                        <a:lnTo>
                          <a:pt x="7252" y="9557"/>
                        </a:lnTo>
                        <a:lnTo>
                          <a:pt x="7972" y="9365"/>
                        </a:lnTo>
                        <a:lnTo>
                          <a:pt x="8693" y="9077"/>
                        </a:lnTo>
                        <a:lnTo>
                          <a:pt x="9461" y="8789"/>
                        </a:lnTo>
                        <a:lnTo>
                          <a:pt x="10182" y="8405"/>
                        </a:lnTo>
                        <a:lnTo>
                          <a:pt x="10902" y="8021"/>
                        </a:lnTo>
                        <a:lnTo>
                          <a:pt x="11574" y="7540"/>
                        </a:lnTo>
                        <a:lnTo>
                          <a:pt x="12295" y="7108"/>
                        </a:lnTo>
                        <a:lnTo>
                          <a:pt x="13591" y="6100"/>
                        </a:lnTo>
                        <a:lnTo>
                          <a:pt x="14840" y="5043"/>
                        </a:lnTo>
                        <a:lnTo>
                          <a:pt x="15993" y="3938"/>
                        </a:lnTo>
                        <a:lnTo>
                          <a:pt x="17001" y="2930"/>
                        </a:lnTo>
                        <a:lnTo>
                          <a:pt x="17914" y="2017"/>
                        </a:lnTo>
                        <a:lnTo>
                          <a:pt x="19162" y="577"/>
                        </a:lnTo>
                        <a:lnTo>
                          <a:pt x="19595" y="0"/>
                        </a:lnTo>
                        <a:lnTo>
                          <a:pt x="19595" y="0"/>
                        </a:lnTo>
                        <a:lnTo>
                          <a:pt x="18970" y="288"/>
                        </a:lnTo>
                        <a:lnTo>
                          <a:pt x="17337" y="1057"/>
                        </a:lnTo>
                        <a:lnTo>
                          <a:pt x="16233" y="1489"/>
                        </a:lnTo>
                        <a:lnTo>
                          <a:pt x="15032" y="1969"/>
                        </a:lnTo>
                        <a:lnTo>
                          <a:pt x="13735" y="2450"/>
                        </a:lnTo>
                        <a:lnTo>
                          <a:pt x="12343" y="2834"/>
                        </a:lnTo>
                        <a:lnTo>
                          <a:pt x="10998" y="3170"/>
                        </a:lnTo>
                        <a:lnTo>
                          <a:pt x="10326" y="3266"/>
                        </a:lnTo>
                        <a:lnTo>
                          <a:pt x="9653" y="3362"/>
                        </a:lnTo>
                        <a:lnTo>
                          <a:pt x="9029" y="3410"/>
                        </a:lnTo>
                        <a:lnTo>
                          <a:pt x="8405" y="3458"/>
                        </a:lnTo>
                        <a:lnTo>
                          <a:pt x="7780" y="3410"/>
                        </a:lnTo>
                        <a:lnTo>
                          <a:pt x="7252" y="3314"/>
                        </a:lnTo>
                        <a:lnTo>
                          <a:pt x="6724" y="3218"/>
                        </a:lnTo>
                        <a:lnTo>
                          <a:pt x="6244" y="3026"/>
                        </a:lnTo>
                        <a:lnTo>
                          <a:pt x="5859" y="2786"/>
                        </a:lnTo>
                        <a:lnTo>
                          <a:pt x="5475" y="2450"/>
                        </a:lnTo>
                        <a:lnTo>
                          <a:pt x="5187" y="2065"/>
                        </a:lnTo>
                        <a:lnTo>
                          <a:pt x="4947" y="1633"/>
                        </a:lnTo>
                        <a:lnTo>
                          <a:pt x="4755" y="1105"/>
                        </a:lnTo>
                        <a:lnTo>
                          <a:pt x="4659" y="481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25" name="Google Shape;4825;p77"/>
                  <p:cNvSpPr/>
                  <p:nvPr/>
                </p:nvSpPr>
                <p:spPr>
                  <a:xfrm>
                    <a:off x="4454725" y="2554925"/>
                    <a:ext cx="132100" cy="144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84" h="5764" extrusionOk="0">
                        <a:moveTo>
                          <a:pt x="2450" y="0"/>
                        </a:moveTo>
                        <a:lnTo>
                          <a:pt x="2162" y="48"/>
                        </a:lnTo>
                        <a:lnTo>
                          <a:pt x="1922" y="96"/>
                        </a:lnTo>
                        <a:lnTo>
                          <a:pt x="1681" y="192"/>
                        </a:lnTo>
                        <a:lnTo>
                          <a:pt x="1201" y="432"/>
                        </a:lnTo>
                        <a:lnTo>
                          <a:pt x="817" y="769"/>
                        </a:lnTo>
                        <a:lnTo>
                          <a:pt x="481" y="1153"/>
                        </a:lnTo>
                        <a:lnTo>
                          <a:pt x="193" y="1633"/>
                        </a:lnTo>
                        <a:lnTo>
                          <a:pt x="49" y="2161"/>
                        </a:lnTo>
                        <a:lnTo>
                          <a:pt x="1" y="2738"/>
                        </a:lnTo>
                        <a:lnTo>
                          <a:pt x="49" y="3314"/>
                        </a:lnTo>
                        <a:lnTo>
                          <a:pt x="193" y="3842"/>
                        </a:lnTo>
                        <a:lnTo>
                          <a:pt x="433" y="4370"/>
                        </a:lnTo>
                        <a:lnTo>
                          <a:pt x="721" y="4803"/>
                        </a:lnTo>
                        <a:lnTo>
                          <a:pt x="1105" y="5187"/>
                        </a:lnTo>
                        <a:lnTo>
                          <a:pt x="1537" y="5475"/>
                        </a:lnTo>
                        <a:lnTo>
                          <a:pt x="2066" y="5667"/>
                        </a:lnTo>
                        <a:lnTo>
                          <a:pt x="2546" y="5763"/>
                        </a:lnTo>
                        <a:lnTo>
                          <a:pt x="2834" y="5763"/>
                        </a:lnTo>
                        <a:lnTo>
                          <a:pt x="3074" y="5715"/>
                        </a:lnTo>
                        <a:lnTo>
                          <a:pt x="3362" y="5667"/>
                        </a:lnTo>
                        <a:lnTo>
                          <a:pt x="3602" y="5571"/>
                        </a:lnTo>
                        <a:lnTo>
                          <a:pt x="4083" y="5331"/>
                        </a:lnTo>
                        <a:lnTo>
                          <a:pt x="4467" y="4995"/>
                        </a:lnTo>
                        <a:lnTo>
                          <a:pt x="4803" y="4611"/>
                        </a:lnTo>
                        <a:lnTo>
                          <a:pt x="5043" y="4130"/>
                        </a:lnTo>
                        <a:lnTo>
                          <a:pt x="5235" y="3602"/>
                        </a:lnTo>
                        <a:lnTo>
                          <a:pt x="5283" y="3026"/>
                        </a:lnTo>
                        <a:lnTo>
                          <a:pt x="5235" y="2449"/>
                        </a:lnTo>
                        <a:lnTo>
                          <a:pt x="5091" y="1873"/>
                        </a:lnTo>
                        <a:lnTo>
                          <a:pt x="4851" y="1393"/>
                        </a:lnTo>
                        <a:lnTo>
                          <a:pt x="4563" y="913"/>
                        </a:lnTo>
                        <a:lnTo>
                          <a:pt x="4179" y="576"/>
                        </a:lnTo>
                        <a:lnTo>
                          <a:pt x="3698" y="288"/>
                        </a:lnTo>
                        <a:lnTo>
                          <a:pt x="3218" y="96"/>
                        </a:lnTo>
                        <a:lnTo>
                          <a:pt x="2690" y="0"/>
                        </a:lnTo>
                        <a:close/>
                      </a:path>
                    </a:pathLst>
                  </a:custGeom>
                  <a:solidFill>
                    <a:srgbClr val="FDC59D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26" name="Google Shape;4826;p77"/>
                  <p:cNvSpPr/>
                  <p:nvPr/>
                </p:nvSpPr>
                <p:spPr>
                  <a:xfrm>
                    <a:off x="4454725" y="2554925"/>
                    <a:ext cx="132100" cy="144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84" h="5764" fill="none" extrusionOk="0">
                        <a:moveTo>
                          <a:pt x="5235" y="2449"/>
                        </a:moveTo>
                        <a:lnTo>
                          <a:pt x="5235" y="2449"/>
                        </a:lnTo>
                        <a:lnTo>
                          <a:pt x="5283" y="3026"/>
                        </a:lnTo>
                        <a:lnTo>
                          <a:pt x="5235" y="3602"/>
                        </a:lnTo>
                        <a:lnTo>
                          <a:pt x="5043" y="4130"/>
                        </a:lnTo>
                        <a:lnTo>
                          <a:pt x="4803" y="4611"/>
                        </a:lnTo>
                        <a:lnTo>
                          <a:pt x="4467" y="4995"/>
                        </a:lnTo>
                        <a:lnTo>
                          <a:pt x="4083" y="5331"/>
                        </a:lnTo>
                        <a:lnTo>
                          <a:pt x="3602" y="5571"/>
                        </a:lnTo>
                        <a:lnTo>
                          <a:pt x="3362" y="5667"/>
                        </a:lnTo>
                        <a:lnTo>
                          <a:pt x="3074" y="5715"/>
                        </a:lnTo>
                        <a:lnTo>
                          <a:pt x="3074" y="5715"/>
                        </a:lnTo>
                        <a:lnTo>
                          <a:pt x="2834" y="5763"/>
                        </a:lnTo>
                        <a:lnTo>
                          <a:pt x="2546" y="5763"/>
                        </a:lnTo>
                        <a:lnTo>
                          <a:pt x="2066" y="5667"/>
                        </a:lnTo>
                        <a:lnTo>
                          <a:pt x="1537" y="5475"/>
                        </a:lnTo>
                        <a:lnTo>
                          <a:pt x="1105" y="5187"/>
                        </a:lnTo>
                        <a:lnTo>
                          <a:pt x="721" y="4803"/>
                        </a:lnTo>
                        <a:lnTo>
                          <a:pt x="433" y="4370"/>
                        </a:lnTo>
                        <a:lnTo>
                          <a:pt x="193" y="3842"/>
                        </a:lnTo>
                        <a:lnTo>
                          <a:pt x="49" y="3314"/>
                        </a:lnTo>
                        <a:lnTo>
                          <a:pt x="49" y="3314"/>
                        </a:lnTo>
                        <a:lnTo>
                          <a:pt x="1" y="2738"/>
                        </a:lnTo>
                        <a:lnTo>
                          <a:pt x="49" y="2161"/>
                        </a:lnTo>
                        <a:lnTo>
                          <a:pt x="193" y="1633"/>
                        </a:lnTo>
                        <a:lnTo>
                          <a:pt x="481" y="1153"/>
                        </a:lnTo>
                        <a:lnTo>
                          <a:pt x="817" y="769"/>
                        </a:lnTo>
                        <a:lnTo>
                          <a:pt x="1201" y="432"/>
                        </a:lnTo>
                        <a:lnTo>
                          <a:pt x="1681" y="192"/>
                        </a:lnTo>
                        <a:lnTo>
                          <a:pt x="1922" y="96"/>
                        </a:lnTo>
                        <a:lnTo>
                          <a:pt x="2162" y="48"/>
                        </a:lnTo>
                        <a:lnTo>
                          <a:pt x="2162" y="48"/>
                        </a:lnTo>
                        <a:lnTo>
                          <a:pt x="2450" y="0"/>
                        </a:lnTo>
                        <a:lnTo>
                          <a:pt x="2690" y="0"/>
                        </a:lnTo>
                        <a:lnTo>
                          <a:pt x="3218" y="96"/>
                        </a:lnTo>
                        <a:lnTo>
                          <a:pt x="3698" y="288"/>
                        </a:lnTo>
                        <a:lnTo>
                          <a:pt x="4179" y="576"/>
                        </a:lnTo>
                        <a:lnTo>
                          <a:pt x="4563" y="913"/>
                        </a:lnTo>
                        <a:lnTo>
                          <a:pt x="4851" y="1393"/>
                        </a:lnTo>
                        <a:lnTo>
                          <a:pt x="5091" y="1873"/>
                        </a:lnTo>
                        <a:lnTo>
                          <a:pt x="5235" y="2449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27" name="Google Shape;4827;p77"/>
                  <p:cNvSpPr/>
                  <p:nvPr/>
                </p:nvSpPr>
                <p:spPr>
                  <a:xfrm>
                    <a:off x="4535175" y="2586125"/>
                    <a:ext cx="34825" cy="80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3219" extrusionOk="0">
                        <a:moveTo>
                          <a:pt x="384" y="1"/>
                        </a:moveTo>
                        <a:lnTo>
                          <a:pt x="240" y="577"/>
                        </a:lnTo>
                        <a:lnTo>
                          <a:pt x="144" y="817"/>
                        </a:lnTo>
                        <a:lnTo>
                          <a:pt x="48" y="1009"/>
                        </a:lnTo>
                        <a:lnTo>
                          <a:pt x="0" y="1009"/>
                        </a:lnTo>
                        <a:lnTo>
                          <a:pt x="144" y="1730"/>
                        </a:lnTo>
                        <a:lnTo>
                          <a:pt x="192" y="2498"/>
                        </a:lnTo>
                        <a:lnTo>
                          <a:pt x="192" y="3218"/>
                        </a:lnTo>
                        <a:lnTo>
                          <a:pt x="480" y="3122"/>
                        </a:lnTo>
                        <a:lnTo>
                          <a:pt x="769" y="2978"/>
                        </a:lnTo>
                        <a:lnTo>
                          <a:pt x="961" y="2786"/>
                        </a:lnTo>
                        <a:lnTo>
                          <a:pt x="1153" y="2546"/>
                        </a:lnTo>
                        <a:lnTo>
                          <a:pt x="1297" y="2258"/>
                        </a:lnTo>
                        <a:lnTo>
                          <a:pt x="1345" y="1970"/>
                        </a:lnTo>
                        <a:lnTo>
                          <a:pt x="1393" y="1634"/>
                        </a:lnTo>
                        <a:lnTo>
                          <a:pt x="1393" y="1297"/>
                        </a:lnTo>
                        <a:lnTo>
                          <a:pt x="1345" y="1105"/>
                        </a:lnTo>
                        <a:lnTo>
                          <a:pt x="1249" y="865"/>
                        </a:lnTo>
                        <a:lnTo>
                          <a:pt x="1009" y="481"/>
                        </a:lnTo>
                        <a:lnTo>
                          <a:pt x="721" y="193"/>
                        </a:lnTo>
                        <a:lnTo>
                          <a:pt x="384" y="1"/>
                        </a:lnTo>
                        <a:close/>
                      </a:path>
                    </a:pathLst>
                  </a:custGeom>
                  <a:solidFill>
                    <a:srgbClr val="FEA68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28" name="Google Shape;4828;p77"/>
                  <p:cNvSpPr/>
                  <p:nvPr/>
                </p:nvSpPr>
                <p:spPr>
                  <a:xfrm>
                    <a:off x="4535175" y="2586125"/>
                    <a:ext cx="34825" cy="80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3219" fill="none" extrusionOk="0">
                        <a:moveTo>
                          <a:pt x="384" y="1"/>
                        </a:moveTo>
                        <a:lnTo>
                          <a:pt x="384" y="1"/>
                        </a:lnTo>
                        <a:lnTo>
                          <a:pt x="240" y="577"/>
                        </a:lnTo>
                        <a:lnTo>
                          <a:pt x="144" y="817"/>
                        </a:lnTo>
                        <a:lnTo>
                          <a:pt x="48" y="1009"/>
                        </a:lnTo>
                        <a:lnTo>
                          <a:pt x="48" y="1009"/>
                        </a:lnTo>
                        <a:lnTo>
                          <a:pt x="48" y="1009"/>
                        </a:lnTo>
                        <a:lnTo>
                          <a:pt x="48" y="1009"/>
                        </a:lnTo>
                        <a:lnTo>
                          <a:pt x="0" y="1009"/>
                        </a:lnTo>
                        <a:lnTo>
                          <a:pt x="144" y="1730"/>
                        </a:lnTo>
                        <a:lnTo>
                          <a:pt x="144" y="1730"/>
                        </a:lnTo>
                        <a:lnTo>
                          <a:pt x="192" y="2498"/>
                        </a:lnTo>
                        <a:lnTo>
                          <a:pt x="192" y="3218"/>
                        </a:lnTo>
                        <a:lnTo>
                          <a:pt x="192" y="3218"/>
                        </a:lnTo>
                        <a:lnTo>
                          <a:pt x="480" y="3122"/>
                        </a:lnTo>
                        <a:lnTo>
                          <a:pt x="769" y="2978"/>
                        </a:lnTo>
                        <a:lnTo>
                          <a:pt x="961" y="2786"/>
                        </a:lnTo>
                        <a:lnTo>
                          <a:pt x="1153" y="2546"/>
                        </a:lnTo>
                        <a:lnTo>
                          <a:pt x="1297" y="2258"/>
                        </a:lnTo>
                        <a:lnTo>
                          <a:pt x="1345" y="1970"/>
                        </a:lnTo>
                        <a:lnTo>
                          <a:pt x="1393" y="1634"/>
                        </a:lnTo>
                        <a:lnTo>
                          <a:pt x="1393" y="1297"/>
                        </a:lnTo>
                        <a:lnTo>
                          <a:pt x="1393" y="1297"/>
                        </a:lnTo>
                        <a:lnTo>
                          <a:pt x="1345" y="1105"/>
                        </a:lnTo>
                        <a:lnTo>
                          <a:pt x="1249" y="865"/>
                        </a:lnTo>
                        <a:lnTo>
                          <a:pt x="1009" y="481"/>
                        </a:lnTo>
                        <a:lnTo>
                          <a:pt x="721" y="193"/>
                        </a:lnTo>
                        <a:lnTo>
                          <a:pt x="384" y="1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29" name="Google Shape;4829;p77"/>
                  <p:cNvSpPr/>
                  <p:nvPr/>
                </p:nvSpPr>
                <p:spPr>
                  <a:xfrm>
                    <a:off x="4107750" y="2434850"/>
                    <a:ext cx="433450" cy="411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338" h="16474" extrusionOk="0">
                        <a:moveTo>
                          <a:pt x="9605" y="1"/>
                        </a:moveTo>
                        <a:lnTo>
                          <a:pt x="8885" y="97"/>
                        </a:lnTo>
                        <a:lnTo>
                          <a:pt x="5283" y="913"/>
                        </a:lnTo>
                        <a:lnTo>
                          <a:pt x="4419" y="1009"/>
                        </a:lnTo>
                        <a:lnTo>
                          <a:pt x="3650" y="1201"/>
                        </a:lnTo>
                        <a:lnTo>
                          <a:pt x="2978" y="1489"/>
                        </a:lnTo>
                        <a:lnTo>
                          <a:pt x="2402" y="1826"/>
                        </a:lnTo>
                        <a:lnTo>
                          <a:pt x="1873" y="2210"/>
                        </a:lnTo>
                        <a:lnTo>
                          <a:pt x="1393" y="2690"/>
                        </a:lnTo>
                        <a:lnTo>
                          <a:pt x="1009" y="3218"/>
                        </a:lnTo>
                        <a:lnTo>
                          <a:pt x="721" y="3795"/>
                        </a:lnTo>
                        <a:lnTo>
                          <a:pt x="432" y="4419"/>
                        </a:lnTo>
                        <a:lnTo>
                          <a:pt x="240" y="5091"/>
                        </a:lnTo>
                        <a:lnTo>
                          <a:pt x="96" y="5764"/>
                        </a:lnTo>
                        <a:lnTo>
                          <a:pt x="0" y="6484"/>
                        </a:lnTo>
                        <a:lnTo>
                          <a:pt x="0" y="7204"/>
                        </a:lnTo>
                        <a:lnTo>
                          <a:pt x="0" y="7925"/>
                        </a:lnTo>
                        <a:lnTo>
                          <a:pt x="48" y="8645"/>
                        </a:lnTo>
                        <a:lnTo>
                          <a:pt x="144" y="9366"/>
                        </a:lnTo>
                        <a:lnTo>
                          <a:pt x="336" y="10518"/>
                        </a:lnTo>
                        <a:lnTo>
                          <a:pt x="288" y="10902"/>
                        </a:lnTo>
                        <a:lnTo>
                          <a:pt x="288" y="11287"/>
                        </a:lnTo>
                        <a:lnTo>
                          <a:pt x="288" y="11623"/>
                        </a:lnTo>
                        <a:lnTo>
                          <a:pt x="336" y="12007"/>
                        </a:lnTo>
                        <a:lnTo>
                          <a:pt x="384" y="12343"/>
                        </a:lnTo>
                        <a:lnTo>
                          <a:pt x="529" y="12679"/>
                        </a:lnTo>
                        <a:lnTo>
                          <a:pt x="769" y="13304"/>
                        </a:lnTo>
                        <a:lnTo>
                          <a:pt x="1153" y="13832"/>
                        </a:lnTo>
                        <a:lnTo>
                          <a:pt x="1585" y="14360"/>
                        </a:lnTo>
                        <a:lnTo>
                          <a:pt x="2113" y="14840"/>
                        </a:lnTo>
                        <a:lnTo>
                          <a:pt x="2690" y="15225"/>
                        </a:lnTo>
                        <a:lnTo>
                          <a:pt x="3314" y="15609"/>
                        </a:lnTo>
                        <a:lnTo>
                          <a:pt x="3986" y="15897"/>
                        </a:lnTo>
                        <a:lnTo>
                          <a:pt x="4707" y="16137"/>
                        </a:lnTo>
                        <a:lnTo>
                          <a:pt x="5427" y="16281"/>
                        </a:lnTo>
                        <a:lnTo>
                          <a:pt x="6196" y="16425"/>
                        </a:lnTo>
                        <a:lnTo>
                          <a:pt x="6916" y="16473"/>
                        </a:lnTo>
                        <a:lnTo>
                          <a:pt x="7684" y="16425"/>
                        </a:lnTo>
                        <a:lnTo>
                          <a:pt x="8405" y="16377"/>
                        </a:lnTo>
                        <a:lnTo>
                          <a:pt x="11382" y="15897"/>
                        </a:lnTo>
                        <a:lnTo>
                          <a:pt x="12103" y="15705"/>
                        </a:lnTo>
                        <a:lnTo>
                          <a:pt x="12775" y="15513"/>
                        </a:lnTo>
                        <a:lnTo>
                          <a:pt x="13399" y="15225"/>
                        </a:lnTo>
                        <a:lnTo>
                          <a:pt x="14024" y="14888"/>
                        </a:lnTo>
                        <a:lnTo>
                          <a:pt x="14600" y="14504"/>
                        </a:lnTo>
                        <a:lnTo>
                          <a:pt x="15080" y="14072"/>
                        </a:lnTo>
                        <a:lnTo>
                          <a:pt x="15560" y="13592"/>
                        </a:lnTo>
                        <a:lnTo>
                          <a:pt x="15993" y="13063"/>
                        </a:lnTo>
                        <a:lnTo>
                          <a:pt x="16377" y="12487"/>
                        </a:lnTo>
                        <a:lnTo>
                          <a:pt x="16665" y="11863"/>
                        </a:lnTo>
                        <a:lnTo>
                          <a:pt x="16905" y="11239"/>
                        </a:lnTo>
                        <a:lnTo>
                          <a:pt x="17097" y="10614"/>
                        </a:lnTo>
                        <a:lnTo>
                          <a:pt x="17241" y="9894"/>
                        </a:lnTo>
                        <a:lnTo>
                          <a:pt x="17337" y="9221"/>
                        </a:lnTo>
                        <a:lnTo>
                          <a:pt x="17289" y="8501"/>
                        </a:lnTo>
                        <a:lnTo>
                          <a:pt x="17241" y="7781"/>
                        </a:lnTo>
                        <a:lnTo>
                          <a:pt x="17049" y="6628"/>
                        </a:lnTo>
                        <a:lnTo>
                          <a:pt x="16905" y="5908"/>
                        </a:lnTo>
                        <a:lnTo>
                          <a:pt x="16665" y="5235"/>
                        </a:lnTo>
                        <a:lnTo>
                          <a:pt x="16377" y="4563"/>
                        </a:lnTo>
                        <a:lnTo>
                          <a:pt x="16041" y="3891"/>
                        </a:lnTo>
                        <a:lnTo>
                          <a:pt x="15656" y="3314"/>
                        </a:lnTo>
                        <a:lnTo>
                          <a:pt x="15224" y="2738"/>
                        </a:lnTo>
                        <a:lnTo>
                          <a:pt x="14696" y="2162"/>
                        </a:lnTo>
                        <a:lnTo>
                          <a:pt x="14168" y="1682"/>
                        </a:lnTo>
                        <a:lnTo>
                          <a:pt x="13591" y="1249"/>
                        </a:lnTo>
                        <a:lnTo>
                          <a:pt x="13015" y="865"/>
                        </a:lnTo>
                        <a:lnTo>
                          <a:pt x="12391" y="577"/>
                        </a:lnTo>
                        <a:lnTo>
                          <a:pt x="11718" y="289"/>
                        </a:lnTo>
                        <a:lnTo>
                          <a:pt x="11046" y="145"/>
                        </a:lnTo>
                        <a:lnTo>
                          <a:pt x="10326" y="49"/>
                        </a:lnTo>
                        <a:lnTo>
                          <a:pt x="9605" y="1"/>
                        </a:lnTo>
                        <a:close/>
                      </a:path>
                    </a:pathLst>
                  </a:custGeom>
                  <a:solidFill>
                    <a:srgbClr val="FDC59D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30" name="Google Shape;4830;p77"/>
                  <p:cNvSpPr/>
                  <p:nvPr/>
                </p:nvSpPr>
                <p:spPr>
                  <a:xfrm>
                    <a:off x="4107750" y="2434850"/>
                    <a:ext cx="433450" cy="411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338" h="16474" fill="none" extrusionOk="0">
                        <a:moveTo>
                          <a:pt x="8885" y="97"/>
                        </a:moveTo>
                        <a:lnTo>
                          <a:pt x="5283" y="913"/>
                        </a:lnTo>
                        <a:lnTo>
                          <a:pt x="5283" y="913"/>
                        </a:lnTo>
                        <a:lnTo>
                          <a:pt x="4419" y="1009"/>
                        </a:lnTo>
                        <a:lnTo>
                          <a:pt x="3650" y="1201"/>
                        </a:lnTo>
                        <a:lnTo>
                          <a:pt x="2978" y="1489"/>
                        </a:lnTo>
                        <a:lnTo>
                          <a:pt x="2402" y="1826"/>
                        </a:lnTo>
                        <a:lnTo>
                          <a:pt x="1873" y="2210"/>
                        </a:lnTo>
                        <a:lnTo>
                          <a:pt x="1393" y="2690"/>
                        </a:lnTo>
                        <a:lnTo>
                          <a:pt x="1009" y="3218"/>
                        </a:lnTo>
                        <a:lnTo>
                          <a:pt x="721" y="3795"/>
                        </a:lnTo>
                        <a:lnTo>
                          <a:pt x="432" y="4419"/>
                        </a:lnTo>
                        <a:lnTo>
                          <a:pt x="240" y="5091"/>
                        </a:lnTo>
                        <a:lnTo>
                          <a:pt x="96" y="5764"/>
                        </a:lnTo>
                        <a:lnTo>
                          <a:pt x="0" y="6484"/>
                        </a:lnTo>
                        <a:lnTo>
                          <a:pt x="0" y="7204"/>
                        </a:lnTo>
                        <a:lnTo>
                          <a:pt x="0" y="7925"/>
                        </a:lnTo>
                        <a:lnTo>
                          <a:pt x="48" y="8645"/>
                        </a:lnTo>
                        <a:lnTo>
                          <a:pt x="144" y="9366"/>
                        </a:lnTo>
                        <a:lnTo>
                          <a:pt x="336" y="10518"/>
                        </a:lnTo>
                        <a:lnTo>
                          <a:pt x="336" y="10518"/>
                        </a:lnTo>
                        <a:lnTo>
                          <a:pt x="288" y="10902"/>
                        </a:lnTo>
                        <a:lnTo>
                          <a:pt x="288" y="11287"/>
                        </a:lnTo>
                        <a:lnTo>
                          <a:pt x="288" y="11623"/>
                        </a:lnTo>
                        <a:lnTo>
                          <a:pt x="336" y="12007"/>
                        </a:lnTo>
                        <a:lnTo>
                          <a:pt x="384" y="12343"/>
                        </a:lnTo>
                        <a:lnTo>
                          <a:pt x="529" y="12679"/>
                        </a:lnTo>
                        <a:lnTo>
                          <a:pt x="769" y="13304"/>
                        </a:lnTo>
                        <a:lnTo>
                          <a:pt x="1153" y="13832"/>
                        </a:lnTo>
                        <a:lnTo>
                          <a:pt x="1585" y="14360"/>
                        </a:lnTo>
                        <a:lnTo>
                          <a:pt x="2113" y="14840"/>
                        </a:lnTo>
                        <a:lnTo>
                          <a:pt x="2690" y="15225"/>
                        </a:lnTo>
                        <a:lnTo>
                          <a:pt x="3314" y="15609"/>
                        </a:lnTo>
                        <a:lnTo>
                          <a:pt x="3986" y="15897"/>
                        </a:lnTo>
                        <a:lnTo>
                          <a:pt x="4707" y="16137"/>
                        </a:lnTo>
                        <a:lnTo>
                          <a:pt x="5427" y="16281"/>
                        </a:lnTo>
                        <a:lnTo>
                          <a:pt x="6196" y="16425"/>
                        </a:lnTo>
                        <a:lnTo>
                          <a:pt x="6916" y="16473"/>
                        </a:lnTo>
                        <a:lnTo>
                          <a:pt x="7684" y="16425"/>
                        </a:lnTo>
                        <a:lnTo>
                          <a:pt x="8405" y="16377"/>
                        </a:lnTo>
                        <a:lnTo>
                          <a:pt x="11382" y="15897"/>
                        </a:lnTo>
                        <a:lnTo>
                          <a:pt x="11382" y="15897"/>
                        </a:lnTo>
                        <a:lnTo>
                          <a:pt x="12103" y="15705"/>
                        </a:lnTo>
                        <a:lnTo>
                          <a:pt x="12775" y="15513"/>
                        </a:lnTo>
                        <a:lnTo>
                          <a:pt x="13399" y="15225"/>
                        </a:lnTo>
                        <a:lnTo>
                          <a:pt x="14024" y="14888"/>
                        </a:lnTo>
                        <a:lnTo>
                          <a:pt x="14600" y="14504"/>
                        </a:lnTo>
                        <a:lnTo>
                          <a:pt x="15080" y="14072"/>
                        </a:lnTo>
                        <a:lnTo>
                          <a:pt x="15560" y="13592"/>
                        </a:lnTo>
                        <a:lnTo>
                          <a:pt x="15993" y="13063"/>
                        </a:lnTo>
                        <a:lnTo>
                          <a:pt x="16377" y="12487"/>
                        </a:lnTo>
                        <a:lnTo>
                          <a:pt x="16665" y="11863"/>
                        </a:lnTo>
                        <a:lnTo>
                          <a:pt x="16905" y="11239"/>
                        </a:lnTo>
                        <a:lnTo>
                          <a:pt x="17097" y="10614"/>
                        </a:lnTo>
                        <a:lnTo>
                          <a:pt x="17241" y="9894"/>
                        </a:lnTo>
                        <a:lnTo>
                          <a:pt x="17337" y="9221"/>
                        </a:lnTo>
                        <a:lnTo>
                          <a:pt x="17289" y="8501"/>
                        </a:lnTo>
                        <a:lnTo>
                          <a:pt x="17241" y="7781"/>
                        </a:lnTo>
                        <a:lnTo>
                          <a:pt x="17049" y="6628"/>
                        </a:lnTo>
                        <a:lnTo>
                          <a:pt x="17049" y="6628"/>
                        </a:lnTo>
                        <a:lnTo>
                          <a:pt x="16905" y="5908"/>
                        </a:lnTo>
                        <a:lnTo>
                          <a:pt x="16665" y="5235"/>
                        </a:lnTo>
                        <a:lnTo>
                          <a:pt x="16377" y="4563"/>
                        </a:lnTo>
                        <a:lnTo>
                          <a:pt x="16041" y="3891"/>
                        </a:lnTo>
                        <a:lnTo>
                          <a:pt x="15656" y="3314"/>
                        </a:lnTo>
                        <a:lnTo>
                          <a:pt x="15224" y="2738"/>
                        </a:lnTo>
                        <a:lnTo>
                          <a:pt x="14696" y="2162"/>
                        </a:lnTo>
                        <a:lnTo>
                          <a:pt x="14168" y="1682"/>
                        </a:lnTo>
                        <a:lnTo>
                          <a:pt x="13591" y="1249"/>
                        </a:lnTo>
                        <a:lnTo>
                          <a:pt x="13015" y="865"/>
                        </a:lnTo>
                        <a:lnTo>
                          <a:pt x="12391" y="577"/>
                        </a:lnTo>
                        <a:lnTo>
                          <a:pt x="11718" y="289"/>
                        </a:lnTo>
                        <a:lnTo>
                          <a:pt x="11046" y="145"/>
                        </a:lnTo>
                        <a:lnTo>
                          <a:pt x="10326" y="49"/>
                        </a:lnTo>
                        <a:lnTo>
                          <a:pt x="9605" y="1"/>
                        </a:lnTo>
                        <a:lnTo>
                          <a:pt x="8885" y="97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31" name="Google Shape;4831;p77"/>
                  <p:cNvSpPr/>
                  <p:nvPr/>
                </p:nvSpPr>
                <p:spPr>
                  <a:xfrm>
                    <a:off x="4279425" y="2673775"/>
                    <a:ext cx="114100" cy="62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64" h="2498" extrusionOk="0">
                        <a:moveTo>
                          <a:pt x="3891" y="1"/>
                        </a:moveTo>
                        <a:lnTo>
                          <a:pt x="3603" y="49"/>
                        </a:lnTo>
                        <a:lnTo>
                          <a:pt x="3315" y="193"/>
                        </a:lnTo>
                        <a:lnTo>
                          <a:pt x="3074" y="337"/>
                        </a:lnTo>
                        <a:lnTo>
                          <a:pt x="2594" y="625"/>
                        </a:lnTo>
                        <a:lnTo>
                          <a:pt x="2354" y="721"/>
                        </a:lnTo>
                        <a:lnTo>
                          <a:pt x="2162" y="721"/>
                        </a:lnTo>
                        <a:lnTo>
                          <a:pt x="1634" y="577"/>
                        </a:lnTo>
                        <a:lnTo>
                          <a:pt x="1009" y="385"/>
                        </a:lnTo>
                        <a:lnTo>
                          <a:pt x="673" y="337"/>
                        </a:lnTo>
                        <a:lnTo>
                          <a:pt x="433" y="337"/>
                        </a:lnTo>
                        <a:lnTo>
                          <a:pt x="193" y="385"/>
                        </a:lnTo>
                        <a:lnTo>
                          <a:pt x="97" y="481"/>
                        </a:lnTo>
                        <a:lnTo>
                          <a:pt x="49" y="577"/>
                        </a:lnTo>
                        <a:lnTo>
                          <a:pt x="1" y="865"/>
                        </a:lnTo>
                        <a:lnTo>
                          <a:pt x="49" y="1153"/>
                        </a:lnTo>
                        <a:lnTo>
                          <a:pt x="193" y="1489"/>
                        </a:lnTo>
                        <a:lnTo>
                          <a:pt x="481" y="1874"/>
                        </a:lnTo>
                        <a:lnTo>
                          <a:pt x="865" y="2162"/>
                        </a:lnTo>
                        <a:lnTo>
                          <a:pt x="1057" y="2258"/>
                        </a:lnTo>
                        <a:lnTo>
                          <a:pt x="1346" y="2354"/>
                        </a:lnTo>
                        <a:lnTo>
                          <a:pt x="1586" y="2450"/>
                        </a:lnTo>
                        <a:lnTo>
                          <a:pt x="1922" y="2498"/>
                        </a:lnTo>
                        <a:lnTo>
                          <a:pt x="2594" y="2498"/>
                        </a:lnTo>
                        <a:lnTo>
                          <a:pt x="2978" y="2402"/>
                        </a:lnTo>
                        <a:lnTo>
                          <a:pt x="3267" y="2306"/>
                        </a:lnTo>
                        <a:lnTo>
                          <a:pt x="3555" y="2162"/>
                        </a:lnTo>
                        <a:lnTo>
                          <a:pt x="3795" y="2018"/>
                        </a:lnTo>
                        <a:lnTo>
                          <a:pt x="4035" y="1826"/>
                        </a:lnTo>
                        <a:lnTo>
                          <a:pt x="4179" y="1634"/>
                        </a:lnTo>
                        <a:lnTo>
                          <a:pt x="4323" y="1393"/>
                        </a:lnTo>
                        <a:lnTo>
                          <a:pt x="4419" y="1201"/>
                        </a:lnTo>
                        <a:lnTo>
                          <a:pt x="4515" y="961"/>
                        </a:lnTo>
                        <a:lnTo>
                          <a:pt x="4563" y="769"/>
                        </a:lnTo>
                        <a:lnTo>
                          <a:pt x="4563" y="577"/>
                        </a:lnTo>
                        <a:lnTo>
                          <a:pt x="4563" y="385"/>
                        </a:lnTo>
                        <a:lnTo>
                          <a:pt x="4515" y="241"/>
                        </a:lnTo>
                        <a:lnTo>
                          <a:pt x="4419" y="145"/>
                        </a:lnTo>
                        <a:lnTo>
                          <a:pt x="4323" y="49"/>
                        </a:lnTo>
                        <a:lnTo>
                          <a:pt x="4179" y="1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32" name="Google Shape;4832;p77"/>
                  <p:cNvSpPr/>
                  <p:nvPr/>
                </p:nvSpPr>
                <p:spPr>
                  <a:xfrm>
                    <a:off x="4368275" y="2584925"/>
                    <a:ext cx="66075" cy="5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43" h="2114" extrusionOk="0">
                        <a:moveTo>
                          <a:pt x="2354" y="1"/>
                        </a:moveTo>
                        <a:lnTo>
                          <a:pt x="2162" y="49"/>
                        </a:lnTo>
                        <a:lnTo>
                          <a:pt x="1922" y="145"/>
                        </a:lnTo>
                        <a:lnTo>
                          <a:pt x="1441" y="433"/>
                        </a:lnTo>
                        <a:lnTo>
                          <a:pt x="961" y="817"/>
                        </a:lnTo>
                        <a:lnTo>
                          <a:pt x="481" y="1249"/>
                        </a:lnTo>
                        <a:lnTo>
                          <a:pt x="145" y="1634"/>
                        </a:lnTo>
                        <a:lnTo>
                          <a:pt x="49" y="1826"/>
                        </a:lnTo>
                        <a:lnTo>
                          <a:pt x="1" y="1970"/>
                        </a:lnTo>
                        <a:lnTo>
                          <a:pt x="1" y="2066"/>
                        </a:lnTo>
                        <a:lnTo>
                          <a:pt x="97" y="2114"/>
                        </a:lnTo>
                        <a:lnTo>
                          <a:pt x="337" y="2114"/>
                        </a:lnTo>
                        <a:lnTo>
                          <a:pt x="673" y="1922"/>
                        </a:lnTo>
                        <a:lnTo>
                          <a:pt x="1153" y="1682"/>
                        </a:lnTo>
                        <a:lnTo>
                          <a:pt x="1634" y="1345"/>
                        </a:lnTo>
                        <a:lnTo>
                          <a:pt x="2066" y="1009"/>
                        </a:lnTo>
                        <a:lnTo>
                          <a:pt x="2450" y="625"/>
                        </a:lnTo>
                        <a:lnTo>
                          <a:pt x="2546" y="481"/>
                        </a:lnTo>
                        <a:lnTo>
                          <a:pt x="2594" y="289"/>
                        </a:lnTo>
                        <a:lnTo>
                          <a:pt x="2642" y="145"/>
                        </a:lnTo>
                        <a:lnTo>
                          <a:pt x="2546" y="49"/>
                        </a:lnTo>
                        <a:lnTo>
                          <a:pt x="2450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33" name="Google Shape;4833;p77"/>
                  <p:cNvSpPr/>
                  <p:nvPr/>
                </p:nvSpPr>
                <p:spPr>
                  <a:xfrm>
                    <a:off x="4186975" y="2624550"/>
                    <a:ext cx="91275" cy="31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51" h="1250" extrusionOk="0">
                        <a:moveTo>
                          <a:pt x="433" y="1"/>
                        </a:moveTo>
                        <a:lnTo>
                          <a:pt x="241" y="49"/>
                        </a:lnTo>
                        <a:lnTo>
                          <a:pt x="97" y="97"/>
                        </a:lnTo>
                        <a:lnTo>
                          <a:pt x="1" y="193"/>
                        </a:lnTo>
                        <a:lnTo>
                          <a:pt x="49" y="385"/>
                        </a:lnTo>
                        <a:lnTo>
                          <a:pt x="97" y="529"/>
                        </a:lnTo>
                        <a:lnTo>
                          <a:pt x="241" y="625"/>
                        </a:lnTo>
                        <a:lnTo>
                          <a:pt x="433" y="769"/>
                        </a:lnTo>
                        <a:lnTo>
                          <a:pt x="961" y="961"/>
                        </a:lnTo>
                        <a:lnTo>
                          <a:pt x="1634" y="1105"/>
                        </a:lnTo>
                        <a:lnTo>
                          <a:pt x="2258" y="1201"/>
                        </a:lnTo>
                        <a:lnTo>
                          <a:pt x="2882" y="1249"/>
                        </a:lnTo>
                        <a:lnTo>
                          <a:pt x="3363" y="1249"/>
                        </a:lnTo>
                        <a:lnTo>
                          <a:pt x="3507" y="1201"/>
                        </a:lnTo>
                        <a:lnTo>
                          <a:pt x="3603" y="1153"/>
                        </a:lnTo>
                        <a:lnTo>
                          <a:pt x="3651" y="1057"/>
                        </a:lnTo>
                        <a:lnTo>
                          <a:pt x="3603" y="913"/>
                        </a:lnTo>
                        <a:lnTo>
                          <a:pt x="3507" y="817"/>
                        </a:lnTo>
                        <a:lnTo>
                          <a:pt x="3315" y="673"/>
                        </a:lnTo>
                        <a:lnTo>
                          <a:pt x="2786" y="433"/>
                        </a:lnTo>
                        <a:lnTo>
                          <a:pt x="2066" y="241"/>
                        </a:lnTo>
                        <a:lnTo>
                          <a:pt x="1394" y="97"/>
                        </a:lnTo>
                        <a:lnTo>
                          <a:pt x="721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34" name="Google Shape;4834;p77"/>
                  <p:cNvSpPr/>
                  <p:nvPr/>
                </p:nvSpPr>
                <p:spPr>
                  <a:xfrm>
                    <a:off x="4040500" y="2607750"/>
                    <a:ext cx="133300" cy="144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32" h="5764" extrusionOk="0">
                        <a:moveTo>
                          <a:pt x="2210" y="0"/>
                        </a:moveTo>
                        <a:lnTo>
                          <a:pt x="1922" y="96"/>
                        </a:lnTo>
                        <a:lnTo>
                          <a:pt x="1682" y="144"/>
                        </a:lnTo>
                        <a:lnTo>
                          <a:pt x="1201" y="384"/>
                        </a:lnTo>
                        <a:lnTo>
                          <a:pt x="817" y="721"/>
                        </a:lnTo>
                        <a:lnTo>
                          <a:pt x="481" y="1153"/>
                        </a:lnTo>
                        <a:lnTo>
                          <a:pt x="241" y="1633"/>
                        </a:lnTo>
                        <a:lnTo>
                          <a:pt x="97" y="2161"/>
                        </a:lnTo>
                        <a:lnTo>
                          <a:pt x="1" y="2690"/>
                        </a:lnTo>
                        <a:lnTo>
                          <a:pt x="49" y="3314"/>
                        </a:lnTo>
                        <a:lnTo>
                          <a:pt x="193" y="3842"/>
                        </a:lnTo>
                        <a:lnTo>
                          <a:pt x="433" y="4371"/>
                        </a:lnTo>
                        <a:lnTo>
                          <a:pt x="769" y="4803"/>
                        </a:lnTo>
                        <a:lnTo>
                          <a:pt x="1153" y="5187"/>
                        </a:lnTo>
                        <a:lnTo>
                          <a:pt x="1586" y="5475"/>
                        </a:lnTo>
                        <a:lnTo>
                          <a:pt x="2066" y="5667"/>
                        </a:lnTo>
                        <a:lnTo>
                          <a:pt x="2594" y="5763"/>
                        </a:lnTo>
                        <a:lnTo>
                          <a:pt x="2834" y="5763"/>
                        </a:lnTo>
                        <a:lnTo>
                          <a:pt x="3122" y="5715"/>
                        </a:lnTo>
                        <a:lnTo>
                          <a:pt x="3411" y="5667"/>
                        </a:lnTo>
                        <a:lnTo>
                          <a:pt x="3651" y="5571"/>
                        </a:lnTo>
                        <a:lnTo>
                          <a:pt x="4083" y="5331"/>
                        </a:lnTo>
                        <a:lnTo>
                          <a:pt x="4515" y="4995"/>
                        </a:lnTo>
                        <a:lnTo>
                          <a:pt x="4851" y="4563"/>
                        </a:lnTo>
                        <a:lnTo>
                          <a:pt x="5092" y="4130"/>
                        </a:lnTo>
                        <a:lnTo>
                          <a:pt x="5236" y="3602"/>
                        </a:lnTo>
                        <a:lnTo>
                          <a:pt x="5332" y="3026"/>
                        </a:lnTo>
                        <a:lnTo>
                          <a:pt x="5284" y="2450"/>
                        </a:lnTo>
                        <a:lnTo>
                          <a:pt x="5140" y="1873"/>
                        </a:lnTo>
                        <a:lnTo>
                          <a:pt x="4899" y="1393"/>
                        </a:lnTo>
                        <a:lnTo>
                          <a:pt x="4563" y="913"/>
                        </a:lnTo>
                        <a:lnTo>
                          <a:pt x="4179" y="577"/>
                        </a:lnTo>
                        <a:lnTo>
                          <a:pt x="3747" y="288"/>
                        </a:lnTo>
                        <a:lnTo>
                          <a:pt x="3267" y="96"/>
                        </a:lnTo>
                        <a:lnTo>
                          <a:pt x="2738" y="0"/>
                        </a:lnTo>
                        <a:close/>
                      </a:path>
                    </a:pathLst>
                  </a:custGeom>
                  <a:solidFill>
                    <a:srgbClr val="FDC59D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35" name="Google Shape;4835;p77"/>
                  <p:cNvSpPr/>
                  <p:nvPr/>
                </p:nvSpPr>
                <p:spPr>
                  <a:xfrm>
                    <a:off x="4040500" y="2607750"/>
                    <a:ext cx="133300" cy="144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32" h="5764" fill="none" extrusionOk="0">
                        <a:moveTo>
                          <a:pt x="5284" y="2450"/>
                        </a:moveTo>
                        <a:lnTo>
                          <a:pt x="5284" y="2450"/>
                        </a:lnTo>
                        <a:lnTo>
                          <a:pt x="5332" y="3026"/>
                        </a:lnTo>
                        <a:lnTo>
                          <a:pt x="5236" y="3602"/>
                        </a:lnTo>
                        <a:lnTo>
                          <a:pt x="5092" y="4130"/>
                        </a:lnTo>
                        <a:lnTo>
                          <a:pt x="4851" y="4563"/>
                        </a:lnTo>
                        <a:lnTo>
                          <a:pt x="4515" y="4995"/>
                        </a:lnTo>
                        <a:lnTo>
                          <a:pt x="4083" y="5331"/>
                        </a:lnTo>
                        <a:lnTo>
                          <a:pt x="3651" y="5571"/>
                        </a:lnTo>
                        <a:lnTo>
                          <a:pt x="3411" y="5667"/>
                        </a:lnTo>
                        <a:lnTo>
                          <a:pt x="3122" y="5715"/>
                        </a:lnTo>
                        <a:lnTo>
                          <a:pt x="3122" y="5715"/>
                        </a:lnTo>
                        <a:lnTo>
                          <a:pt x="2834" y="5763"/>
                        </a:lnTo>
                        <a:lnTo>
                          <a:pt x="2594" y="5763"/>
                        </a:lnTo>
                        <a:lnTo>
                          <a:pt x="2066" y="5667"/>
                        </a:lnTo>
                        <a:lnTo>
                          <a:pt x="1586" y="5475"/>
                        </a:lnTo>
                        <a:lnTo>
                          <a:pt x="1153" y="5187"/>
                        </a:lnTo>
                        <a:lnTo>
                          <a:pt x="769" y="4803"/>
                        </a:lnTo>
                        <a:lnTo>
                          <a:pt x="433" y="4371"/>
                        </a:lnTo>
                        <a:lnTo>
                          <a:pt x="193" y="3842"/>
                        </a:lnTo>
                        <a:lnTo>
                          <a:pt x="49" y="3314"/>
                        </a:lnTo>
                        <a:lnTo>
                          <a:pt x="49" y="3314"/>
                        </a:lnTo>
                        <a:lnTo>
                          <a:pt x="1" y="2690"/>
                        </a:lnTo>
                        <a:lnTo>
                          <a:pt x="97" y="2161"/>
                        </a:lnTo>
                        <a:lnTo>
                          <a:pt x="241" y="1633"/>
                        </a:lnTo>
                        <a:lnTo>
                          <a:pt x="481" y="1153"/>
                        </a:lnTo>
                        <a:lnTo>
                          <a:pt x="817" y="721"/>
                        </a:lnTo>
                        <a:lnTo>
                          <a:pt x="1201" y="384"/>
                        </a:lnTo>
                        <a:lnTo>
                          <a:pt x="1682" y="144"/>
                        </a:lnTo>
                        <a:lnTo>
                          <a:pt x="1922" y="96"/>
                        </a:lnTo>
                        <a:lnTo>
                          <a:pt x="2210" y="0"/>
                        </a:lnTo>
                        <a:lnTo>
                          <a:pt x="2210" y="0"/>
                        </a:lnTo>
                        <a:lnTo>
                          <a:pt x="2450" y="0"/>
                        </a:lnTo>
                        <a:lnTo>
                          <a:pt x="2738" y="0"/>
                        </a:lnTo>
                        <a:lnTo>
                          <a:pt x="3267" y="96"/>
                        </a:lnTo>
                        <a:lnTo>
                          <a:pt x="3747" y="288"/>
                        </a:lnTo>
                        <a:lnTo>
                          <a:pt x="4179" y="577"/>
                        </a:lnTo>
                        <a:lnTo>
                          <a:pt x="4563" y="913"/>
                        </a:lnTo>
                        <a:lnTo>
                          <a:pt x="4899" y="1393"/>
                        </a:lnTo>
                        <a:lnTo>
                          <a:pt x="5140" y="1873"/>
                        </a:lnTo>
                        <a:lnTo>
                          <a:pt x="5284" y="2450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36" name="Google Shape;4836;p77"/>
                  <p:cNvSpPr/>
                  <p:nvPr/>
                </p:nvSpPr>
                <p:spPr>
                  <a:xfrm>
                    <a:off x="4064525" y="2636550"/>
                    <a:ext cx="78050" cy="8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22" h="3411" extrusionOk="0">
                        <a:moveTo>
                          <a:pt x="1537" y="1"/>
                        </a:moveTo>
                        <a:lnTo>
                          <a:pt x="1297" y="49"/>
                        </a:lnTo>
                        <a:lnTo>
                          <a:pt x="1009" y="97"/>
                        </a:lnTo>
                        <a:lnTo>
                          <a:pt x="721" y="241"/>
                        </a:lnTo>
                        <a:lnTo>
                          <a:pt x="481" y="481"/>
                        </a:lnTo>
                        <a:lnTo>
                          <a:pt x="289" y="721"/>
                        </a:lnTo>
                        <a:lnTo>
                          <a:pt x="144" y="961"/>
                        </a:lnTo>
                        <a:lnTo>
                          <a:pt x="48" y="1298"/>
                        </a:lnTo>
                        <a:lnTo>
                          <a:pt x="0" y="1634"/>
                        </a:lnTo>
                        <a:lnTo>
                          <a:pt x="48" y="1970"/>
                        </a:lnTo>
                        <a:lnTo>
                          <a:pt x="96" y="2258"/>
                        </a:lnTo>
                        <a:lnTo>
                          <a:pt x="240" y="2546"/>
                        </a:lnTo>
                        <a:lnTo>
                          <a:pt x="385" y="2786"/>
                        </a:lnTo>
                        <a:lnTo>
                          <a:pt x="577" y="3026"/>
                        </a:lnTo>
                        <a:lnTo>
                          <a:pt x="817" y="3171"/>
                        </a:lnTo>
                        <a:lnTo>
                          <a:pt x="1057" y="3315"/>
                        </a:lnTo>
                        <a:lnTo>
                          <a:pt x="1345" y="3411"/>
                        </a:lnTo>
                        <a:lnTo>
                          <a:pt x="1825" y="3411"/>
                        </a:lnTo>
                        <a:lnTo>
                          <a:pt x="2161" y="3315"/>
                        </a:lnTo>
                        <a:lnTo>
                          <a:pt x="2402" y="3171"/>
                        </a:lnTo>
                        <a:lnTo>
                          <a:pt x="2642" y="2978"/>
                        </a:lnTo>
                        <a:lnTo>
                          <a:pt x="2834" y="2738"/>
                        </a:lnTo>
                        <a:lnTo>
                          <a:pt x="3026" y="2450"/>
                        </a:lnTo>
                        <a:lnTo>
                          <a:pt x="3122" y="2162"/>
                        </a:lnTo>
                        <a:lnTo>
                          <a:pt x="3122" y="1826"/>
                        </a:lnTo>
                        <a:lnTo>
                          <a:pt x="3122" y="1490"/>
                        </a:lnTo>
                        <a:lnTo>
                          <a:pt x="3026" y="1153"/>
                        </a:lnTo>
                        <a:lnTo>
                          <a:pt x="2930" y="865"/>
                        </a:lnTo>
                        <a:lnTo>
                          <a:pt x="2738" y="625"/>
                        </a:lnTo>
                        <a:lnTo>
                          <a:pt x="2546" y="433"/>
                        </a:lnTo>
                        <a:lnTo>
                          <a:pt x="2354" y="241"/>
                        </a:lnTo>
                        <a:lnTo>
                          <a:pt x="2065" y="145"/>
                        </a:lnTo>
                        <a:lnTo>
                          <a:pt x="1825" y="49"/>
                        </a:lnTo>
                        <a:lnTo>
                          <a:pt x="1537" y="1"/>
                        </a:lnTo>
                        <a:close/>
                      </a:path>
                    </a:pathLst>
                  </a:custGeom>
                  <a:solidFill>
                    <a:srgbClr val="FEA68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37" name="Google Shape;4837;p77"/>
                  <p:cNvSpPr/>
                  <p:nvPr/>
                </p:nvSpPr>
                <p:spPr>
                  <a:xfrm>
                    <a:off x="4064525" y="2636550"/>
                    <a:ext cx="78050" cy="8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22" h="3411" fill="none" extrusionOk="0">
                        <a:moveTo>
                          <a:pt x="1537" y="1"/>
                        </a:moveTo>
                        <a:lnTo>
                          <a:pt x="1537" y="1"/>
                        </a:lnTo>
                        <a:lnTo>
                          <a:pt x="1297" y="49"/>
                        </a:lnTo>
                        <a:lnTo>
                          <a:pt x="1297" y="49"/>
                        </a:lnTo>
                        <a:lnTo>
                          <a:pt x="1009" y="97"/>
                        </a:lnTo>
                        <a:lnTo>
                          <a:pt x="721" y="241"/>
                        </a:lnTo>
                        <a:lnTo>
                          <a:pt x="481" y="481"/>
                        </a:lnTo>
                        <a:lnTo>
                          <a:pt x="289" y="721"/>
                        </a:lnTo>
                        <a:lnTo>
                          <a:pt x="144" y="961"/>
                        </a:lnTo>
                        <a:lnTo>
                          <a:pt x="48" y="1298"/>
                        </a:lnTo>
                        <a:lnTo>
                          <a:pt x="0" y="1634"/>
                        </a:lnTo>
                        <a:lnTo>
                          <a:pt x="48" y="1970"/>
                        </a:lnTo>
                        <a:lnTo>
                          <a:pt x="48" y="1970"/>
                        </a:lnTo>
                        <a:lnTo>
                          <a:pt x="96" y="2258"/>
                        </a:lnTo>
                        <a:lnTo>
                          <a:pt x="240" y="2546"/>
                        </a:lnTo>
                        <a:lnTo>
                          <a:pt x="385" y="2786"/>
                        </a:lnTo>
                        <a:lnTo>
                          <a:pt x="577" y="3026"/>
                        </a:lnTo>
                        <a:lnTo>
                          <a:pt x="817" y="3171"/>
                        </a:lnTo>
                        <a:lnTo>
                          <a:pt x="1057" y="3315"/>
                        </a:lnTo>
                        <a:lnTo>
                          <a:pt x="1345" y="3411"/>
                        </a:lnTo>
                        <a:lnTo>
                          <a:pt x="1633" y="3411"/>
                        </a:lnTo>
                        <a:lnTo>
                          <a:pt x="1633" y="3411"/>
                        </a:lnTo>
                        <a:lnTo>
                          <a:pt x="1825" y="3411"/>
                        </a:lnTo>
                        <a:lnTo>
                          <a:pt x="1825" y="3411"/>
                        </a:lnTo>
                        <a:lnTo>
                          <a:pt x="2161" y="3315"/>
                        </a:lnTo>
                        <a:lnTo>
                          <a:pt x="2402" y="3171"/>
                        </a:lnTo>
                        <a:lnTo>
                          <a:pt x="2642" y="2978"/>
                        </a:lnTo>
                        <a:lnTo>
                          <a:pt x="2834" y="2738"/>
                        </a:lnTo>
                        <a:lnTo>
                          <a:pt x="3026" y="2450"/>
                        </a:lnTo>
                        <a:lnTo>
                          <a:pt x="3122" y="2162"/>
                        </a:lnTo>
                        <a:lnTo>
                          <a:pt x="3122" y="1826"/>
                        </a:lnTo>
                        <a:lnTo>
                          <a:pt x="3122" y="1490"/>
                        </a:lnTo>
                        <a:lnTo>
                          <a:pt x="3122" y="1490"/>
                        </a:lnTo>
                        <a:lnTo>
                          <a:pt x="3026" y="1153"/>
                        </a:lnTo>
                        <a:lnTo>
                          <a:pt x="2930" y="865"/>
                        </a:lnTo>
                        <a:lnTo>
                          <a:pt x="2738" y="625"/>
                        </a:lnTo>
                        <a:lnTo>
                          <a:pt x="2546" y="433"/>
                        </a:lnTo>
                        <a:lnTo>
                          <a:pt x="2354" y="241"/>
                        </a:lnTo>
                        <a:lnTo>
                          <a:pt x="2065" y="145"/>
                        </a:lnTo>
                        <a:lnTo>
                          <a:pt x="1825" y="49"/>
                        </a:lnTo>
                        <a:lnTo>
                          <a:pt x="1537" y="1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38" name="Google Shape;4838;p77"/>
                  <p:cNvSpPr/>
                  <p:nvPr/>
                </p:nvSpPr>
                <p:spPr>
                  <a:xfrm>
                    <a:off x="3998475" y="2288375"/>
                    <a:ext cx="547525" cy="380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01" h="15225" extrusionOk="0">
                        <a:moveTo>
                          <a:pt x="11575" y="1"/>
                        </a:moveTo>
                        <a:lnTo>
                          <a:pt x="10903" y="49"/>
                        </a:lnTo>
                        <a:lnTo>
                          <a:pt x="10182" y="145"/>
                        </a:lnTo>
                        <a:lnTo>
                          <a:pt x="9462" y="289"/>
                        </a:lnTo>
                        <a:lnTo>
                          <a:pt x="8694" y="481"/>
                        </a:lnTo>
                        <a:lnTo>
                          <a:pt x="7877" y="721"/>
                        </a:lnTo>
                        <a:lnTo>
                          <a:pt x="7061" y="1009"/>
                        </a:lnTo>
                        <a:lnTo>
                          <a:pt x="6100" y="1249"/>
                        </a:lnTo>
                        <a:lnTo>
                          <a:pt x="5236" y="1537"/>
                        </a:lnTo>
                        <a:lnTo>
                          <a:pt x="4467" y="1874"/>
                        </a:lnTo>
                        <a:lnTo>
                          <a:pt x="3747" y="2258"/>
                        </a:lnTo>
                        <a:lnTo>
                          <a:pt x="3123" y="2690"/>
                        </a:lnTo>
                        <a:lnTo>
                          <a:pt x="2546" y="3122"/>
                        </a:lnTo>
                        <a:lnTo>
                          <a:pt x="2066" y="3602"/>
                        </a:lnTo>
                        <a:lnTo>
                          <a:pt x="1634" y="4083"/>
                        </a:lnTo>
                        <a:lnTo>
                          <a:pt x="1250" y="4611"/>
                        </a:lnTo>
                        <a:lnTo>
                          <a:pt x="913" y="5139"/>
                        </a:lnTo>
                        <a:lnTo>
                          <a:pt x="673" y="5716"/>
                        </a:lnTo>
                        <a:lnTo>
                          <a:pt x="433" y="6244"/>
                        </a:lnTo>
                        <a:lnTo>
                          <a:pt x="289" y="6820"/>
                        </a:lnTo>
                        <a:lnTo>
                          <a:pt x="145" y="7396"/>
                        </a:lnTo>
                        <a:lnTo>
                          <a:pt x="49" y="7973"/>
                        </a:lnTo>
                        <a:lnTo>
                          <a:pt x="1" y="8549"/>
                        </a:lnTo>
                        <a:lnTo>
                          <a:pt x="1" y="9125"/>
                        </a:lnTo>
                        <a:lnTo>
                          <a:pt x="1" y="9702"/>
                        </a:lnTo>
                        <a:lnTo>
                          <a:pt x="145" y="10806"/>
                        </a:lnTo>
                        <a:lnTo>
                          <a:pt x="337" y="11863"/>
                        </a:lnTo>
                        <a:lnTo>
                          <a:pt x="577" y="12775"/>
                        </a:lnTo>
                        <a:lnTo>
                          <a:pt x="913" y="13640"/>
                        </a:lnTo>
                        <a:lnTo>
                          <a:pt x="1202" y="14312"/>
                        </a:lnTo>
                        <a:lnTo>
                          <a:pt x="1490" y="14888"/>
                        </a:lnTo>
                        <a:lnTo>
                          <a:pt x="1730" y="15225"/>
                        </a:lnTo>
                        <a:lnTo>
                          <a:pt x="1778" y="14840"/>
                        </a:lnTo>
                        <a:lnTo>
                          <a:pt x="1874" y="14456"/>
                        </a:lnTo>
                        <a:lnTo>
                          <a:pt x="2066" y="14024"/>
                        </a:lnTo>
                        <a:lnTo>
                          <a:pt x="2210" y="13832"/>
                        </a:lnTo>
                        <a:lnTo>
                          <a:pt x="2402" y="13592"/>
                        </a:lnTo>
                        <a:lnTo>
                          <a:pt x="2594" y="13400"/>
                        </a:lnTo>
                        <a:lnTo>
                          <a:pt x="2834" y="13207"/>
                        </a:lnTo>
                        <a:lnTo>
                          <a:pt x="3171" y="13063"/>
                        </a:lnTo>
                        <a:lnTo>
                          <a:pt x="3507" y="12919"/>
                        </a:lnTo>
                        <a:lnTo>
                          <a:pt x="3891" y="12823"/>
                        </a:lnTo>
                        <a:lnTo>
                          <a:pt x="4323" y="12775"/>
                        </a:lnTo>
                        <a:lnTo>
                          <a:pt x="4419" y="12967"/>
                        </a:lnTo>
                        <a:lnTo>
                          <a:pt x="4707" y="13304"/>
                        </a:lnTo>
                        <a:lnTo>
                          <a:pt x="4900" y="13448"/>
                        </a:lnTo>
                        <a:lnTo>
                          <a:pt x="5092" y="13592"/>
                        </a:lnTo>
                        <a:lnTo>
                          <a:pt x="5284" y="13640"/>
                        </a:lnTo>
                        <a:lnTo>
                          <a:pt x="5476" y="13640"/>
                        </a:lnTo>
                        <a:lnTo>
                          <a:pt x="5572" y="13592"/>
                        </a:lnTo>
                        <a:lnTo>
                          <a:pt x="5620" y="13496"/>
                        </a:lnTo>
                        <a:lnTo>
                          <a:pt x="5668" y="13304"/>
                        </a:lnTo>
                        <a:lnTo>
                          <a:pt x="5620" y="13015"/>
                        </a:lnTo>
                        <a:lnTo>
                          <a:pt x="5524" y="12679"/>
                        </a:lnTo>
                        <a:lnTo>
                          <a:pt x="5284" y="12103"/>
                        </a:lnTo>
                        <a:lnTo>
                          <a:pt x="5188" y="11863"/>
                        </a:lnTo>
                        <a:lnTo>
                          <a:pt x="5764" y="11383"/>
                        </a:lnTo>
                        <a:lnTo>
                          <a:pt x="7157" y="10182"/>
                        </a:lnTo>
                        <a:lnTo>
                          <a:pt x="8742" y="8741"/>
                        </a:lnTo>
                        <a:lnTo>
                          <a:pt x="9462" y="8069"/>
                        </a:lnTo>
                        <a:lnTo>
                          <a:pt x="9990" y="7492"/>
                        </a:lnTo>
                        <a:lnTo>
                          <a:pt x="10230" y="7541"/>
                        </a:lnTo>
                        <a:lnTo>
                          <a:pt x="10567" y="7589"/>
                        </a:lnTo>
                        <a:lnTo>
                          <a:pt x="11479" y="7589"/>
                        </a:lnTo>
                        <a:lnTo>
                          <a:pt x="12632" y="7541"/>
                        </a:lnTo>
                        <a:lnTo>
                          <a:pt x="13880" y="7444"/>
                        </a:lnTo>
                        <a:lnTo>
                          <a:pt x="16282" y="7156"/>
                        </a:lnTo>
                        <a:lnTo>
                          <a:pt x="17674" y="6964"/>
                        </a:lnTo>
                        <a:lnTo>
                          <a:pt x="18010" y="7156"/>
                        </a:lnTo>
                        <a:lnTo>
                          <a:pt x="18347" y="7444"/>
                        </a:lnTo>
                        <a:lnTo>
                          <a:pt x="18683" y="7781"/>
                        </a:lnTo>
                        <a:lnTo>
                          <a:pt x="18971" y="8213"/>
                        </a:lnTo>
                        <a:lnTo>
                          <a:pt x="19643" y="9221"/>
                        </a:lnTo>
                        <a:lnTo>
                          <a:pt x="20220" y="10278"/>
                        </a:lnTo>
                        <a:lnTo>
                          <a:pt x="20700" y="11286"/>
                        </a:lnTo>
                        <a:lnTo>
                          <a:pt x="21132" y="12151"/>
                        </a:lnTo>
                        <a:lnTo>
                          <a:pt x="21372" y="12727"/>
                        </a:lnTo>
                        <a:lnTo>
                          <a:pt x="21516" y="12919"/>
                        </a:lnTo>
                        <a:lnTo>
                          <a:pt x="21660" y="12631"/>
                        </a:lnTo>
                        <a:lnTo>
                          <a:pt x="21756" y="12247"/>
                        </a:lnTo>
                        <a:lnTo>
                          <a:pt x="21852" y="11815"/>
                        </a:lnTo>
                        <a:lnTo>
                          <a:pt x="21900" y="11335"/>
                        </a:lnTo>
                        <a:lnTo>
                          <a:pt x="21900" y="10758"/>
                        </a:lnTo>
                        <a:lnTo>
                          <a:pt x="21852" y="10182"/>
                        </a:lnTo>
                        <a:lnTo>
                          <a:pt x="21804" y="9558"/>
                        </a:lnTo>
                        <a:lnTo>
                          <a:pt x="21660" y="8885"/>
                        </a:lnTo>
                        <a:lnTo>
                          <a:pt x="21516" y="8213"/>
                        </a:lnTo>
                        <a:lnTo>
                          <a:pt x="21324" y="7541"/>
                        </a:lnTo>
                        <a:lnTo>
                          <a:pt x="21132" y="6868"/>
                        </a:lnTo>
                        <a:lnTo>
                          <a:pt x="20844" y="6196"/>
                        </a:lnTo>
                        <a:lnTo>
                          <a:pt x="20556" y="5523"/>
                        </a:lnTo>
                        <a:lnTo>
                          <a:pt x="20220" y="4899"/>
                        </a:lnTo>
                        <a:lnTo>
                          <a:pt x="19835" y="4323"/>
                        </a:lnTo>
                        <a:lnTo>
                          <a:pt x="19403" y="3795"/>
                        </a:lnTo>
                        <a:lnTo>
                          <a:pt x="19259" y="3506"/>
                        </a:lnTo>
                        <a:lnTo>
                          <a:pt x="19019" y="3218"/>
                        </a:lnTo>
                        <a:lnTo>
                          <a:pt x="18731" y="2882"/>
                        </a:lnTo>
                        <a:lnTo>
                          <a:pt x="18347" y="2450"/>
                        </a:lnTo>
                        <a:lnTo>
                          <a:pt x="17914" y="2018"/>
                        </a:lnTo>
                        <a:lnTo>
                          <a:pt x="17338" y="1585"/>
                        </a:lnTo>
                        <a:lnTo>
                          <a:pt x="16618" y="1153"/>
                        </a:lnTo>
                        <a:lnTo>
                          <a:pt x="15849" y="769"/>
                        </a:lnTo>
                        <a:lnTo>
                          <a:pt x="14937" y="433"/>
                        </a:lnTo>
                        <a:lnTo>
                          <a:pt x="14457" y="289"/>
                        </a:lnTo>
                        <a:lnTo>
                          <a:pt x="13928" y="193"/>
                        </a:lnTo>
                        <a:lnTo>
                          <a:pt x="13400" y="97"/>
                        </a:lnTo>
                        <a:lnTo>
                          <a:pt x="12824" y="49"/>
                        </a:lnTo>
                        <a:lnTo>
                          <a:pt x="12199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39" name="Google Shape;4839;p77"/>
                  <p:cNvSpPr/>
                  <p:nvPr/>
                </p:nvSpPr>
                <p:spPr>
                  <a:xfrm>
                    <a:off x="3998475" y="2288375"/>
                    <a:ext cx="547525" cy="380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01" h="15225" fill="none" extrusionOk="0">
                        <a:moveTo>
                          <a:pt x="7061" y="1009"/>
                        </a:moveTo>
                        <a:lnTo>
                          <a:pt x="7061" y="1009"/>
                        </a:lnTo>
                        <a:lnTo>
                          <a:pt x="7877" y="721"/>
                        </a:lnTo>
                        <a:lnTo>
                          <a:pt x="8694" y="481"/>
                        </a:lnTo>
                        <a:lnTo>
                          <a:pt x="9462" y="289"/>
                        </a:lnTo>
                        <a:lnTo>
                          <a:pt x="10182" y="145"/>
                        </a:lnTo>
                        <a:lnTo>
                          <a:pt x="10903" y="49"/>
                        </a:lnTo>
                        <a:lnTo>
                          <a:pt x="11575" y="1"/>
                        </a:lnTo>
                        <a:lnTo>
                          <a:pt x="12199" y="1"/>
                        </a:lnTo>
                        <a:lnTo>
                          <a:pt x="12824" y="49"/>
                        </a:lnTo>
                        <a:lnTo>
                          <a:pt x="13400" y="97"/>
                        </a:lnTo>
                        <a:lnTo>
                          <a:pt x="13928" y="193"/>
                        </a:lnTo>
                        <a:lnTo>
                          <a:pt x="14457" y="289"/>
                        </a:lnTo>
                        <a:lnTo>
                          <a:pt x="14937" y="433"/>
                        </a:lnTo>
                        <a:lnTo>
                          <a:pt x="15849" y="769"/>
                        </a:lnTo>
                        <a:lnTo>
                          <a:pt x="16618" y="1153"/>
                        </a:lnTo>
                        <a:lnTo>
                          <a:pt x="17338" y="1585"/>
                        </a:lnTo>
                        <a:lnTo>
                          <a:pt x="17914" y="2018"/>
                        </a:lnTo>
                        <a:lnTo>
                          <a:pt x="18347" y="2450"/>
                        </a:lnTo>
                        <a:lnTo>
                          <a:pt x="18731" y="2882"/>
                        </a:lnTo>
                        <a:lnTo>
                          <a:pt x="19019" y="3218"/>
                        </a:lnTo>
                        <a:lnTo>
                          <a:pt x="19259" y="3506"/>
                        </a:lnTo>
                        <a:lnTo>
                          <a:pt x="19403" y="3795"/>
                        </a:lnTo>
                        <a:lnTo>
                          <a:pt x="19403" y="3795"/>
                        </a:lnTo>
                        <a:lnTo>
                          <a:pt x="19835" y="4323"/>
                        </a:lnTo>
                        <a:lnTo>
                          <a:pt x="20220" y="4899"/>
                        </a:lnTo>
                        <a:lnTo>
                          <a:pt x="20556" y="5523"/>
                        </a:lnTo>
                        <a:lnTo>
                          <a:pt x="20844" y="6196"/>
                        </a:lnTo>
                        <a:lnTo>
                          <a:pt x="21132" y="6868"/>
                        </a:lnTo>
                        <a:lnTo>
                          <a:pt x="21324" y="7541"/>
                        </a:lnTo>
                        <a:lnTo>
                          <a:pt x="21516" y="8213"/>
                        </a:lnTo>
                        <a:lnTo>
                          <a:pt x="21660" y="8885"/>
                        </a:lnTo>
                        <a:lnTo>
                          <a:pt x="21804" y="9558"/>
                        </a:lnTo>
                        <a:lnTo>
                          <a:pt x="21852" y="10182"/>
                        </a:lnTo>
                        <a:lnTo>
                          <a:pt x="21900" y="10758"/>
                        </a:lnTo>
                        <a:lnTo>
                          <a:pt x="21900" y="11335"/>
                        </a:lnTo>
                        <a:lnTo>
                          <a:pt x="21852" y="11815"/>
                        </a:lnTo>
                        <a:lnTo>
                          <a:pt x="21756" y="12247"/>
                        </a:lnTo>
                        <a:lnTo>
                          <a:pt x="21660" y="12631"/>
                        </a:lnTo>
                        <a:lnTo>
                          <a:pt x="21516" y="12919"/>
                        </a:lnTo>
                        <a:lnTo>
                          <a:pt x="21516" y="12919"/>
                        </a:lnTo>
                        <a:lnTo>
                          <a:pt x="21372" y="12727"/>
                        </a:lnTo>
                        <a:lnTo>
                          <a:pt x="21132" y="12151"/>
                        </a:lnTo>
                        <a:lnTo>
                          <a:pt x="20700" y="11286"/>
                        </a:lnTo>
                        <a:lnTo>
                          <a:pt x="20220" y="10278"/>
                        </a:lnTo>
                        <a:lnTo>
                          <a:pt x="19643" y="9221"/>
                        </a:lnTo>
                        <a:lnTo>
                          <a:pt x="18971" y="8213"/>
                        </a:lnTo>
                        <a:lnTo>
                          <a:pt x="18683" y="7781"/>
                        </a:lnTo>
                        <a:lnTo>
                          <a:pt x="18347" y="7444"/>
                        </a:lnTo>
                        <a:lnTo>
                          <a:pt x="18010" y="7156"/>
                        </a:lnTo>
                        <a:lnTo>
                          <a:pt x="17674" y="6964"/>
                        </a:lnTo>
                        <a:lnTo>
                          <a:pt x="17674" y="6964"/>
                        </a:lnTo>
                        <a:lnTo>
                          <a:pt x="16282" y="7156"/>
                        </a:lnTo>
                        <a:lnTo>
                          <a:pt x="13880" y="7444"/>
                        </a:lnTo>
                        <a:lnTo>
                          <a:pt x="12632" y="7541"/>
                        </a:lnTo>
                        <a:lnTo>
                          <a:pt x="11479" y="7589"/>
                        </a:lnTo>
                        <a:lnTo>
                          <a:pt x="10567" y="7589"/>
                        </a:lnTo>
                        <a:lnTo>
                          <a:pt x="10230" y="7541"/>
                        </a:lnTo>
                        <a:lnTo>
                          <a:pt x="9990" y="7492"/>
                        </a:lnTo>
                        <a:lnTo>
                          <a:pt x="9990" y="7492"/>
                        </a:lnTo>
                        <a:lnTo>
                          <a:pt x="9462" y="8069"/>
                        </a:lnTo>
                        <a:lnTo>
                          <a:pt x="8742" y="8741"/>
                        </a:lnTo>
                        <a:lnTo>
                          <a:pt x="7157" y="10182"/>
                        </a:lnTo>
                        <a:lnTo>
                          <a:pt x="5764" y="11383"/>
                        </a:lnTo>
                        <a:lnTo>
                          <a:pt x="5188" y="11863"/>
                        </a:lnTo>
                        <a:lnTo>
                          <a:pt x="5188" y="11863"/>
                        </a:lnTo>
                        <a:lnTo>
                          <a:pt x="5284" y="12103"/>
                        </a:lnTo>
                        <a:lnTo>
                          <a:pt x="5524" y="12679"/>
                        </a:lnTo>
                        <a:lnTo>
                          <a:pt x="5620" y="13015"/>
                        </a:lnTo>
                        <a:lnTo>
                          <a:pt x="5668" y="13304"/>
                        </a:lnTo>
                        <a:lnTo>
                          <a:pt x="5620" y="13496"/>
                        </a:lnTo>
                        <a:lnTo>
                          <a:pt x="5572" y="13592"/>
                        </a:lnTo>
                        <a:lnTo>
                          <a:pt x="5476" y="13640"/>
                        </a:lnTo>
                        <a:lnTo>
                          <a:pt x="5476" y="13640"/>
                        </a:lnTo>
                        <a:lnTo>
                          <a:pt x="5284" y="13640"/>
                        </a:lnTo>
                        <a:lnTo>
                          <a:pt x="5092" y="13592"/>
                        </a:lnTo>
                        <a:lnTo>
                          <a:pt x="4900" y="13448"/>
                        </a:lnTo>
                        <a:lnTo>
                          <a:pt x="4707" y="13304"/>
                        </a:lnTo>
                        <a:lnTo>
                          <a:pt x="4419" y="12967"/>
                        </a:lnTo>
                        <a:lnTo>
                          <a:pt x="4323" y="12775"/>
                        </a:lnTo>
                        <a:lnTo>
                          <a:pt x="4323" y="12775"/>
                        </a:lnTo>
                        <a:lnTo>
                          <a:pt x="3891" y="12823"/>
                        </a:lnTo>
                        <a:lnTo>
                          <a:pt x="3507" y="12919"/>
                        </a:lnTo>
                        <a:lnTo>
                          <a:pt x="3171" y="13063"/>
                        </a:lnTo>
                        <a:lnTo>
                          <a:pt x="2834" y="13207"/>
                        </a:lnTo>
                        <a:lnTo>
                          <a:pt x="2594" y="13400"/>
                        </a:lnTo>
                        <a:lnTo>
                          <a:pt x="2402" y="13592"/>
                        </a:lnTo>
                        <a:lnTo>
                          <a:pt x="2210" y="13832"/>
                        </a:lnTo>
                        <a:lnTo>
                          <a:pt x="2066" y="14024"/>
                        </a:lnTo>
                        <a:lnTo>
                          <a:pt x="1874" y="14456"/>
                        </a:lnTo>
                        <a:lnTo>
                          <a:pt x="1778" y="14840"/>
                        </a:lnTo>
                        <a:lnTo>
                          <a:pt x="1730" y="15225"/>
                        </a:lnTo>
                        <a:lnTo>
                          <a:pt x="1730" y="15225"/>
                        </a:lnTo>
                        <a:lnTo>
                          <a:pt x="1490" y="14888"/>
                        </a:lnTo>
                        <a:lnTo>
                          <a:pt x="1202" y="14312"/>
                        </a:lnTo>
                        <a:lnTo>
                          <a:pt x="913" y="13640"/>
                        </a:lnTo>
                        <a:lnTo>
                          <a:pt x="577" y="12775"/>
                        </a:lnTo>
                        <a:lnTo>
                          <a:pt x="337" y="11863"/>
                        </a:lnTo>
                        <a:lnTo>
                          <a:pt x="145" y="10806"/>
                        </a:lnTo>
                        <a:lnTo>
                          <a:pt x="1" y="9702"/>
                        </a:lnTo>
                        <a:lnTo>
                          <a:pt x="1" y="9125"/>
                        </a:lnTo>
                        <a:lnTo>
                          <a:pt x="1" y="8549"/>
                        </a:lnTo>
                        <a:lnTo>
                          <a:pt x="49" y="7973"/>
                        </a:lnTo>
                        <a:lnTo>
                          <a:pt x="145" y="7396"/>
                        </a:lnTo>
                        <a:lnTo>
                          <a:pt x="289" y="6820"/>
                        </a:lnTo>
                        <a:lnTo>
                          <a:pt x="433" y="6244"/>
                        </a:lnTo>
                        <a:lnTo>
                          <a:pt x="673" y="5716"/>
                        </a:lnTo>
                        <a:lnTo>
                          <a:pt x="913" y="5139"/>
                        </a:lnTo>
                        <a:lnTo>
                          <a:pt x="1250" y="4611"/>
                        </a:lnTo>
                        <a:lnTo>
                          <a:pt x="1634" y="4083"/>
                        </a:lnTo>
                        <a:lnTo>
                          <a:pt x="2066" y="3602"/>
                        </a:lnTo>
                        <a:lnTo>
                          <a:pt x="2546" y="3122"/>
                        </a:lnTo>
                        <a:lnTo>
                          <a:pt x="3123" y="2690"/>
                        </a:lnTo>
                        <a:lnTo>
                          <a:pt x="3747" y="2258"/>
                        </a:lnTo>
                        <a:lnTo>
                          <a:pt x="4467" y="1874"/>
                        </a:lnTo>
                        <a:lnTo>
                          <a:pt x="5236" y="1537"/>
                        </a:lnTo>
                        <a:lnTo>
                          <a:pt x="6100" y="1249"/>
                        </a:lnTo>
                        <a:lnTo>
                          <a:pt x="7061" y="1009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40" name="Google Shape;4840;p77"/>
                  <p:cNvSpPr/>
                  <p:nvPr/>
                </p:nvSpPr>
                <p:spPr>
                  <a:xfrm>
                    <a:off x="4041700" y="2668975"/>
                    <a:ext cx="1225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1" extrusionOk="0">
                        <a:moveTo>
                          <a:pt x="49" y="1"/>
                        </a:moveTo>
                        <a:lnTo>
                          <a:pt x="1" y="1"/>
                        </a:lnTo>
                        <a:lnTo>
                          <a:pt x="49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41" name="Google Shape;4841;p77"/>
                  <p:cNvSpPr/>
                  <p:nvPr/>
                </p:nvSpPr>
                <p:spPr>
                  <a:xfrm>
                    <a:off x="4173775" y="2695400"/>
                    <a:ext cx="79275" cy="61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1" h="2450" extrusionOk="0">
                        <a:moveTo>
                          <a:pt x="1730" y="0"/>
                        </a:moveTo>
                        <a:lnTo>
                          <a:pt x="1345" y="48"/>
                        </a:lnTo>
                        <a:lnTo>
                          <a:pt x="1057" y="144"/>
                        </a:lnTo>
                        <a:lnTo>
                          <a:pt x="769" y="240"/>
                        </a:lnTo>
                        <a:lnTo>
                          <a:pt x="529" y="432"/>
                        </a:lnTo>
                        <a:lnTo>
                          <a:pt x="337" y="624"/>
                        </a:lnTo>
                        <a:lnTo>
                          <a:pt x="145" y="817"/>
                        </a:lnTo>
                        <a:lnTo>
                          <a:pt x="49" y="1057"/>
                        </a:lnTo>
                        <a:lnTo>
                          <a:pt x="1" y="1297"/>
                        </a:lnTo>
                        <a:lnTo>
                          <a:pt x="49" y="1537"/>
                        </a:lnTo>
                        <a:lnTo>
                          <a:pt x="97" y="1729"/>
                        </a:lnTo>
                        <a:lnTo>
                          <a:pt x="193" y="1921"/>
                        </a:lnTo>
                        <a:lnTo>
                          <a:pt x="337" y="2065"/>
                        </a:lnTo>
                        <a:lnTo>
                          <a:pt x="481" y="2209"/>
                        </a:lnTo>
                        <a:lnTo>
                          <a:pt x="721" y="2305"/>
                        </a:lnTo>
                        <a:lnTo>
                          <a:pt x="913" y="2401"/>
                        </a:lnTo>
                        <a:lnTo>
                          <a:pt x="1153" y="2449"/>
                        </a:lnTo>
                        <a:lnTo>
                          <a:pt x="1441" y="2449"/>
                        </a:lnTo>
                        <a:lnTo>
                          <a:pt x="1826" y="2401"/>
                        </a:lnTo>
                        <a:lnTo>
                          <a:pt x="2114" y="2305"/>
                        </a:lnTo>
                        <a:lnTo>
                          <a:pt x="2402" y="2209"/>
                        </a:lnTo>
                        <a:lnTo>
                          <a:pt x="2642" y="2017"/>
                        </a:lnTo>
                        <a:lnTo>
                          <a:pt x="2834" y="1825"/>
                        </a:lnTo>
                        <a:lnTo>
                          <a:pt x="3026" y="1633"/>
                        </a:lnTo>
                        <a:lnTo>
                          <a:pt x="3122" y="1393"/>
                        </a:lnTo>
                        <a:lnTo>
                          <a:pt x="3170" y="1153"/>
                        </a:lnTo>
                        <a:lnTo>
                          <a:pt x="3122" y="913"/>
                        </a:lnTo>
                        <a:lnTo>
                          <a:pt x="3074" y="720"/>
                        </a:lnTo>
                        <a:lnTo>
                          <a:pt x="2978" y="528"/>
                        </a:lnTo>
                        <a:lnTo>
                          <a:pt x="2834" y="384"/>
                        </a:lnTo>
                        <a:lnTo>
                          <a:pt x="2690" y="240"/>
                        </a:lnTo>
                        <a:lnTo>
                          <a:pt x="2450" y="144"/>
                        </a:lnTo>
                        <a:lnTo>
                          <a:pt x="2258" y="48"/>
                        </a:lnTo>
                        <a:lnTo>
                          <a:pt x="2018" y="0"/>
                        </a:lnTo>
                        <a:close/>
                      </a:path>
                    </a:pathLst>
                  </a:custGeom>
                  <a:solidFill>
                    <a:srgbClr val="FEA68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42" name="Google Shape;4842;p77"/>
                  <p:cNvSpPr/>
                  <p:nvPr/>
                </p:nvSpPr>
                <p:spPr>
                  <a:xfrm>
                    <a:off x="4173775" y="2695400"/>
                    <a:ext cx="79275" cy="61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1" h="2450" fill="none" extrusionOk="0">
                        <a:moveTo>
                          <a:pt x="1730" y="0"/>
                        </a:moveTo>
                        <a:lnTo>
                          <a:pt x="1730" y="0"/>
                        </a:lnTo>
                        <a:lnTo>
                          <a:pt x="1345" y="48"/>
                        </a:lnTo>
                        <a:lnTo>
                          <a:pt x="1345" y="48"/>
                        </a:lnTo>
                        <a:lnTo>
                          <a:pt x="1057" y="144"/>
                        </a:lnTo>
                        <a:lnTo>
                          <a:pt x="769" y="240"/>
                        </a:lnTo>
                        <a:lnTo>
                          <a:pt x="529" y="432"/>
                        </a:lnTo>
                        <a:lnTo>
                          <a:pt x="337" y="624"/>
                        </a:lnTo>
                        <a:lnTo>
                          <a:pt x="145" y="817"/>
                        </a:lnTo>
                        <a:lnTo>
                          <a:pt x="49" y="1057"/>
                        </a:lnTo>
                        <a:lnTo>
                          <a:pt x="1" y="1297"/>
                        </a:lnTo>
                        <a:lnTo>
                          <a:pt x="49" y="1537"/>
                        </a:lnTo>
                        <a:lnTo>
                          <a:pt x="49" y="1537"/>
                        </a:lnTo>
                        <a:lnTo>
                          <a:pt x="97" y="1729"/>
                        </a:lnTo>
                        <a:lnTo>
                          <a:pt x="193" y="1921"/>
                        </a:lnTo>
                        <a:lnTo>
                          <a:pt x="337" y="2065"/>
                        </a:lnTo>
                        <a:lnTo>
                          <a:pt x="481" y="2209"/>
                        </a:lnTo>
                        <a:lnTo>
                          <a:pt x="721" y="2305"/>
                        </a:lnTo>
                        <a:lnTo>
                          <a:pt x="913" y="2401"/>
                        </a:lnTo>
                        <a:lnTo>
                          <a:pt x="1153" y="2449"/>
                        </a:lnTo>
                        <a:lnTo>
                          <a:pt x="1441" y="2449"/>
                        </a:lnTo>
                        <a:lnTo>
                          <a:pt x="1441" y="2449"/>
                        </a:lnTo>
                        <a:lnTo>
                          <a:pt x="1826" y="2401"/>
                        </a:lnTo>
                        <a:lnTo>
                          <a:pt x="1826" y="2401"/>
                        </a:lnTo>
                        <a:lnTo>
                          <a:pt x="2114" y="2305"/>
                        </a:lnTo>
                        <a:lnTo>
                          <a:pt x="2402" y="2209"/>
                        </a:lnTo>
                        <a:lnTo>
                          <a:pt x="2642" y="2017"/>
                        </a:lnTo>
                        <a:lnTo>
                          <a:pt x="2834" y="1825"/>
                        </a:lnTo>
                        <a:lnTo>
                          <a:pt x="3026" y="1633"/>
                        </a:lnTo>
                        <a:lnTo>
                          <a:pt x="3122" y="1393"/>
                        </a:lnTo>
                        <a:lnTo>
                          <a:pt x="3170" y="1153"/>
                        </a:lnTo>
                        <a:lnTo>
                          <a:pt x="3122" y="913"/>
                        </a:lnTo>
                        <a:lnTo>
                          <a:pt x="3122" y="913"/>
                        </a:lnTo>
                        <a:lnTo>
                          <a:pt x="3074" y="720"/>
                        </a:lnTo>
                        <a:lnTo>
                          <a:pt x="2978" y="528"/>
                        </a:lnTo>
                        <a:lnTo>
                          <a:pt x="2834" y="384"/>
                        </a:lnTo>
                        <a:lnTo>
                          <a:pt x="2690" y="240"/>
                        </a:lnTo>
                        <a:lnTo>
                          <a:pt x="2450" y="144"/>
                        </a:lnTo>
                        <a:lnTo>
                          <a:pt x="2258" y="48"/>
                        </a:lnTo>
                        <a:lnTo>
                          <a:pt x="2018" y="0"/>
                        </a:lnTo>
                        <a:lnTo>
                          <a:pt x="1730" y="0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43" name="Google Shape;4843;p77"/>
                  <p:cNvSpPr/>
                  <p:nvPr/>
                </p:nvSpPr>
                <p:spPr>
                  <a:xfrm>
                    <a:off x="4347875" y="2503300"/>
                    <a:ext cx="78050" cy="34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22" h="1393" extrusionOk="0">
                        <a:moveTo>
                          <a:pt x="1345" y="0"/>
                        </a:moveTo>
                        <a:lnTo>
                          <a:pt x="1201" y="48"/>
                        </a:lnTo>
                        <a:lnTo>
                          <a:pt x="817" y="192"/>
                        </a:lnTo>
                        <a:lnTo>
                          <a:pt x="529" y="384"/>
                        </a:lnTo>
                        <a:lnTo>
                          <a:pt x="336" y="528"/>
                        </a:lnTo>
                        <a:lnTo>
                          <a:pt x="192" y="720"/>
                        </a:lnTo>
                        <a:lnTo>
                          <a:pt x="96" y="961"/>
                        </a:lnTo>
                        <a:lnTo>
                          <a:pt x="0" y="1153"/>
                        </a:lnTo>
                        <a:lnTo>
                          <a:pt x="0" y="1249"/>
                        </a:lnTo>
                        <a:lnTo>
                          <a:pt x="48" y="1297"/>
                        </a:lnTo>
                        <a:lnTo>
                          <a:pt x="144" y="1393"/>
                        </a:lnTo>
                        <a:lnTo>
                          <a:pt x="240" y="1345"/>
                        </a:lnTo>
                        <a:lnTo>
                          <a:pt x="288" y="1345"/>
                        </a:lnTo>
                        <a:lnTo>
                          <a:pt x="336" y="1249"/>
                        </a:lnTo>
                        <a:lnTo>
                          <a:pt x="433" y="1057"/>
                        </a:lnTo>
                        <a:lnTo>
                          <a:pt x="529" y="865"/>
                        </a:lnTo>
                        <a:lnTo>
                          <a:pt x="625" y="720"/>
                        </a:lnTo>
                        <a:lnTo>
                          <a:pt x="817" y="576"/>
                        </a:lnTo>
                        <a:lnTo>
                          <a:pt x="961" y="480"/>
                        </a:lnTo>
                        <a:lnTo>
                          <a:pt x="1153" y="432"/>
                        </a:lnTo>
                        <a:lnTo>
                          <a:pt x="1537" y="384"/>
                        </a:lnTo>
                        <a:lnTo>
                          <a:pt x="1921" y="432"/>
                        </a:lnTo>
                        <a:lnTo>
                          <a:pt x="2306" y="576"/>
                        </a:lnTo>
                        <a:lnTo>
                          <a:pt x="2642" y="768"/>
                        </a:lnTo>
                        <a:lnTo>
                          <a:pt x="2738" y="913"/>
                        </a:lnTo>
                        <a:lnTo>
                          <a:pt x="2882" y="1105"/>
                        </a:lnTo>
                        <a:lnTo>
                          <a:pt x="2978" y="1153"/>
                        </a:lnTo>
                        <a:lnTo>
                          <a:pt x="3074" y="1153"/>
                        </a:lnTo>
                        <a:lnTo>
                          <a:pt x="3122" y="1057"/>
                        </a:lnTo>
                        <a:lnTo>
                          <a:pt x="3122" y="961"/>
                        </a:lnTo>
                        <a:lnTo>
                          <a:pt x="2882" y="624"/>
                        </a:lnTo>
                        <a:lnTo>
                          <a:pt x="2642" y="336"/>
                        </a:lnTo>
                        <a:lnTo>
                          <a:pt x="2306" y="144"/>
                        </a:lnTo>
                        <a:lnTo>
                          <a:pt x="1921" y="48"/>
                        </a:lnTo>
                        <a:lnTo>
                          <a:pt x="1537" y="0"/>
                        </a:lnTo>
                        <a:close/>
                      </a:path>
                    </a:pathLst>
                  </a:custGeom>
                  <a:solidFill>
                    <a:srgbClr val="4D2A2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44" name="Google Shape;4844;p77"/>
                  <p:cNvSpPr/>
                  <p:nvPr/>
                </p:nvSpPr>
                <p:spPr>
                  <a:xfrm>
                    <a:off x="4182175" y="2532100"/>
                    <a:ext cx="75675" cy="38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7" h="1538" extrusionOk="0">
                        <a:moveTo>
                          <a:pt x="1490" y="1"/>
                        </a:moveTo>
                        <a:lnTo>
                          <a:pt x="1249" y="97"/>
                        </a:lnTo>
                        <a:lnTo>
                          <a:pt x="817" y="289"/>
                        </a:lnTo>
                        <a:lnTo>
                          <a:pt x="481" y="577"/>
                        </a:lnTo>
                        <a:lnTo>
                          <a:pt x="337" y="721"/>
                        </a:lnTo>
                        <a:lnTo>
                          <a:pt x="193" y="913"/>
                        </a:lnTo>
                        <a:lnTo>
                          <a:pt x="97" y="1105"/>
                        </a:lnTo>
                        <a:lnTo>
                          <a:pt x="1" y="1345"/>
                        </a:lnTo>
                        <a:lnTo>
                          <a:pt x="49" y="1441"/>
                        </a:lnTo>
                        <a:lnTo>
                          <a:pt x="145" y="1537"/>
                        </a:lnTo>
                        <a:lnTo>
                          <a:pt x="241" y="1537"/>
                        </a:lnTo>
                        <a:lnTo>
                          <a:pt x="289" y="1441"/>
                        </a:lnTo>
                        <a:lnTo>
                          <a:pt x="385" y="1249"/>
                        </a:lnTo>
                        <a:lnTo>
                          <a:pt x="481" y="1105"/>
                        </a:lnTo>
                        <a:lnTo>
                          <a:pt x="721" y="817"/>
                        </a:lnTo>
                        <a:lnTo>
                          <a:pt x="1009" y="625"/>
                        </a:lnTo>
                        <a:lnTo>
                          <a:pt x="1346" y="481"/>
                        </a:lnTo>
                        <a:lnTo>
                          <a:pt x="1730" y="385"/>
                        </a:lnTo>
                        <a:lnTo>
                          <a:pt x="1874" y="337"/>
                        </a:lnTo>
                        <a:lnTo>
                          <a:pt x="2066" y="337"/>
                        </a:lnTo>
                        <a:lnTo>
                          <a:pt x="2258" y="433"/>
                        </a:lnTo>
                        <a:lnTo>
                          <a:pt x="2450" y="481"/>
                        </a:lnTo>
                        <a:lnTo>
                          <a:pt x="2642" y="625"/>
                        </a:lnTo>
                        <a:lnTo>
                          <a:pt x="2786" y="769"/>
                        </a:lnTo>
                        <a:lnTo>
                          <a:pt x="2834" y="817"/>
                        </a:lnTo>
                        <a:lnTo>
                          <a:pt x="2882" y="817"/>
                        </a:lnTo>
                        <a:lnTo>
                          <a:pt x="2978" y="769"/>
                        </a:lnTo>
                        <a:lnTo>
                          <a:pt x="3026" y="673"/>
                        </a:lnTo>
                        <a:lnTo>
                          <a:pt x="3026" y="577"/>
                        </a:lnTo>
                        <a:lnTo>
                          <a:pt x="2978" y="529"/>
                        </a:lnTo>
                        <a:lnTo>
                          <a:pt x="2834" y="337"/>
                        </a:lnTo>
                        <a:lnTo>
                          <a:pt x="2642" y="241"/>
                        </a:lnTo>
                        <a:lnTo>
                          <a:pt x="2402" y="97"/>
                        </a:lnTo>
                        <a:lnTo>
                          <a:pt x="2162" y="49"/>
                        </a:lnTo>
                        <a:lnTo>
                          <a:pt x="1730" y="1"/>
                        </a:lnTo>
                        <a:close/>
                      </a:path>
                    </a:pathLst>
                  </a:custGeom>
                  <a:solidFill>
                    <a:srgbClr val="4D2A2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45" name="Google Shape;4845;p77"/>
                  <p:cNvSpPr/>
                  <p:nvPr/>
                </p:nvSpPr>
                <p:spPr>
                  <a:xfrm>
                    <a:off x="4416300" y="2647375"/>
                    <a:ext cx="78075" cy="61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23" h="2450" extrusionOk="0">
                        <a:moveTo>
                          <a:pt x="1730" y="0"/>
                        </a:moveTo>
                        <a:lnTo>
                          <a:pt x="1345" y="48"/>
                        </a:lnTo>
                        <a:lnTo>
                          <a:pt x="1009" y="144"/>
                        </a:lnTo>
                        <a:lnTo>
                          <a:pt x="721" y="288"/>
                        </a:lnTo>
                        <a:lnTo>
                          <a:pt x="481" y="432"/>
                        </a:lnTo>
                        <a:lnTo>
                          <a:pt x="289" y="624"/>
                        </a:lnTo>
                        <a:lnTo>
                          <a:pt x="145" y="817"/>
                        </a:lnTo>
                        <a:lnTo>
                          <a:pt x="49" y="1057"/>
                        </a:lnTo>
                        <a:lnTo>
                          <a:pt x="1" y="1297"/>
                        </a:lnTo>
                        <a:lnTo>
                          <a:pt x="1" y="1537"/>
                        </a:lnTo>
                        <a:lnTo>
                          <a:pt x="49" y="1729"/>
                        </a:lnTo>
                        <a:lnTo>
                          <a:pt x="145" y="1921"/>
                        </a:lnTo>
                        <a:lnTo>
                          <a:pt x="289" y="2065"/>
                        </a:lnTo>
                        <a:lnTo>
                          <a:pt x="481" y="2209"/>
                        </a:lnTo>
                        <a:lnTo>
                          <a:pt x="673" y="2305"/>
                        </a:lnTo>
                        <a:lnTo>
                          <a:pt x="913" y="2401"/>
                        </a:lnTo>
                        <a:lnTo>
                          <a:pt x="1153" y="2449"/>
                        </a:lnTo>
                        <a:lnTo>
                          <a:pt x="1778" y="2449"/>
                        </a:lnTo>
                        <a:lnTo>
                          <a:pt x="2114" y="2353"/>
                        </a:lnTo>
                        <a:lnTo>
                          <a:pt x="2354" y="2209"/>
                        </a:lnTo>
                        <a:lnTo>
                          <a:pt x="2642" y="2065"/>
                        </a:lnTo>
                        <a:lnTo>
                          <a:pt x="2834" y="1873"/>
                        </a:lnTo>
                        <a:lnTo>
                          <a:pt x="2978" y="1633"/>
                        </a:lnTo>
                        <a:lnTo>
                          <a:pt x="3074" y="1441"/>
                        </a:lnTo>
                        <a:lnTo>
                          <a:pt x="3122" y="1201"/>
                        </a:lnTo>
                        <a:lnTo>
                          <a:pt x="3122" y="913"/>
                        </a:lnTo>
                        <a:lnTo>
                          <a:pt x="3074" y="720"/>
                        </a:lnTo>
                        <a:lnTo>
                          <a:pt x="2930" y="576"/>
                        </a:lnTo>
                        <a:lnTo>
                          <a:pt x="2834" y="384"/>
                        </a:lnTo>
                        <a:lnTo>
                          <a:pt x="2642" y="288"/>
                        </a:lnTo>
                        <a:lnTo>
                          <a:pt x="2450" y="144"/>
                        </a:lnTo>
                        <a:lnTo>
                          <a:pt x="2210" y="96"/>
                        </a:lnTo>
                        <a:lnTo>
                          <a:pt x="1970" y="48"/>
                        </a:lnTo>
                        <a:lnTo>
                          <a:pt x="1730" y="0"/>
                        </a:lnTo>
                        <a:close/>
                      </a:path>
                    </a:pathLst>
                  </a:custGeom>
                  <a:solidFill>
                    <a:srgbClr val="FEA68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46" name="Google Shape;4846;p77"/>
                  <p:cNvSpPr/>
                  <p:nvPr/>
                </p:nvSpPr>
                <p:spPr>
                  <a:xfrm>
                    <a:off x="4416300" y="2647375"/>
                    <a:ext cx="78075" cy="61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23" h="2450" fill="none" extrusionOk="0">
                        <a:moveTo>
                          <a:pt x="1730" y="0"/>
                        </a:moveTo>
                        <a:lnTo>
                          <a:pt x="1730" y="0"/>
                        </a:lnTo>
                        <a:lnTo>
                          <a:pt x="1345" y="48"/>
                        </a:lnTo>
                        <a:lnTo>
                          <a:pt x="1345" y="48"/>
                        </a:lnTo>
                        <a:lnTo>
                          <a:pt x="1009" y="144"/>
                        </a:lnTo>
                        <a:lnTo>
                          <a:pt x="721" y="288"/>
                        </a:lnTo>
                        <a:lnTo>
                          <a:pt x="481" y="432"/>
                        </a:lnTo>
                        <a:lnTo>
                          <a:pt x="289" y="624"/>
                        </a:lnTo>
                        <a:lnTo>
                          <a:pt x="145" y="817"/>
                        </a:lnTo>
                        <a:lnTo>
                          <a:pt x="49" y="1057"/>
                        </a:lnTo>
                        <a:lnTo>
                          <a:pt x="1" y="1297"/>
                        </a:lnTo>
                        <a:lnTo>
                          <a:pt x="1" y="1537"/>
                        </a:lnTo>
                        <a:lnTo>
                          <a:pt x="1" y="1537"/>
                        </a:lnTo>
                        <a:lnTo>
                          <a:pt x="49" y="1729"/>
                        </a:lnTo>
                        <a:lnTo>
                          <a:pt x="145" y="1921"/>
                        </a:lnTo>
                        <a:lnTo>
                          <a:pt x="289" y="2065"/>
                        </a:lnTo>
                        <a:lnTo>
                          <a:pt x="481" y="2209"/>
                        </a:lnTo>
                        <a:lnTo>
                          <a:pt x="673" y="2305"/>
                        </a:lnTo>
                        <a:lnTo>
                          <a:pt x="913" y="2401"/>
                        </a:lnTo>
                        <a:lnTo>
                          <a:pt x="1153" y="2449"/>
                        </a:lnTo>
                        <a:lnTo>
                          <a:pt x="1393" y="2449"/>
                        </a:lnTo>
                        <a:lnTo>
                          <a:pt x="1393" y="2449"/>
                        </a:lnTo>
                        <a:lnTo>
                          <a:pt x="1778" y="2449"/>
                        </a:lnTo>
                        <a:lnTo>
                          <a:pt x="1778" y="2449"/>
                        </a:lnTo>
                        <a:lnTo>
                          <a:pt x="2114" y="2353"/>
                        </a:lnTo>
                        <a:lnTo>
                          <a:pt x="2354" y="2209"/>
                        </a:lnTo>
                        <a:lnTo>
                          <a:pt x="2642" y="2065"/>
                        </a:lnTo>
                        <a:lnTo>
                          <a:pt x="2834" y="1873"/>
                        </a:lnTo>
                        <a:lnTo>
                          <a:pt x="2978" y="1633"/>
                        </a:lnTo>
                        <a:lnTo>
                          <a:pt x="3074" y="1441"/>
                        </a:lnTo>
                        <a:lnTo>
                          <a:pt x="3122" y="1201"/>
                        </a:lnTo>
                        <a:lnTo>
                          <a:pt x="3122" y="913"/>
                        </a:lnTo>
                        <a:lnTo>
                          <a:pt x="3122" y="913"/>
                        </a:lnTo>
                        <a:lnTo>
                          <a:pt x="3074" y="720"/>
                        </a:lnTo>
                        <a:lnTo>
                          <a:pt x="2930" y="576"/>
                        </a:lnTo>
                        <a:lnTo>
                          <a:pt x="2834" y="384"/>
                        </a:lnTo>
                        <a:lnTo>
                          <a:pt x="2642" y="288"/>
                        </a:lnTo>
                        <a:lnTo>
                          <a:pt x="2450" y="144"/>
                        </a:lnTo>
                        <a:lnTo>
                          <a:pt x="2210" y="96"/>
                        </a:lnTo>
                        <a:lnTo>
                          <a:pt x="1970" y="48"/>
                        </a:lnTo>
                        <a:lnTo>
                          <a:pt x="1730" y="0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47" name="Google Shape;4847;p77"/>
                  <p:cNvSpPr/>
                  <p:nvPr/>
                </p:nvSpPr>
                <p:spPr>
                  <a:xfrm>
                    <a:off x="4319050" y="2638950"/>
                    <a:ext cx="20450" cy="2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8" h="866" extrusionOk="0">
                        <a:moveTo>
                          <a:pt x="673" y="1"/>
                        </a:moveTo>
                        <a:lnTo>
                          <a:pt x="625" y="49"/>
                        </a:lnTo>
                        <a:lnTo>
                          <a:pt x="625" y="97"/>
                        </a:lnTo>
                        <a:lnTo>
                          <a:pt x="577" y="145"/>
                        </a:lnTo>
                        <a:lnTo>
                          <a:pt x="529" y="193"/>
                        </a:lnTo>
                        <a:lnTo>
                          <a:pt x="433" y="289"/>
                        </a:lnTo>
                        <a:lnTo>
                          <a:pt x="326" y="423"/>
                        </a:lnTo>
                        <a:lnTo>
                          <a:pt x="145" y="97"/>
                        </a:lnTo>
                        <a:lnTo>
                          <a:pt x="49" y="97"/>
                        </a:lnTo>
                        <a:lnTo>
                          <a:pt x="1" y="145"/>
                        </a:lnTo>
                        <a:lnTo>
                          <a:pt x="1" y="193"/>
                        </a:lnTo>
                        <a:lnTo>
                          <a:pt x="241" y="625"/>
                        </a:lnTo>
                        <a:lnTo>
                          <a:pt x="289" y="673"/>
                        </a:lnTo>
                        <a:lnTo>
                          <a:pt x="385" y="625"/>
                        </a:lnTo>
                        <a:lnTo>
                          <a:pt x="529" y="385"/>
                        </a:lnTo>
                        <a:lnTo>
                          <a:pt x="625" y="241"/>
                        </a:lnTo>
                        <a:lnTo>
                          <a:pt x="625" y="289"/>
                        </a:lnTo>
                        <a:lnTo>
                          <a:pt x="625" y="433"/>
                        </a:lnTo>
                        <a:lnTo>
                          <a:pt x="625" y="625"/>
                        </a:lnTo>
                        <a:lnTo>
                          <a:pt x="625" y="721"/>
                        </a:lnTo>
                        <a:lnTo>
                          <a:pt x="673" y="817"/>
                        </a:lnTo>
                        <a:lnTo>
                          <a:pt x="721" y="865"/>
                        </a:lnTo>
                        <a:lnTo>
                          <a:pt x="817" y="817"/>
                        </a:lnTo>
                        <a:lnTo>
                          <a:pt x="817" y="721"/>
                        </a:lnTo>
                        <a:lnTo>
                          <a:pt x="817" y="625"/>
                        </a:lnTo>
                        <a:lnTo>
                          <a:pt x="817" y="433"/>
                        </a:lnTo>
                        <a:lnTo>
                          <a:pt x="817" y="241"/>
                        </a:lnTo>
                        <a:lnTo>
                          <a:pt x="769" y="97"/>
                        </a:lnTo>
                        <a:lnTo>
                          <a:pt x="721" y="49"/>
                        </a:lnTo>
                        <a:lnTo>
                          <a:pt x="673" y="1"/>
                        </a:lnTo>
                        <a:close/>
                      </a:path>
                    </a:pathLst>
                  </a:custGeom>
                  <a:solidFill>
                    <a:srgbClr val="4D2A2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48" name="Google Shape;4848;p77"/>
                  <p:cNvSpPr/>
                  <p:nvPr/>
                </p:nvSpPr>
                <p:spPr>
                  <a:xfrm>
                    <a:off x="4521950" y="2448050"/>
                    <a:ext cx="10850" cy="2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4" h="97" extrusionOk="0">
                        <a:moveTo>
                          <a:pt x="433" y="97"/>
                        </a:moveTo>
                        <a:lnTo>
                          <a:pt x="433" y="97"/>
                        </a:lnTo>
                        <a:lnTo>
                          <a:pt x="433" y="97"/>
                        </a:lnTo>
                        <a:lnTo>
                          <a:pt x="433" y="97"/>
                        </a:lnTo>
                        <a:lnTo>
                          <a:pt x="433" y="97"/>
                        </a:lnTo>
                        <a:close/>
                        <a:moveTo>
                          <a:pt x="433" y="49"/>
                        </a:moveTo>
                        <a:lnTo>
                          <a:pt x="433" y="49"/>
                        </a:lnTo>
                        <a:lnTo>
                          <a:pt x="433" y="49"/>
                        </a:lnTo>
                        <a:lnTo>
                          <a:pt x="433" y="49"/>
                        </a:lnTo>
                        <a:lnTo>
                          <a:pt x="433" y="49"/>
                        </a:lnTo>
                        <a:close/>
                        <a:moveTo>
                          <a:pt x="1" y="1"/>
                        </a:moveTo>
                        <a:lnTo>
                          <a:pt x="1" y="1"/>
                        </a:lnTo>
                        <a:lnTo>
                          <a:pt x="1" y="1"/>
                        </a:lnTo>
                        <a:lnTo>
                          <a:pt x="433" y="97"/>
                        </a:lnTo>
                        <a:lnTo>
                          <a:pt x="433" y="97"/>
                        </a:lnTo>
                        <a:lnTo>
                          <a:pt x="433" y="97"/>
                        </a:lnTo>
                        <a:lnTo>
                          <a:pt x="1" y="1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49" name="Google Shape;4849;p77"/>
                  <p:cNvSpPr/>
                  <p:nvPr/>
                </p:nvSpPr>
                <p:spPr>
                  <a:xfrm>
                    <a:off x="4532775" y="2450450"/>
                    <a:ext cx="25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fill="none" extrusionOk="0">
                        <a:moveTo>
                          <a:pt x="0" y="1"/>
                        </a:move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50" name="Google Shape;4850;p77"/>
                  <p:cNvSpPr/>
                  <p:nvPr/>
                </p:nvSpPr>
                <p:spPr>
                  <a:xfrm>
                    <a:off x="4532775" y="2449250"/>
                    <a:ext cx="25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fill="none" extrusionOk="0">
                        <a:moveTo>
                          <a:pt x="0" y="1"/>
                        </a:move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51" name="Google Shape;4851;p77"/>
                  <p:cNvSpPr/>
                  <p:nvPr/>
                </p:nvSpPr>
                <p:spPr>
                  <a:xfrm>
                    <a:off x="4521950" y="2448050"/>
                    <a:ext cx="10850" cy="2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4" h="97" fill="none" extrusionOk="0">
                        <a:moveTo>
                          <a:pt x="1" y="1"/>
                        </a:moveTo>
                        <a:lnTo>
                          <a:pt x="1" y="1"/>
                        </a:lnTo>
                        <a:lnTo>
                          <a:pt x="1" y="1"/>
                        </a:lnTo>
                        <a:lnTo>
                          <a:pt x="433" y="97"/>
                        </a:lnTo>
                        <a:lnTo>
                          <a:pt x="433" y="97"/>
                        </a:lnTo>
                        <a:lnTo>
                          <a:pt x="433" y="97"/>
                        </a:lnTo>
                        <a:lnTo>
                          <a:pt x="1" y="1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52" name="Google Shape;4852;p77"/>
                  <p:cNvSpPr/>
                  <p:nvPr/>
                </p:nvSpPr>
                <p:spPr>
                  <a:xfrm>
                    <a:off x="4033300" y="2659375"/>
                    <a:ext cx="2425" cy="4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" h="193" extrusionOk="0">
                        <a:moveTo>
                          <a:pt x="1" y="192"/>
                        </a:moveTo>
                        <a:lnTo>
                          <a:pt x="1" y="192"/>
                        </a:lnTo>
                        <a:lnTo>
                          <a:pt x="1" y="192"/>
                        </a:lnTo>
                        <a:lnTo>
                          <a:pt x="1" y="192"/>
                        </a:lnTo>
                        <a:lnTo>
                          <a:pt x="1" y="192"/>
                        </a:lnTo>
                        <a:close/>
                        <a:moveTo>
                          <a:pt x="1" y="192"/>
                        </a:moveTo>
                        <a:lnTo>
                          <a:pt x="1" y="192"/>
                        </a:lnTo>
                        <a:lnTo>
                          <a:pt x="1" y="192"/>
                        </a:lnTo>
                        <a:lnTo>
                          <a:pt x="1" y="192"/>
                        </a:lnTo>
                        <a:lnTo>
                          <a:pt x="1" y="192"/>
                        </a:lnTo>
                        <a:close/>
                        <a:moveTo>
                          <a:pt x="97" y="0"/>
                        </a:moveTo>
                        <a:lnTo>
                          <a:pt x="1" y="192"/>
                        </a:lnTo>
                        <a:lnTo>
                          <a:pt x="1" y="192"/>
                        </a:lnTo>
                        <a:lnTo>
                          <a:pt x="1" y="192"/>
                        </a:lnTo>
                        <a:lnTo>
                          <a:pt x="1" y="192"/>
                        </a:lnTo>
                        <a:lnTo>
                          <a:pt x="1" y="192"/>
                        </a:lnTo>
                        <a:lnTo>
                          <a:pt x="97" y="0"/>
                        </a:lnTo>
                        <a:lnTo>
                          <a:pt x="97" y="0"/>
                        </a:lnTo>
                        <a:close/>
                      </a:path>
                    </a:pathLst>
                  </a:custGeom>
                  <a:solidFill>
                    <a:srgbClr val="FA818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53" name="Google Shape;4853;p77"/>
                  <p:cNvSpPr/>
                  <p:nvPr/>
                </p:nvSpPr>
                <p:spPr>
                  <a:xfrm>
                    <a:off x="4033300" y="2664175"/>
                    <a:ext cx="25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fill="none" extrusionOk="0">
                        <a:moveTo>
                          <a:pt x="1" y="0"/>
                        </a:moveTo>
                        <a:lnTo>
                          <a:pt x="1" y="0"/>
                        </a:lnTo>
                        <a:lnTo>
                          <a:pt x="1" y="0"/>
                        </a:lnTo>
                        <a:lnTo>
                          <a:pt x="1" y="0"/>
                        </a:lnTo>
                        <a:lnTo>
                          <a:pt x="1" y="0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54" name="Google Shape;4854;p77"/>
                  <p:cNvSpPr/>
                  <p:nvPr/>
                </p:nvSpPr>
                <p:spPr>
                  <a:xfrm>
                    <a:off x="4033300" y="2664175"/>
                    <a:ext cx="25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fill="none" extrusionOk="0">
                        <a:moveTo>
                          <a:pt x="1" y="0"/>
                        </a:moveTo>
                        <a:lnTo>
                          <a:pt x="1" y="0"/>
                        </a:lnTo>
                        <a:lnTo>
                          <a:pt x="1" y="0"/>
                        </a:lnTo>
                        <a:lnTo>
                          <a:pt x="1" y="0"/>
                        </a:lnTo>
                        <a:lnTo>
                          <a:pt x="1" y="0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55" name="Google Shape;4855;p77"/>
                  <p:cNvSpPr/>
                  <p:nvPr/>
                </p:nvSpPr>
                <p:spPr>
                  <a:xfrm>
                    <a:off x="4033300" y="2659375"/>
                    <a:ext cx="2425" cy="4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" h="193" fill="none" extrusionOk="0">
                        <a:moveTo>
                          <a:pt x="97" y="0"/>
                        </a:moveTo>
                        <a:lnTo>
                          <a:pt x="1" y="192"/>
                        </a:lnTo>
                        <a:lnTo>
                          <a:pt x="1" y="192"/>
                        </a:lnTo>
                        <a:lnTo>
                          <a:pt x="1" y="192"/>
                        </a:lnTo>
                        <a:lnTo>
                          <a:pt x="1" y="192"/>
                        </a:lnTo>
                        <a:lnTo>
                          <a:pt x="1" y="192"/>
                        </a:lnTo>
                        <a:lnTo>
                          <a:pt x="97" y="0"/>
                        </a:lnTo>
                        <a:lnTo>
                          <a:pt x="97" y="0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56" name="Google Shape;4856;p77"/>
                  <p:cNvSpPr/>
                  <p:nvPr/>
                </p:nvSpPr>
                <p:spPr>
                  <a:xfrm>
                    <a:off x="4046500" y="2406050"/>
                    <a:ext cx="475475" cy="237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19" h="9510" extrusionOk="0">
                        <a:moveTo>
                          <a:pt x="1" y="9461"/>
                        </a:moveTo>
                        <a:lnTo>
                          <a:pt x="1" y="9461"/>
                        </a:lnTo>
                        <a:lnTo>
                          <a:pt x="1" y="9461"/>
                        </a:lnTo>
                        <a:lnTo>
                          <a:pt x="1" y="9461"/>
                        </a:lnTo>
                        <a:lnTo>
                          <a:pt x="1" y="9509"/>
                        </a:lnTo>
                        <a:lnTo>
                          <a:pt x="1" y="9509"/>
                        </a:lnTo>
                        <a:lnTo>
                          <a:pt x="1" y="9509"/>
                        </a:lnTo>
                        <a:lnTo>
                          <a:pt x="1" y="9461"/>
                        </a:lnTo>
                        <a:close/>
                        <a:moveTo>
                          <a:pt x="1" y="9461"/>
                        </a:moveTo>
                        <a:lnTo>
                          <a:pt x="1" y="9461"/>
                        </a:lnTo>
                        <a:lnTo>
                          <a:pt x="1" y="9461"/>
                        </a:lnTo>
                        <a:lnTo>
                          <a:pt x="1" y="9461"/>
                        </a:lnTo>
                        <a:close/>
                        <a:moveTo>
                          <a:pt x="16618" y="1585"/>
                        </a:moveTo>
                        <a:lnTo>
                          <a:pt x="16618" y="1585"/>
                        </a:lnTo>
                        <a:lnTo>
                          <a:pt x="18058" y="1633"/>
                        </a:lnTo>
                        <a:lnTo>
                          <a:pt x="19019" y="1681"/>
                        </a:lnTo>
                        <a:lnTo>
                          <a:pt x="19019" y="1681"/>
                        </a:lnTo>
                        <a:lnTo>
                          <a:pt x="19019" y="1681"/>
                        </a:lnTo>
                        <a:lnTo>
                          <a:pt x="18058" y="1633"/>
                        </a:lnTo>
                        <a:lnTo>
                          <a:pt x="16618" y="1585"/>
                        </a:lnTo>
                        <a:close/>
                        <a:moveTo>
                          <a:pt x="16618" y="1585"/>
                        </a:moveTo>
                        <a:lnTo>
                          <a:pt x="16618" y="1585"/>
                        </a:lnTo>
                        <a:lnTo>
                          <a:pt x="16474" y="1585"/>
                        </a:lnTo>
                        <a:lnTo>
                          <a:pt x="16474" y="1585"/>
                        </a:lnTo>
                        <a:lnTo>
                          <a:pt x="16618" y="1585"/>
                        </a:lnTo>
                        <a:lnTo>
                          <a:pt x="16618" y="1585"/>
                        </a:lnTo>
                        <a:close/>
                        <a:moveTo>
                          <a:pt x="6580" y="1537"/>
                        </a:moveTo>
                        <a:lnTo>
                          <a:pt x="6580" y="1537"/>
                        </a:lnTo>
                        <a:lnTo>
                          <a:pt x="6580" y="1537"/>
                        </a:lnTo>
                        <a:lnTo>
                          <a:pt x="6580" y="1681"/>
                        </a:lnTo>
                        <a:lnTo>
                          <a:pt x="6580" y="1681"/>
                        </a:lnTo>
                        <a:lnTo>
                          <a:pt x="6580" y="1537"/>
                        </a:lnTo>
                        <a:close/>
                        <a:moveTo>
                          <a:pt x="13640" y="0"/>
                        </a:moveTo>
                        <a:lnTo>
                          <a:pt x="13640" y="0"/>
                        </a:lnTo>
                        <a:lnTo>
                          <a:pt x="13640" y="0"/>
                        </a:lnTo>
                        <a:lnTo>
                          <a:pt x="13640" y="0"/>
                        </a:lnTo>
                        <a:lnTo>
                          <a:pt x="13640" y="0"/>
                        </a:lnTo>
                        <a:close/>
                      </a:path>
                    </a:pathLst>
                  </a:custGeom>
                  <a:solidFill>
                    <a:srgbClr val="46322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57" name="Google Shape;4857;p77"/>
                  <p:cNvSpPr/>
                  <p:nvPr/>
                </p:nvSpPr>
                <p:spPr>
                  <a:xfrm>
                    <a:off x="4046500" y="2642550"/>
                    <a:ext cx="25" cy="1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50" fill="none" extrusionOk="0">
                        <a:moveTo>
                          <a:pt x="1" y="1"/>
                        </a:moveTo>
                        <a:lnTo>
                          <a:pt x="1" y="1"/>
                        </a:lnTo>
                        <a:lnTo>
                          <a:pt x="1" y="1"/>
                        </a:lnTo>
                        <a:lnTo>
                          <a:pt x="1" y="1"/>
                        </a:lnTo>
                        <a:lnTo>
                          <a:pt x="1" y="49"/>
                        </a:lnTo>
                        <a:lnTo>
                          <a:pt x="1" y="49"/>
                        </a:lnTo>
                        <a:lnTo>
                          <a:pt x="1" y="49"/>
                        </a:lnTo>
                        <a:lnTo>
                          <a:pt x="1" y="1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58" name="Google Shape;4858;p77"/>
                  <p:cNvSpPr/>
                  <p:nvPr/>
                </p:nvSpPr>
                <p:spPr>
                  <a:xfrm>
                    <a:off x="4046500" y="2642550"/>
                    <a:ext cx="25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fill="none" extrusionOk="0">
                        <a:moveTo>
                          <a:pt x="1" y="1"/>
                        </a:moveTo>
                        <a:lnTo>
                          <a:pt x="1" y="1"/>
                        </a:lnTo>
                        <a:lnTo>
                          <a:pt x="1" y="1"/>
                        </a:lnTo>
                        <a:lnTo>
                          <a:pt x="1" y="1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59" name="Google Shape;4859;p77"/>
                  <p:cNvSpPr/>
                  <p:nvPr/>
                </p:nvSpPr>
                <p:spPr>
                  <a:xfrm>
                    <a:off x="4461925" y="2445650"/>
                    <a:ext cx="60050" cy="2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2" h="97" fill="none" extrusionOk="0">
                        <a:moveTo>
                          <a:pt x="1" y="1"/>
                        </a:moveTo>
                        <a:lnTo>
                          <a:pt x="1" y="1"/>
                        </a:lnTo>
                        <a:lnTo>
                          <a:pt x="1441" y="49"/>
                        </a:lnTo>
                        <a:lnTo>
                          <a:pt x="2402" y="97"/>
                        </a:lnTo>
                        <a:lnTo>
                          <a:pt x="2402" y="97"/>
                        </a:lnTo>
                        <a:lnTo>
                          <a:pt x="2402" y="97"/>
                        </a:lnTo>
                        <a:lnTo>
                          <a:pt x="1441" y="49"/>
                        </a:lnTo>
                        <a:lnTo>
                          <a:pt x="1" y="1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60" name="Google Shape;4860;p77"/>
                  <p:cNvSpPr/>
                  <p:nvPr/>
                </p:nvSpPr>
                <p:spPr>
                  <a:xfrm>
                    <a:off x="4458325" y="2445650"/>
                    <a:ext cx="3625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5" h="1" fill="none" extrusionOk="0">
                        <a:moveTo>
                          <a:pt x="145" y="1"/>
                        </a:moveTo>
                        <a:lnTo>
                          <a:pt x="145" y="1"/>
                        </a:lnTo>
                        <a:lnTo>
                          <a:pt x="1" y="1"/>
                        </a:lnTo>
                        <a:lnTo>
                          <a:pt x="1" y="1"/>
                        </a:lnTo>
                        <a:lnTo>
                          <a:pt x="145" y="1"/>
                        </a:lnTo>
                        <a:lnTo>
                          <a:pt x="145" y="1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61" name="Google Shape;4861;p77"/>
                  <p:cNvSpPr/>
                  <p:nvPr/>
                </p:nvSpPr>
                <p:spPr>
                  <a:xfrm>
                    <a:off x="4211000" y="2444450"/>
                    <a:ext cx="25" cy="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45" fill="none" extrusionOk="0">
                        <a:moveTo>
                          <a:pt x="0" y="1"/>
                        </a:move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145"/>
                        </a:lnTo>
                        <a:lnTo>
                          <a:pt x="0" y="145"/>
                        </a:lnTo>
                        <a:lnTo>
                          <a:pt x="0" y="1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62" name="Google Shape;4862;p77"/>
                  <p:cNvSpPr/>
                  <p:nvPr/>
                </p:nvSpPr>
                <p:spPr>
                  <a:xfrm>
                    <a:off x="4387500" y="2406050"/>
                    <a:ext cx="25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fill="none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63" name="Google Shape;4863;p77"/>
                  <p:cNvSpPr/>
                  <p:nvPr/>
                </p:nvSpPr>
                <p:spPr>
                  <a:xfrm>
                    <a:off x="4088525" y="2278775"/>
                    <a:ext cx="54050" cy="36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62" h="1442" extrusionOk="0">
                        <a:moveTo>
                          <a:pt x="1442" y="0"/>
                        </a:moveTo>
                        <a:lnTo>
                          <a:pt x="1057" y="96"/>
                        </a:lnTo>
                        <a:lnTo>
                          <a:pt x="673" y="240"/>
                        </a:lnTo>
                        <a:lnTo>
                          <a:pt x="337" y="481"/>
                        </a:lnTo>
                        <a:lnTo>
                          <a:pt x="97" y="721"/>
                        </a:lnTo>
                        <a:lnTo>
                          <a:pt x="49" y="865"/>
                        </a:lnTo>
                        <a:lnTo>
                          <a:pt x="1" y="1009"/>
                        </a:lnTo>
                        <a:lnTo>
                          <a:pt x="49" y="1153"/>
                        </a:lnTo>
                        <a:lnTo>
                          <a:pt x="97" y="1297"/>
                        </a:lnTo>
                        <a:lnTo>
                          <a:pt x="241" y="1393"/>
                        </a:lnTo>
                        <a:lnTo>
                          <a:pt x="385" y="1441"/>
                        </a:lnTo>
                        <a:lnTo>
                          <a:pt x="721" y="1441"/>
                        </a:lnTo>
                        <a:lnTo>
                          <a:pt x="1153" y="1345"/>
                        </a:lnTo>
                        <a:lnTo>
                          <a:pt x="1538" y="1153"/>
                        </a:lnTo>
                        <a:lnTo>
                          <a:pt x="1826" y="913"/>
                        </a:lnTo>
                        <a:lnTo>
                          <a:pt x="2066" y="625"/>
                        </a:lnTo>
                        <a:lnTo>
                          <a:pt x="2162" y="481"/>
                        </a:lnTo>
                        <a:lnTo>
                          <a:pt x="2162" y="337"/>
                        </a:lnTo>
                        <a:lnTo>
                          <a:pt x="2162" y="240"/>
                        </a:lnTo>
                        <a:lnTo>
                          <a:pt x="2066" y="144"/>
                        </a:lnTo>
                        <a:lnTo>
                          <a:pt x="1922" y="48"/>
                        </a:lnTo>
                        <a:lnTo>
                          <a:pt x="1778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64" name="Google Shape;4864;p77"/>
                  <p:cNvSpPr/>
                  <p:nvPr/>
                </p:nvSpPr>
                <p:spPr>
                  <a:xfrm>
                    <a:off x="4088525" y="2278775"/>
                    <a:ext cx="54050" cy="36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62" h="1442" fill="none" extrusionOk="0">
                        <a:moveTo>
                          <a:pt x="97" y="1297"/>
                        </a:moveTo>
                        <a:lnTo>
                          <a:pt x="97" y="1297"/>
                        </a:lnTo>
                        <a:lnTo>
                          <a:pt x="241" y="1393"/>
                        </a:lnTo>
                        <a:lnTo>
                          <a:pt x="385" y="1441"/>
                        </a:lnTo>
                        <a:lnTo>
                          <a:pt x="577" y="1441"/>
                        </a:lnTo>
                        <a:lnTo>
                          <a:pt x="721" y="1441"/>
                        </a:lnTo>
                        <a:lnTo>
                          <a:pt x="1153" y="1345"/>
                        </a:lnTo>
                        <a:lnTo>
                          <a:pt x="1538" y="1153"/>
                        </a:lnTo>
                        <a:lnTo>
                          <a:pt x="1826" y="913"/>
                        </a:lnTo>
                        <a:lnTo>
                          <a:pt x="2066" y="625"/>
                        </a:lnTo>
                        <a:lnTo>
                          <a:pt x="2162" y="481"/>
                        </a:lnTo>
                        <a:lnTo>
                          <a:pt x="2162" y="337"/>
                        </a:lnTo>
                        <a:lnTo>
                          <a:pt x="2162" y="240"/>
                        </a:lnTo>
                        <a:lnTo>
                          <a:pt x="2066" y="144"/>
                        </a:lnTo>
                        <a:lnTo>
                          <a:pt x="2066" y="144"/>
                        </a:lnTo>
                        <a:lnTo>
                          <a:pt x="1922" y="48"/>
                        </a:lnTo>
                        <a:lnTo>
                          <a:pt x="1778" y="0"/>
                        </a:lnTo>
                        <a:lnTo>
                          <a:pt x="1634" y="0"/>
                        </a:lnTo>
                        <a:lnTo>
                          <a:pt x="1442" y="0"/>
                        </a:lnTo>
                        <a:lnTo>
                          <a:pt x="1057" y="96"/>
                        </a:lnTo>
                        <a:lnTo>
                          <a:pt x="673" y="240"/>
                        </a:lnTo>
                        <a:lnTo>
                          <a:pt x="337" y="481"/>
                        </a:lnTo>
                        <a:lnTo>
                          <a:pt x="97" y="721"/>
                        </a:lnTo>
                        <a:lnTo>
                          <a:pt x="49" y="865"/>
                        </a:lnTo>
                        <a:lnTo>
                          <a:pt x="1" y="1009"/>
                        </a:lnTo>
                        <a:lnTo>
                          <a:pt x="49" y="1153"/>
                        </a:lnTo>
                        <a:lnTo>
                          <a:pt x="97" y="1297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65" name="Google Shape;4865;p77"/>
                  <p:cNvSpPr/>
                  <p:nvPr/>
                </p:nvSpPr>
                <p:spPr>
                  <a:xfrm>
                    <a:off x="3996075" y="2257150"/>
                    <a:ext cx="536725" cy="407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469" h="16282" extrusionOk="0">
                        <a:moveTo>
                          <a:pt x="12920" y="3555"/>
                        </a:moveTo>
                        <a:lnTo>
                          <a:pt x="13400" y="3651"/>
                        </a:lnTo>
                        <a:lnTo>
                          <a:pt x="13880" y="3795"/>
                        </a:lnTo>
                        <a:lnTo>
                          <a:pt x="14216" y="3939"/>
                        </a:lnTo>
                        <a:lnTo>
                          <a:pt x="14553" y="4179"/>
                        </a:lnTo>
                        <a:lnTo>
                          <a:pt x="14841" y="4371"/>
                        </a:lnTo>
                        <a:lnTo>
                          <a:pt x="15033" y="4611"/>
                        </a:lnTo>
                        <a:lnTo>
                          <a:pt x="15225" y="4851"/>
                        </a:lnTo>
                        <a:lnTo>
                          <a:pt x="15369" y="5092"/>
                        </a:lnTo>
                        <a:lnTo>
                          <a:pt x="15561" y="5524"/>
                        </a:lnTo>
                        <a:lnTo>
                          <a:pt x="15609" y="5812"/>
                        </a:lnTo>
                        <a:lnTo>
                          <a:pt x="15657" y="5956"/>
                        </a:lnTo>
                        <a:lnTo>
                          <a:pt x="14985" y="6004"/>
                        </a:lnTo>
                        <a:lnTo>
                          <a:pt x="14216" y="6100"/>
                        </a:lnTo>
                        <a:lnTo>
                          <a:pt x="13256" y="6244"/>
                        </a:lnTo>
                        <a:lnTo>
                          <a:pt x="12151" y="6436"/>
                        </a:lnTo>
                        <a:lnTo>
                          <a:pt x="10999" y="6724"/>
                        </a:lnTo>
                        <a:lnTo>
                          <a:pt x="9798" y="7109"/>
                        </a:lnTo>
                        <a:lnTo>
                          <a:pt x="9174" y="7349"/>
                        </a:lnTo>
                        <a:lnTo>
                          <a:pt x="8597" y="7637"/>
                        </a:lnTo>
                        <a:lnTo>
                          <a:pt x="8597" y="7445"/>
                        </a:lnTo>
                        <a:lnTo>
                          <a:pt x="8597" y="7061"/>
                        </a:lnTo>
                        <a:lnTo>
                          <a:pt x="8597" y="6436"/>
                        </a:lnTo>
                        <a:lnTo>
                          <a:pt x="8693" y="6100"/>
                        </a:lnTo>
                        <a:lnTo>
                          <a:pt x="8790" y="5716"/>
                        </a:lnTo>
                        <a:lnTo>
                          <a:pt x="8886" y="5380"/>
                        </a:lnTo>
                        <a:lnTo>
                          <a:pt x="9078" y="4996"/>
                        </a:lnTo>
                        <a:lnTo>
                          <a:pt x="9318" y="4659"/>
                        </a:lnTo>
                        <a:lnTo>
                          <a:pt x="9654" y="4371"/>
                        </a:lnTo>
                        <a:lnTo>
                          <a:pt x="10038" y="4083"/>
                        </a:lnTo>
                        <a:lnTo>
                          <a:pt x="10470" y="3843"/>
                        </a:lnTo>
                        <a:lnTo>
                          <a:pt x="11047" y="3699"/>
                        </a:lnTo>
                        <a:lnTo>
                          <a:pt x="11671" y="3555"/>
                        </a:lnTo>
                        <a:close/>
                        <a:moveTo>
                          <a:pt x="11287" y="1"/>
                        </a:moveTo>
                        <a:lnTo>
                          <a:pt x="10422" y="49"/>
                        </a:lnTo>
                        <a:lnTo>
                          <a:pt x="9462" y="193"/>
                        </a:lnTo>
                        <a:lnTo>
                          <a:pt x="8453" y="385"/>
                        </a:lnTo>
                        <a:lnTo>
                          <a:pt x="7397" y="673"/>
                        </a:lnTo>
                        <a:lnTo>
                          <a:pt x="6340" y="1057"/>
                        </a:lnTo>
                        <a:lnTo>
                          <a:pt x="5188" y="1586"/>
                        </a:lnTo>
                        <a:lnTo>
                          <a:pt x="3987" y="2210"/>
                        </a:lnTo>
                        <a:lnTo>
                          <a:pt x="3363" y="2594"/>
                        </a:lnTo>
                        <a:lnTo>
                          <a:pt x="2786" y="3026"/>
                        </a:lnTo>
                        <a:lnTo>
                          <a:pt x="2258" y="3459"/>
                        </a:lnTo>
                        <a:lnTo>
                          <a:pt x="1826" y="3939"/>
                        </a:lnTo>
                        <a:lnTo>
                          <a:pt x="1442" y="4467"/>
                        </a:lnTo>
                        <a:lnTo>
                          <a:pt x="1105" y="4996"/>
                        </a:lnTo>
                        <a:lnTo>
                          <a:pt x="817" y="5524"/>
                        </a:lnTo>
                        <a:lnTo>
                          <a:pt x="577" y="6100"/>
                        </a:lnTo>
                        <a:lnTo>
                          <a:pt x="385" y="6628"/>
                        </a:lnTo>
                        <a:lnTo>
                          <a:pt x="241" y="7253"/>
                        </a:lnTo>
                        <a:lnTo>
                          <a:pt x="97" y="7829"/>
                        </a:lnTo>
                        <a:lnTo>
                          <a:pt x="49" y="8405"/>
                        </a:lnTo>
                        <a:lnTo>
                          <a:pt x="1" y="8982"/>
                        </a:lnTo>
                        <a:lnTo>
                          <a:pt x="1" y="9558"/>
                        </a:lnTo>
                        <a:lnTo>
                          <a:pt x="49" y="10711"/>
                        </a:lnTo>
                        <a:lnTo>
                          <a:pt x="193" y="11815"/>
                        </a:lnTo>
                        <a:lnTo>
                          <a:pt x="385" y="12872"/>
                        </a:lnTo>
                        <a:lnTo>
                          <a:pt x="625" y="13784"/>
                        </a:lnTo>
                        <a:lnTo>
                          <a:pt x="865" y="14649"/>
                        </a:lnTo>
                        <a:lnTo>
                          <a:pt x="1298" y="15801"/>
                        </a:lnTo>
                        <a:lnTo>
                          <a:pt x="1490" y="16281"/>
                        </a:lnTo>
                        <a:lnTo>
                          <a:pt x="2018" y="15465"/>
                        </a:lnTo>
                        <a:lnTo>
                          <a:pt x="2642" y="14601"/>
                        </a:lnTo>
                        <a:lnTo>
                          <a:pt x="3315" y="13784"/>
                        </a:lnTo>
                        <a:lnTo>
                          <a:pt x="3987" y="13016"/>
                        </a:lnTo>
                        <a:lnTo>
                          <a:pt x="4755" y="12343"/>
                        </a:lnTo>
                        <a:lnTo>
                          <a:pt x="5476" y="11719"/>
                        </a:lnTo>
                        <a:lnTo>
                          <a:pt x="6244" y="11143"/>
                        </a:lnTo>
                        <a:lnTo>
                          <a:pt x="7013" y="10614"/>
                        </a:lnTo>
                        <a:lnTo>
                          <a:pt x="7829" y="10134"/>
                        </a:lnTo>
                        <a:lnTo>
                          <a:pt x="8645" y="9702"/>
                        </a:lnTo>
                        <a:lnTo>
                          <a:pt x="9462" y="9318"/>
                        </a:lnTo>
                        <a:lnTo>
                          <a:pt x="10230" y="9030"/>
                        </a:lnTo>
                        <a:lnTo>
                          <a:pt x="11047" y="8693"/>
                        </a:lnTo>
                        <a:lnTo>
                          <a:pt x="11863" y="8453"/>
                        </a:lnTo>
                        <a:lnTo>
                          <a:pt x="12680" y="8261"/>
                        </a:lnTo>
                        <a:lnTo>
                          <a:pt x="14216" y="7925"/>
                        </a:lnTo>
                        <a:lnTo>
                          <a:pt x="15705" y="7685"/>
                        </a:lnTo>
                        <a:lnTo>
                          <a:pt x="17050" y="7589"/>
                        </a:lnTo>
                        <a:lnTo>
                          <a:pt x="18299" y="7541"/>
                        </a:lnTo>
                        <a:lnTo>
                          <a:pt x="19355" y="7541"/>
                        </a:lnTo>
                        <a:lnTo>
                          <a:pt x="20220" y="7589"/>
                        </a:lnTo>
                        <a:lnTo>
                          <a:pt x="20892" y="7637"/>
                        </a:lnTo>
                        <a:lnTo>
                          <a:pt x="21468" y="7733"/>
                        </a:lnTo>
                        <a:lnTo>
                          <a:pt x="21468" y="7733"/>
                        </a:lnTo>
                        <a:lnTo>
                          <a:pt x="21276" y="7157"/>
                        </a:lnTo>
                        <a:lnTo>
                          <a:pt x="20988" y="6580"/>
                        </a:lnTo>
                        <a:lnTo>
                          <a:pt x="20556" y="5860"/>
                        </a:lnTo>
                        <a:lnTo>
                          <a:pt x="20027" y="4996"/>
                        </a:lnTo>
                        <a:lnTo>
                          <a:pt x="19355" y="4083"/>
                        </a:lnTo>
                        <a:lnTo>
                          <a:pt x="18971" y="3603"/>
                        </a:lnTo>
                        <a:lnTo>
                          <a:pt x="18539" y="3171"/>
                        </a:lnTo>
                        <a:lnTo>
                          <a:pt x="18058" y="2690"/>
                        </a:lnTo>
                        <a:lnTo>
                          <a:pt x="17578" y="2258"/>
                        </a:lnTo>
                        <a:lnTo>
                          <a:pt x="17050" y="1874"/>
                        </a:lnTo>
                        <a:lnTo>
                          <a:pt x="16474" y="1490"/>
                        </a:lnTo>
                        <a:lnTo>
                          <a:pt x="15849" y="1105"/>
                        </a:lnTo>
                        <a:lnTo>
                          <a:pt x="15177" y="817"/>
                        </a:lnTo>
                        <a:lnTo>
                          <a:pt x="14505" y="529"/>
                        </a:lnTo>
                        <a:lnTo>
                          <a:pt x="13784" y="289"/>
                        </a:lnTo>
                        <a:lnTo>
                          <a:pt x="12968" y="145"/>
                        </a:lnTo>
                        <a:lnTo>
                          <a:pt x="12151" y="49"/>
                        </a:lnTo>
                        <a:lnTo>
                          <a:pt x="11287" y="1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66" name="Google Shape;4866;p77"/>
                  <p:cNvSpPr/>
                  <p:nvPr/>
                </p:nvSpPr>
                <p:spPr>
                  <a:xfrm>
                    <a:off x="3996075" y="2257150"/>
                    <a:ext cx="536725" cy="407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469" h="16282" fill="none" extrusionOk="0">
                        <a:moveTo>
                          <a:pt x="1490" y="16281"/>
                        </a:moveTo>
                        <a:lnTo>
                          <a:pt x="2018" y="15465"/>
                        </a:lnTo>
                        <a:lnTo>
                          <a:pt x="2018" y="15465"/>
                        </a:lnTo>
                        <a:lnTo>
                          <a:pt x="2642" y="14601"/>
                        </a:lnTo>
                        <a:lnTo>
                          <a:pt x="3315" y="13784"/>
                        </a:lnTo>
                        <a:lnTo>
                          <a:pt x="3987" y="13016"/>
                        </a:lnTo>
                        <a:lnTo>
                          <a:pt x="4755" y="12343"/>
                        </a:lnTo>
                        <a:lnTo>
                          <a:pt x="5476" y="11719"/>
                        </a:lnTo>
                        <a:lnTo>
                          <a:pt x="6244" y="11143"/>
                        </a:lnTo>
                        <a:lnTo>
                          <a:pt x="7013" y="10614"/>
                        </a:lnTo>
                        <a:lnTo>
                          <a:pt x="7829" y="10134"/>
                        </a:lnTo>
                        <a:lnTo>
                          <a:pt x="8645" y="9702"/>
                        </a:lnTo>
                        <a:lnTo>
                          <a:pt x="9462" y="9318"/>
                        </a:lnTo>
                        <a:lnTo>
                          <a:pt x="10230" y="9030"/>
                        </a:lnTo>
                        <a:lnTo>
                          <a:pt x="11047" y="8693"/>
                        </a:lnTo>
                        <a:lnTo>
                          <a:pt x="11863" y="8453"/>
                        </a:lnTo>
                        <a:lnTo>
                          <a:pt x="12680" y="8261"/>
                        </a:lnTo>
                        <a:lnTo>
                          <a:pt x="14216" y="7925"/>
                        </a:lnTo>
                        <a:lnTo>
                          <a:pt x="15705" y="7685"/>
                        </a:lnTo>
                        <a:lnTo>
                          <a:pt x="17050" y="7589"/>
                        </a:lnTo>
                        <a:lnTo>
                          <a:pt x="18299" y="7541"/>
                        </a:lnTo>
                        <a:lnTo>
                          <a:pt x="19355" y="7541"/>
                        </a:lnTo>
                        <a:lnTo>
                          <a:pt x="20220" y="7589"/>
                        </a:lnTo>
                        <a:lnTo>
                          <a:pt x="20892" y="7637"/>
                        </a:lnTo>
                        <a:lnTo>
                          <a:pt x="21468" y="7733"/>
                        </a:lnTo>
                        <a:lnTo>
                          <a:pt x="21468" y="7733"/>
                        </a:lnTo>
                        <a:lnTo>
                          <a:pt x="21276" y="7157"/>
                        </a:lnTo>
                        <a:lnTo>
                          <a:pt x="20988" y="6580"/>
                        </a:lnTo>
                        <a:lnTo>
                          <a:pt x="20556" y="5860"/>
                        </a:lnTo>
                        <a:lnTo>
                          <a:pt x="20027" y="4996"/>
                        </a:lnTo>
                        <a:lnTo>
                          <a:pt x="19355" y="4083"/>
                        </a:lnTo>
                        <a:lnTo>
                          <a:pt x="18971" y="3603"/>
                        </a:lnTo>
                        <a:lnTo>
                          <a:pt x="18539" y="3171"/>
                        </a:lnTo>
                        <a:lnTo>
                          <a:pt x="18058" y="2690"/>
                        </a:lnTo>
                        <a:lnTo>
                          <a:pt x="17578" y="2258"/>
                        </a:lnTo>
                        <a:lnTo>
                          <a:pt x="17050" y="1874"/>
                        </a:lnTo>
                        <a:lnTo>
                          <a:pt x="16474" y="1490"/>
                        </a:lnTo>
                        <a:lnTo>
                          <a:pt x="15849" y="1105"/>
                        </a:lnTo>
                        <a:lnTo>
                          <a:pt x="15177" y="817"/>
                        </a:lnTo>
                        <a:lnTo>
                          <a:pt x="14505" y="529"/>
                        </a:lnTo>
                        <a:lnTo>
                          <a:pt x="13784" y="289"/>
                        </a:lnTo>
                        <a:lnTo>
                          <a:pt x="12968" y="145"/>
                        </a:lnTo>
                        <a:lnTo>
                          <a:pt x="12151" y="49"/>
                        </a:lnTo>
                        <a:lnTo>
                          <a:pt x="11287" y="1"/>
                        </a:lnTo>
                        <a:lnTo>
                          <a:pt x="10422" y="49"/>
                        </a:lnTo>
                        <a:lnTo>
                          <a:pt x="9462" y="193"/>
                        </a:lnTo>
                        <a:lnTo>
                          <a:pt x="8453" y="385"/>
                        </a:lnTo>
                        <a:lnTo>
                          <a:pt x="7397" y="673"/>
                        </a:lnTo>
                        <a:lnTo>
                          <a:pt x="6340" y="1057"/>
                        </a:lnTo>
                        <a:lnTo>
                          <a:pt x="5188" y="1586"/>
                        </a:lnTo>
                        <a:lnTo>
                          <a:pt x="3987" y="2210"/>
                        </a:lnTo>
                        <a:lnTo>
                          <a:pt x="3987" y="2210"/>
                        </a:lnTo>
                        <a:lnTo>
                          <a:pt x="3363" y="2594"/>
                        </a:lnTo>
                        <a:lnTo>
                          <a:pt x="2786" y="3026"/>
                        </a:lnTo>
                        <a:lnTo>
                          <a:pt x="2258" y="3459"/>
                        </a:lnTo>
                        <a:lnTo>
                          <a:pt x="1826" y="3939"/>
                        </a:lnTo>
                        <a:lnTo>
                          <a:pt x="1442" y="4467"/>
                        </a:lnTo>
                        <a:lnTo>
                          <a:pt x="1105" y="4996"/>
                        </a:lnTo>
                        <a:lnTo>
                          <a:pt x="817" y="5524"/>
                        </a:lnTo>
                        <a:lnTo>
                          <a:pt x="577" y="6100"/>
                        </a:lnTo>
                        <a:lnTo>
                          <a:pt x="385" y="6628"/>
                        </a:lnTo>
                        <a:lnTo>
                          <a:pt x="241" y="7253"/>
                        </a:lnTo>
                        <a:lnTo>
                          <a:pt x="97" y="7829"/>
                        </a:lnTo>
                        <a:lnTo>
                          <a:pt x="49" y="8405"/>
                        </a:lnTo>
                        <a:lnTo>
                          <a:pt x="1" y="8982"/>
                        </a:lnTo>
                        <a:lnTo>
                          <a:pt x="1" y="9558"/>
                        </a:lnTo>
                        <a:lnTo>
                          <a:pt x="49" y="10711"/>
                        </a:lnTo>
                        <a:lnTo>
                          <a:pt x="193" y="11815"/>
                        </a:lnTo>
                        <a:lnTo>
                          <a:pt x="385" y="12872"/>
                        </a:lnTo>
                        <a:lnTo>
                          <a:pt x="625" y="13784"/>
                        </a:lnTo>
                        <a:lnTo>
                          <a:pt x="865" y="14649"/>
                        </a:lnTo>
                        <a:lnTo>
                          <a:pt x="1298" y="15801"/>
                        </a:lnTo>
                        <a:lnTo>
                          <a:pt x="1490" y="16281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67" name="Google Shape;4867;p77"/>
                  <p:cNvSpPr/>
                  <p:nvPr/>
                </p:nvSpPr>
                <p:spPr>
                  <a:xfrm>
                    <a:off x="4211000" y="2346000"/>
                    <a:ext cx="176525" cy="10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61" h="4083" fill="none" extrusionOk="0">
                        <a:moveTo>
                          <a:pt x="3074" y="1"/>
                        </a:moveTo>
                        <a:lnTo>
                          <a:pt x="3074" y="1"/>
                        </a:lnTo>
                        <a:lnTo>
                          <a:pt x="3746" y="1"/>
                        </a:lnTo>
                        <a:lnTo>
                          <a:pt x="4323" y="1"/>
                        </a:lnTo>
                        <a:lnTo>
                          <a:pt x="4803" y="97"/>
                        </a:lnTo>
                        <a:lnTo>
                          <a:pt x="5283" y="241"/>
                        </a:lnTo>
                        <a:lnTo>
                          <a:pt x="5619" y="385"/>
                        </a:lnTo>
                        <a:lnTo>
                          <a:pt x="5956" y="625"/>
                        </a:lnTo>
                        <a:lnTo>
                          <a:pt x="6244" y="817"/>
                        </a:lnTo>
                        <a:lnTo>
                          <a:pt x="6436" y="1057"/>
                        </a:lnTo>
                        <a:lnTo>
                          <a:pt x="6628" y="1297"/>
                        </a:lnTo>
                        <a:lnTo>
                          <a:pt x="6772" y="1538"/>
                        </a:lnTo>
                        <a:lnTo>
                          <a:pt x="6964" y="1970"/>
                        </a:lnTo>
                        <a:lnTo>
                          <a:pt x="7012" y="2258"/>
                        </a:lnTo>
                        <a:lnTo>
                          <a:pt x="7060" y="2402"/>
                        </a:lnTo>
                        <a:lnTo>
                          <a:pt x="7060" y="2402"/>
                        </a:lnTo>
                        <a:lnTo>
                          <a:pt x="6388" y="2450"/>
                        </a:lnTo>
                        <a:lnTo>
                          <a:pt x="5619" y="2546"/>
                        </a:lnTo>
                        <a:lnTo>
                          <a:pt x="4659" y="2690"/>
                        </a:lnTo>
                        <a:lnTo>
                          <a:pt x="3554" y="2882"/>
                        </a:lnTo>
                        <a:lnTo>
                          <a:pt x="2402" y="3170"/>
                        </a:lnTo>
                        <a:lnTo>
                          <a:pt x="1201" y="3555"/>
                        </a:lnTo>
                        <a:lnTo>
                          <a:pt x="577" y="3795"/>
                        </a:lnTo>
                        <a:lnTo>
                          <a:pt x="0" y="4083"/>
                        </a:lnTo>
                        <a:lnTo>
                          <a:pt x="0" y="4083"/>
                        </a:lnTo>
                        <a:lnTo>
                          <a:pt x="0" y="3891"/>
                        </a:lnTo>
                        <a:lnTo>
                          <a:pt x="0" y="3507"/>
                        </a:lnTo>
                        <a:lnTo>
                          <a:pt x="0" y="2882"/>
                        </a:lnTo>
                        <a:lnTo>
                          <a:pt x="96" y="2546"/>
                        </a:lnTo>
                        <a:lnTo>
                          <a:pt x="193" y="2162"/>
                        </a:lnTo>
                        <a:lnTo>
                          <a:pt x="289" y="1826"/>
                        </a:lnTo>
                        <a:lnTo>
                          <a:pt x="481" y="1442"/>
                        </a:lnTo>
                        <a:lnTo>
                          <a:pt x="721" y="1105"/>
                        </a:lnTo>
                        <a:lnTo>
                          <a:pt x="1057" y="817"/>
                        </a:lnTo>
                        <a:lnTo>
                          <a:pt x="1441" y="529"/>
                        </a:lnTo>
                        <a:lnTo>
                          <a:pt x="1873" y="289"/>
                        </a:lnTo>
                        <a:lnTo>
                          <a:pt x="2450" y="145"/>
                        </a:lnTo>
                        <a:lnTo>
                          <a:pt x="3074" y="1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68" name="Google Shape;4868;p77"/>
                  <p:cNvSpPr/>
                  <p:nvPr/>
                </p:nvSpPr>
                <p:spPr>
                  <a:xfrm>
                    <a:off x="4046500" y="2574125"/>
                    <a:ext cx="58875" cy="68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" h="2738" extrusionOk="0">
                        <a:moveTo>
                          <a:pt x="1" y="2738"/>
                        </a:moveTo>
                        <a:lnTo>
                          <a:pt x="1" y="2738"/>
                        </a:lnTo>
                        <a:lnTo>
                          <a:pt x="1" y="2738"/>
                        </a:lnTo>
                        <a:lnTo>
                          <a:pt x="1" y="2738"/>
                        </a:lnTo>
                        <a:lnTo>
                          <a:pt x="1" y="2738"/>
                        </a:lnTo>
                        <a:close/>
                        <a:moveTo>
                          <a:pt x="49" y="2738"/>
                        </a:moveTo>
                        <a:lnTo>
                          <a:pt x="49" y="2738"/>
                        </a:lnTo>
                        <a:lnTo>
                          <a:pt x="49" y="2738"/>
                        </a:lnTo>
                        <a:lnTo>
                          <a:pt x="49" y="2738"/>
                        </a:lnTo>
                        <a:lnTo>
                          <a:pt x="49" y="2738"/>
                        </a:lnTo>
                        <a:close/>
                        <a:moveTo>
                          <a:pt x="49" y="2690"/>
                        </a:moveTo>
                        <a:lnTo>
                          <a:pt x="49" y="2690"/>
                        </a:lnTo>
                        <a:lnTo>
                          <a:pt x="49" y="2690"/>
                        </a:lnTo>
                        <a:lnTo>
                          <a:pt x="49" y="2690"/>
                        </a:lnTo>
                        <a:lnTo>
                          <a:pt x="49" y="2690"/>
                        </a:lnTo>
                        <a:close/>
                        <a:moveTo>
                          <a:pt x="97" y="2642"/>
                        </a:moveTo>
                        <a:lnTo>
                          <a:pt x="97" y="2642"/>
                        </a:lnTo>
                        <a:lnTo>
                          <a:pt x="97" y="2642"/>
                        </a:lnTo>
                        <a:lnTo>
                          <a:pt x="97" y="2642"/>
                        </a:lnTo>
                        <a:lnTo>
                          <a:pt x="97" y="2642"/>
                        </a:lnTo>
                        <a:close/>
                        <a:moveTo>
                          <a:pt x="97" y="2642"/>
                        </a:moveTo>
                        <a:lnTo>
                          <a:pt x="97" y="2642"/>
                        </a:lnTo>
                        <a:lnTo>
                          <a:pt x="97" y="2642"/>
                        </a:lnTo>
                        <a:lnTo>
                          <a:pt x="97" y="2642"/>
                        </a:lnTo>
                        <a:lnTo>
                          <a:pt x="97" y="2642"/>
                        </a:lnTo>
                        <a:close/>
                        <a:moveTo>
                          <a:pt x="97" y="2594"/>
                        </a:moveTo>
                        <a:lnTo>
                          <a:pt x="97" y="2594"/>
                        </a:lnTo>
                        <a:lnTo>
                          <a:pt x="97" y="2594"/>
                        </a:lnTo>
                        <a:lnTo>
                          <a:pt x="97" y="2594"/>
                        </a:lnTo>
                        <a:lnTo>
                          <a:pt x="97" y="2594"/>
                        </a:lnTo>
                        <a:close/>
                        <a:moveTo>
                          <a:pt x="193" y="2546"/>
                        </a:moveTo>
                        <a:lnTo>
                          <a:pt x="193" y="2546"/>
                        </a:lnTo>
                        <a:lnTo>
                          <a:pt x="193" y="2546"/>
                        </a:lnTo>
                        <a:lnTo>
                          <a:pt x="193" y="2546"/>
                        </a:lnTo>
                        <a:lnTo>
                          <a:pt x="193" y="2546"/>
                        </a:lnTo>
                        <a:close/>
                        <a:moveTo>
                          <a:pt x="193" y="2498"/>
                        </a:moveTo>
                        <a:lnTo>
                          <a:pt x="193" y="2498"/>
                        </a:lnTo>
                        <a:lnTo>
                          <a:pt x="193" y="2498"/>
                        </a:lnTo>
                        <a:lnTo>
                          <a:pt x="193" y="2498"/>
                        </a:lnTo>
                        <a:lnTo>
                          <a:pt x="193" y="2498"/>
                        </a:lnTo>
                        <a:close/>
                        <a:moveTo>
                          <a:pt x="193" y="2498"/>
                        </a:moveTo>
                        <a:lnTo>
                          <a:pt x="193" y="2498"/>
                        </a:lnTo>
                        <a:lnTo>
                          <a:pt x="193" y="2498"/>
                        </a:lnTo>
                        <a:lnTo>
                          <a:pt x="193" y="2498"/>
                        </a:lnTo>
                        <a:close/>
                        <a:moveTo>
                          <a:pt x="241" y="2450"/>
                        </a:moveTo>
                        <a:lnTo>
                          <a:pt x="241" y="2450"/>
                        </a:lnTo>
                        <a:lnTo>
                          <a:pt x="241" y="2450"/>
                        </a:lnTo>
                        <a:lnTo>
                          <a:pt x="241" y="2450"/>
                        </a:lnTo>
                        <a:lnTo>
                          <a:pt x="241" y="2450"/>
                        </a:lnTo>
                        <a:close/>
                        <a:moveTo>
                          <a:pt x="241" y="2402"/>
                        </a:moveTo>
                        <a:lnTo>
                          <a:pt x="241" y="2402"/>
                        </a:lnTo>
                        <a:lnTo>
                          <a:pt x="241" y="2450"/>
                        </a:lnTo>
                        <a:lnTo>
                          <a:pt x="241" y="2450"/>
                        </a:lnTo>
                        <a:lnTo>
                          <a:pt x="241" y="2402"/>
                        </a:lnTo>
                        <a:close/>
                        <a:moveTo>
                          <a:pt x="241" y="2402"/>
                        </a:moveTo>
                        <a:lnTo>
                          <a:pt x="241" y="2402"/>
                        </a:lnTo>
                        <a:lnTo>
                          <a:pt x="241" y="2402"/>
                        </a:lnTo>
                        <a:lnTo>
                          <a:pt x="241" y="2402"/>
                        </a:lnTo>
                        <a:lnTo>
                          <a:pt x="241" y="2402"/>
                        </a:lnTo>
                        <a:close/>
                        <a:moveTo>
                          <a:pt x="289" y="2354"/>
                        </a:moveTo>
                        <a:lnTo>
                          <a:pt x="289" y="2354"/>
                        </a:lnTo>
                        <a:lnTo>
                          <a:pt x="289" y="2402"/>
                        </a:lnTo>
                        <a:lnTo>
                          <a:pt x="289" y="2402"/>
                        </a:lnTo>
                        <a:lnTo>
                          <a:pt x="289" y="2354"/>
                        </a:lnTo>
                        <a:close/>
                        <a:moveTo>
                          <a:pt x="289" y="2354"/>
                        </a:moveTo>
                        <a:lnTo>
                          <a:pt x="289" y="2354"/>
                        </a:lnTo>
                        <a:lnTo>
                          <a:pt x="289" y="2354"/>
                        </a:lnTo>
                        <a:lnTo>
                          <a:pt x="289" y="2354"/>
                        </a:lnTo>
                        <a:lnTo>
                          <a:pt x="289" y="2354"/>
                        </a:lnTo>
                        <a:close/>
                        <a:moveTo>
                          <a:pt x="337" y="2306"/>
                        </a:moveTo>
                        <a:lnTo>
                          <a:pt x="337" y="2306"/>
                        </a:lnTo>
                        <a:lnTo>
                          <a:pt x="289" y="2354"/>
                        </a:lnTo>
                        <a:lnTo>
                          <a:pt x="289" y="2354"/>
                        </a:lnTo>
                        <a:lnTo>
                          <a:pt x="337" y="2306"/>
                        </a:lnTo>
                        <a:close/>
                        <a:moveTo>
                          <a:pt x="337" y="2306"/>
                        </a:moveTo>
                        <a:lnTo>
                          <a:pt x="337" y="2306"/>
                        </a:lnTo>
                        <a:lnTo>
                          <a:pt x="337" y="2306"/>
                        </a:lnTo>
                        <a:lnTo>
                          <a:pt x="337" y="2306"/>
                        </a:lnTo>
                        <a:lnTo>
                          <a:pt x="337" y="2306"/>
                        </a:lnTo>
                        <a:close/>
                        <a:moveTo>
                          <a:pt x="2354" y="1"/>
                        </a:moveTo>
                        <a:lnTo>
                          <a:pt x="2354" y="1"/>
                        </a:lnTo>
                        <a:lnTo>
                          <a:pt x="1826" y="529"/>
                        </a:lnTo>
                        <a:lnTo>
                          <a:pt x="1298" y="1057"/>
                        </a:lnTo>
                        <a:lnTo>
                          <a:pt x="817" y="1681"/>
                        </a:lnTo>
                        <a:lnTo>
                          <a:pt x="337" y="2306"/>
                        </a:lnTo>
                        <a:lnTo>
                          <a:pt x="337" y="2306"/>
                        </a:lnTo>
                        <a:lnTo>
                          <a:pt x="817" y="1681"/>
                        </a:lnTo>
                        <a:lnTo>
                          <a:pt x="1298" y="1057"/>
                        </a:lnTo>
                        <a:lnTo>
                          <a:pt x="1826" y="529"/>
                        </a:lnTo>
                        <a:lnTo>
                          <a:pt x="2354" y="1"/>
                        </a:lnTo>
                        <a:lnTo>
                          <a:pt x="2354" y="1"/>
                        </a:lnTo>
                        <a:close/>
                      </a:path>
                    </a:pathLst>
                  </a:custGeom>
                  <a:solidFill>
                    <a:srgbClr val="46322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69" name="Google Shape;4869;p77"/>
                  <p:cNvSpPr/>
                  <p:nvPr/>
                </p:nvSpPr>
                <p:spPr>
                  <a:xfrm>
                    <a:off x="4046500" y="2642550"/>
                    <a:ext cx="25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fill="none" extrusionOk="0">
                        <a:moveTo>
                          <a:pt x="1" y="1"/>
                        </a:moveTo>
                        <a:lnTo>
                          <a:pt x="1" y="1"/>
                        </a:lnTo>
                        <a:lnTo>
                          <a:pt x="1" y="1"/>
                        </a:lnTo>
                        <a:lnTo>
                          <a:pt x="1" y="1"/>
                        </a:lnTo>
                        <a:lnTo>
                          <a:pt x="1" y="1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70" name="Google Shape;4870;p77"/>
                  <p:cNvSpPr/>
                  <p:nvPr/>
                </p:nvSpPr>
                <p:spPr>
                  <a:xfrm>
                    <a:off x="4047700" y="2642550"/>
                    <a:ext cx="25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fill="none" extrusionOk="0">
                        <a:moveTo>
                          <a:pt x="1" y="1"/>
                        </a:moveTo>
                        <a:lnTo>
                          <a:pt x="1" y="1"/>
                        </a:lnTo>
                        <a:lnTo>
                          <a:pt x="1" y="1"/>
                        </a:lnTo>
                        <a:lnTo>
                          <a:pt x="1" y="1"/>
                        </a:lnTo>
                        <a:lnTo>
                          <a:pt x="1" y="1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71" name="Google Shape;4871;p77"/>
                  <p:cNvSpPr/>
                  <p:nvPr/>
                </p:nvSpPr>
                <p:spPr>
                  <a:xfrm>
                    <a:off x="4047700" y="2641350"/>
                    <a:ext cx="25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fill="none" extrusionOk="0">
                        <a:moveTo>
                          <a:pt x="1" y="1"/>
                        </a:moveTo>
                        <a:lnTo>
                          <a:pt x="1" y="1"/>
                        </a:lnTo>
                        <a:lnTo>
                          <a:pt x="1" y="1"/>
                        </a:lnTo>
                        <a:lnTo>
                          <a:pt x="1" y="1"/>
                        </a:lnTo>
                        <a:lnTo>
                          <a:pt x="1" y="1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72" name="Google Shape;4872;p77"/>
                  <p:cNvSpPr/>
                  <p:nvPr/>
                </p:nvSpPr>
                <p:spPr>
                  <a:xfrm>
                    <a:off x="4048925" y="2640150"/>
                    <a:ext cx="25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fill="none" extrusionOk="0">
                        <a:moveTo>
                          <a:pt x="0" y="1"/>
                        </a:move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73" name="Google Shape;4873;p77"/>
                  <p:cNvSpPr/>
                  <p:nvPr/>
                </p:nvSpPr>
                <p:spPr>
                  <a:xfrm>
                    <a:off x="4048925" y="2640150"/>
                    <a:ext cx="25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fill="none" extrusionOk="0">
                        <a:moveTo>
                          <a:pt x="0" y="1"/>
                        </a:move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74" name="Google Shape;4874;p77"/>
                  <p:cNvSpPr/>
                  <p:nvPr/>
                </p:nvSpPr>
                <p:spPr>
                  <a:xfrm>
                    <a:off x="4048925" y="2638950"/>
                    <a:ext cx="25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fill="none" extrusionOk="0">
                        <a:moveTo>
                          <a:pt x="0" y="1"/>
                        </a:move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75" name="Google Shape;4875;p77"/>
                  <p:cNvSpPr/>
                  <p:nvPr/>
                </p:nvSpPr>
                <p:spPr>
                  <a:xfrm>
                    <a:off x="4051325" y="2637750"/>
                    <a:ext cx="25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fill="none" extrusionOk="0">
                        <a:moveTo>
                          <a:pt x="0" y="1"/>
                        </a:move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76" name="Google Shape;4876;p77"/>
                  <p:cNvSpPr/>
                  <p:nvPr/>
                </p:nvSpPr>
                <p:spPr>
                  <a:xfrm>
                    <a:off x="4051325" y="2636550"/>
                    <a:ext cx="25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fill="none" extrusionOk="0">
                        <a:moveTo>
                          <a:pt x="0" y="1"/>
                        </a:move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77" name="Google Shape;4877;p77"/>
                  <p:cNvSpPr/>
                  <p:nvPr/>
                </p:nvSpPr>
                <p:spPr>
                  <a:xfrm>
                    <a:off x="4051325" y="2636550"/>
                    <a:ext cx="25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fill="none" extrusionOk="0">
                        <a:moveTo>
                          <a:pt x="0" y="1"/>
                        </a:move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78" name="Google Shape;4878;p77"/>
                  <p:cNvSpPr/>
                  <p:nvPr/>
                </p:nvSpPr>
                <p:spPr>
                  <a:xfrm>
                    <a:off x="4052525" y="2635350"/>
                    <a:ext cx="25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fill="none" extrusionOk="0">
                        <a:moveTo>
                          <a:pt x="0" y="1"/>
                        </a:move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79" name="Google Shape;4879;p77"/>
                  <p:cNvSpPr/>
                  <p:nvPr/>
                </p:nvSpPr>
                <p:spPr>
                  <a:xfrm>
                    <a:off x="4052525" y="2634150"/>
                    <a:ext cx="25" cy="1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49" fill="none" extrusionOk="0">
                        <a:moveTo>
                          <a:pt x="0" y="1"/>
                        </a:moveTo>
                        <a:lnTo>
                          <a:pt x="0" y="1"/>
                        </a:lnTo>
                        <a:lnTo>
                          <a:pt x="0" y="49"/>
                        </a:lnTo>
                        <a:lnTo>
                          <a:pt x="0" y="49"/>
                        </a:lnTo>
                        <a:lnTo>
                          <a:pt x="0" y="1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80" name="Google Shape;4880;p77"/>
                  <p:cNvSpPr/>
                  <p:nvPr/>
                </p:nvSpPr>
                <p:spPr>
                  <a:xfrm>
                    <a:off x="4052525" y="2634150"/>
                    <a:ext cx="25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fill="none" extrusionOk="0">
                        <a:moveTo>
                          <a:pt x="0" y="1"/>
                        </a:move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81" name="Google Shape;4881;p77"/>
                  <p:cNvSpPr/>
                  <p:nvPr/>
                </p:nvSpPr>
                <p:spPr>
                  <a:xfrm>
                    <a:off x="4053725" y="2632950"/>
                    <a:ext cx="25" cy="1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49" fill="none" extrusionOk="0">
                        <a:moveTo>
                          <a:pt x="0" y="1"/>
                        </a:moveTo>
                        <a:lnTo>
                          <a:pt x="0" y="1"/>
                        </a:lnTo>
                        <a:lnTo>
                          <a:pt x="0" y="49"/>
                        </a:lnTo>
                        <a:lnTo>
                          <a:pt x="0" y="49"/>
                        </a:lnTo>
                        <a:lnTo>
                          <a:pt x="0" y="1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82" name="Google Shape;4882;p77"/>
                  <p:cNvSpPr/>
                  <p:nvPr/>
                </p:nvSpPr>
                <p:spPr>
                  <a:xfrm>
                    <a:off x="4053725" y="2632950"/>
                    <a:ext cx="25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fill="none" extrusionOk="0">
                        <a:moveTo>
                          <a:pt x="0" y="1"/>
                        </a:move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83" name="Google Shape;4883;p77"/>
                  <p:cNvSpPr/>
                  <p:nvPr/>
                </p:nvSpPr>
                <p:spPr>
                  <a:xfrm>
                    <a:off x="4053725" y="2631750"/>
                    <a:ext cx="1225" cy="1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49" fill="none" extrusionOk="0">
                        <a:moveTo>
                          <a:pt x="48" y="1"/>
                        </a:moveTo>
                        <a:lnTo>
                          <a:pt x="48" y="1"/>
                        </a:lnTo>
                        <a:lnTo>
                          <a:pt x="0" y="49"/>
                        </a:lnTo>
                        <a:lnTo>
                          <a:pt x="0" y="49"/>
                        </a:lnTo>
                        <a:lnTo>
                          <a:pt x="48" y="1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84" name="Google Shape;4884;p77"/>
                  <p:cNvSpPr/>
                  <p:nvPr/>
                </p:nvSpPr>
                <p:spPr>
                  <a:xfrm>
                    <a:off x="4054925" y="2631750"/>
                    <a:ext cx="25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fill="none" extrusionOk="0">
                        <a:moveTo>
                          <a:pt x="0" y="1"/>
                        </a:move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85" name="Google Shape;4885;p77"/>
                  <p:cNvSpPr/>
                  <p:nvPr/>
                </p:nvSpPr>
                <p:spPr>
                  <a:xfrm>
                    <a:off x="4054925" y="2574125"/>
                    <a:ext cx="50450" cy="57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8" h="2306" fill="none" extrusionOk="0">
                        <a:moveTo>
                          <a:pt x="2017" y="1"/>
                        </a:moveTo>
                        <a:lnTo>
                          <a:pt x="2017" y="1"/>
                        </a:lnTo>
                        <a:lnTo>
                          <a:pt x="1489" y="529"/>
                        </a:lnTo>
                        <a:lnTo>
                          <a:pt x="961" y="1057"/>
                        </a:lnTo>
                        <a:lnTo>
                          <a:pt x="480" y="1681"/>
                        </a:lnTo>
                        <a:lnTo>
                          <a:pt x="0" y="2306"/>
                        </a:lnTo>
                        <a:lnTo>
                          <a:pt x="0" y="2306"/>
                        </a:lnTo>
                        <a:lnTo>
                          <a:pt x="480" y="1681"/>
                        </a:lnTo>
                        <a:lnTo>
                          <a:pt x="961" y="1057"/>
                        </a:lnTo>
                        <a:lnTo>
                          <a:pt x="1489" y="529"/>
                        </a:lnTo>
                        <a:lnTo>
                          <a:pt x="2017" y="1"/>
                        </a:lnTo>
                        <a:lnTo>
                          <a:pt x="2017" y="1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86" name="Google Shape;4886;p77"/>
                  <p:cNvSpPr/>
                  <p:nvPr/>
                </p:nvSpPr>
                <p:spPr>
                  <a:xfrm>
                    <a:off x="4046500" y="2642550"/>
                    <a:ext cx="25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extrusionOk="0">
                        <a:moveTo>
                          <a:pt x="1" y="1"/>
                        </a:moveTo>
                        <a:lnTo>
                          <a:pt x="1" y="1"/>
                        </a:lnTo>
                        <a:lnTo>
                          <a:pt x="1" y="1"/>
                        </a:lnTo>
                        <a:lnTo>
                          <a:pt x="1" y="1"/>
                        </a:lnTo>
                        <a:lnTo>
                          <a:pt x="1" y="1"/>
                        </a:lnTo>
                        <a:lnTo>
                          <a:pt x="1" y="1"/>
                        </a:lnTo>
                        <a:lnTo>
                          <a:pt x="1" y="1"/>
                        </a:lnTo>
                        <a:lnTo>
                          <a:pt x="1" y="1"/>
                        </a:lnTo>
                        <a:close/>
                      </a:path>
                    </a:pathLst>
                  </a:custGeom>
                  <a:solidFill>
                    <a:srgbClr val="64535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87" name="Google Shape;4887;p77"/>
                  <p:cNvSpPr/>
                  <p:nvPr/>
                </p:nvSpPr>
                <p:spPr>
                  <a:xfrm>
                    <a:off x="4046500" y="2642550"/>
                    <a:ext cx="25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fill="none" extrusionOk="0">
                        <a:moveTo>
                          <a:pt x="1" y="1"/>
                        </a:moveTo>
                        <a:lnTo>
                          <a:pt x="1" y="1"/>
                        </a:lnTo>
                        <a:lnTo>
                          <a:pt x="1" y="1"/>
                        </a:lnTo>
                        <a:lnTo>
                          <a:pt x="1" y="1"/>
                        </a:lnTo>
                        <a:lnTo>
                          <a:pt x="1" y="1"/>
                        </a:lnTo>
                        <a:lnTo>
                          <a:pt x="1" y="1"/>
                        </a:lnTo>
                        <a:lnTo>
                          <a:pt x="1" y="1"/>
                        </a:lnTo>
                        <a:lnTo>
                          <a:pt x="1" y="1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88" name="Google Shape;4888;p77"/>
                  <p:cNvSpPr/>
                  <p:nvPr/>
                </p:nvSpPr>
                <p:spPr>
                  <a:xfrm>
                    <a:off x="4046500" y="2643775"/>
                    <a:ext cx="25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extrusionOk="0">
                        <a:moveTo>
                          <a:pt x="1" y="0"/>
                        </a:moveTo>
                        <a:lnTo>
                          <a:pt x="1" y="0"/>
                        </a:lnTo>
                        <a:lnTo>
                          <a:pt x="1" y="0"/>
                        </a:lnTo>
                        <a:lnTo>
                          <a:pt x="1" y="0"/>
                        </a:ln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46322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89" name="Google Shape;4889;p77"/>
                  <p:cNvSpPr/>
                  <p:nvPr/>
                </p:nvSpPr>
                <p:spPr>
                  <a:xfrm>
                    <a:off x="4046500" y="2643775"/>
                    <a:ext cx="25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fill="none" extrusionOk="0">
                        <a:moveTo>
                          <a:pt x="1" y="0"/>
                        </a:moveTo>
                        <a:lnTo>
                          <a:pt x="1" y="0"/>
                        </a:lnTo>
                        <a:lnTo>
                          <a:pt x="1" y="0"/>
                        </a:lnTo>
                        <a:lnTo>
                          <a:pt x="1" y="0"/>
                        </a:lnTo>
                        <a:lnTo>
                          <a:pt x="1" y="0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90" name="Google Shape;4890;p77"/>
                  <p:cNvSpPr/>
                  <p:nvPr/>
                </p:nvSpPr>
                <p:spPr>
                  <a:xfrm>
                    <a:off x="4046500" y="2643775"/>
                    <a:ext cx="25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extrusionOk="0">
                        <a:moveTo>
                          <a:pt x="1" y="0"/>
                        </a:moveTo>
                        <a:lnTo>
                          <a:pt x="1" y="0"/>
                        </a:lnTo>
                        <a:lnTo>
                          <a:pt x="1" y="0"/>
                        </a:lnTo>
                        <a:lnTo>
                          <a:pt x="1" y="0"/>
                        </a:lnTo>
                        <a:lnTo>
                          <a:pt x="1" y="0"/>
                        </a:lnTo>
                        <a:lnTo>
                          <a:pt x="1" y="0"/>
                        </a:ln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64535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91" name="Google Shape;4891;p77"/>
                  <p:cNvSpPr/>
                  <p:nvPr/>
                </p:nvSpPr>
                <p:spPr>
                  <a:xfrm>
                    <a:off x="4046500" y="2643775"/>
                    <a:ext cx="25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fill="none" extrusionOk="0">
                        <a:moveTo>
                          <a:pt x="1" y="0"/>
                        </a:moveTo>
                        <a:lnTo>
                          <a:pt x="1" y="0"/>
                        </a:lnTo>
                        <a:lnTo>
                          <a:pt x="1" y="0"/>
                        </a:lnTo>
                        <a:lnTo>
                          <a:pt x="1" y="0"/>
                        </a:lnTo>
                        <a:lnTo>
                          <a:pt x="1" y="0"/>
                        </a:lnTo>
                        <a:lnTo>
                          <a:pt x="1" y="0"/>
                        </a:lnTo>
                        <a:lnTo>
                          <a:pt x="1" y="0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92" name="Google Shape;4892;p77"/>
                  <p:cNvSpPr/>
                  <p:nvPr/>
                </p:nvSpPr>
                <p:spPr>
                  <a:xfrm>
                    <a:off x="3996075" y="2301575"/>
                    <a:ext cx="118900" cy="362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56" h="14505" extrusionOk="0">
                        <a:moveTo>
                          <a:pt x="4755" y="1"/>
                        </a:moveTo>
                        <a:lnTo>
                          <a:pt x="3987" y="433"/>
                        </a:lnTo>
                        <a:lnTo>
                          <a:pt x="3459" y="769"/>
                        </a:lnTo>
                        <a:lnTo>
                          <a:pt x="2930" y="1105"/>
                        </a:lnTo>
                        <a:lnTo>
                          <a:pt x="2450" y="1490"/>
                        </a:lnTo>
                        <a:lnTo>
                          <a:pt x="2066" y="1922"/>
                        </a:lnTo>
                        <a:lnTo>
                          <a:pt x="1682" y="2354"/>
                        </a:lnTo>
                        <a:lnTo>
                          <a:pt x="1346" y="2786"/>
                        </a:lnTo>
                        <a:lnTo>
                          <a:pt x="1057" y="3267"/>
                        </a:lnTo>
                        <a:lnTo>
                          <a:pt x="817" y="3699"/>
                        </a:lnTo>
                        <a:lnTo>
                          <a:pt x="625" y="4179"/>
                        </a:lnTo>
                        <a:lnTo>
                          <a:pt x="433" y="4707"/>
                        </a:lnTo>
                        <a:lnTo>
                          <a:pt x="289" y="5188"/>
                        </a:lnTo>
                        <a:lnTo>
                          <a:pt x="193" y="5716"/>
                        </a:lnTo>
                        <a:lnTo>
                          <a:pt x="49" y="6724"/>
                        </a:lnTo>
                        <a:lnTo>
                          <a:pt x="1" y="7733"/>
                        </a:lnTo>
                        <a:lnTo>
                          <a:pt x="1" y="8405"/>
                        </a:lnTo>
                        <a:lnTo>
                          <a:pt x="49" y="9030"/>
                        </a:lnTo>
                        <a:lnTo>
                          <a:pt x="241" y="10278"/>
                        </a:lnTo>
                        <a:lnTo>
                          <a:pt x="481" y="11431"/>
                        </a:lnTo>
                        <a:lnTo>
                          <a:pt x="721" y="12439"/>
                        </a:lnTo>
                        <a:lnTo>
                          <a:pt x="1009" y="13304"/>
                        </a:lnTo>
                        <a:lnTo>
                          <a:pt x="1250" y="13928"/>
                        </a:lnTo>
                        <a:lnTo>
                          <a:pt x="1490" y="14504"/>
                        </a:lnTo>
                        <a:lnTo>
                          <a:pt x="2018" y="13688"/>
                        </a:lnTo>
                        <a:lnTo>
                          <a:pt x="2018" y="13640"/>
                        </a:lnTo>
                        <a:lnTo>
                          <a:pt x="2066" y="13640"/>
                        </a:lnTo>
                        <a:lnTo>
                          <a:pt x="2066" y="13592"/>
                        </a:lnTo>
                        <a:lnTo>
                          <a:pt x="2114" y="13544"/>
                        </a:lnTo>
                        <a:lnTo>
                          <a:pt x="2114" y="13496"/>
                        </a:lnTo>
                        <a:lnTo>
                          <a:pt x="2210" y="13448"/>
                        </a:lnTo>
                        <a:lnTo>
                          <a:pt x="2210" y="13400"/>
                        </a:lnTo>
                        <a:lnTo>
                          <a:pt x="2258" y="13352"/>
                        </a:lnTo>
                        <a:lnTo>
                          <a:pt x="2258" y="13304"/>
                        </a:lnTo>
                        <a:lnTo>
                          <a:pt x="2306" y="13304"/>
                        </a:lnTo>
                        <a:lnTo>
                          <a:pt x="2306" y="13256"/>
                        </a:lnTo>
                        <a:lnTo>
                          <a:pt x="2354" y="13208"/>
                        </a:lnTo>
                        <a:lnTo>
                          <a:pt x="2834" y="12583"/>
                        </a:lnTo>
                        <a:lnTo>
                          <a:pt x="3315" y="11959"/>
                        </a:lnTo>
                        <a:lnTo>
                          <a:pt x="3843" y="11431"/>
                        </a:lnTo>
                        <a:lnTo>
                          <a:pt x="4371" y="10903"/>
                        </a:lnTo>
                        <a:lnTo>
                          <a:pt x="4131" y="9942"/>
                        </a:lnTo>
                        <a:lnTo>
                          <a:pt x="3939" y="8982"/>
                        </a:lnTo>
                        <a:lnTo>
                          <a:pt x="3795" y="8069"/>
                        </a:lnTo>
                        <a:lnTo>
                          <a:pt x="3747" y="7157"/>
                        </a:lnTo>
                        <a:lnTo>
                          <a:pt x="3699" y="6340"/>
                        </a:lnTo>
                        <a:lnTo>
                          <a:pt x="3699" y="5524"/>
                        </a:lnTo>
                        <a:lnTo>
                          <a:pt x="3747" y="4755"/>
                        </a:lnTo>
                        <a:lnTo>
                          <a:pt x="3795" y="4035"/>
                        </a:lnTo>
                        <a:lnTo>
                          <a:pt x="3987" y="2738"/>
                        </a:lnTo>
                        <a:lnTo>
                          <a:pt x="4275" y="1586"/>
                        </a:lnTo>
                        <a:lnTo>
                          <a:pt x="4515" y="673"/>
                        </a:lnTo>
                        <a:lnTo>
                          <a:pt x="4755" y="1"/>
                        </a:lnTo>
                        <a:close/>
                      </a:path>
                    </a:pathLst>
                  </a:custGeom>
                  <a:solidFill>
                    <a:srgbClr val="95BFF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93" name="Google Shape;4893;p77"/>
                  <p:cNvSpPr/>
                  <p:nvPr/>
                </p:nvSpPr>
                <p:spPr>
                  <a:xfrm>
                    <a:off x="3996075" y="2301575"/>
                    <a:ext cx="118900" cy="362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56" h="14505" fill="none" extrusionOk="0">
                        <a:moveTo>
                          <a:pt x="4755" y="1"/>
                        </a:moveTo>
                        <a:lnTo>
                          <a:pt x="4755" y="1"/>
                        </a:lnTo>
                        <a:lnTo>
                          <a:pt x="3987" y="433"/>
                        </a:lnTo>
                        <a:lnTo>
                          <a:pt x="3987" y="433"/>
                        </a:lnTo>
                        <a:lnTo>
                          <a:pt x="3987" y="433"/>
                        </a:lnTo>
                        <a:lnTo>
                          <a:pt x="3459" y="769"/>
                        </a:lnTo>
                        <a:lnTo>
                          <a:pt x="2930" y="1105"/>
                        </a:lnTo>
                        <a:lnTo>
                          <a:pt x="2450" y="1490"/>
                        </a:lnTo>
                        <a:lnTo>
                          <a:pt x="2066" y="1922"/>
                        </a:lnTo>
                        <a:lnTo>
                          <a:pt x="1682" y="2354"/>
                        </a:lnTo>
                        <a:lnTo>
                          <a:pt x="1346" y="2786"/>
                        </a:lnTo>
                        <a:lnTo>
                          <a:pt x="1057" y="3267"/>
                        </a:lnTo>
                        <a:lnTo>
                          <a:pt x="817" y="3699"/>
                        </a:lnTo>
                        <a:lnTo>
                          <a:pt x="625" y="4179"/>
                        </a:lnTo>
                        <a:lnTo>
                          <a:pt x="433" y="4707"/>
                        </a:lnTo>
                        <a:lnTo>
                          <a:pt x="289" y="5188"/>
                        </a:lnTo>
                        <a:lnTo>
                          <a:pt x="193" y="5716"/>
                        </a:lnTo>
                        <a:lnTo>
                          <a:pt x="49" y="6724"/>
                        </a:lnTo>
                        <a:lnTo>
                          <a:pt x="1" y="7733"/>
                        </a:lnTo>
                        <a:lnTo>
                          <a:pt x="1" y="7733"/>
                        </a:lnTo>
                        <a:lnTo>
                          <a:pt x="1" y="8405"/>
                        </a:lnTo>
                        <a:lnTo>
                          <a:pt x="49" y="9030"/>
                        </a:lnTo>
                        <a:lnTo>
                          <a:pt x="241" y="10278"/>
                        </a:lnTo>
                        <a:lnTo>
                          <a:pt x="481" y="11431"/>
                        </a:lnTo>
                        <a:lnTo>
                          <a:pt x="721" y="12439"/>
                        </a:lnTo>
                        <a:lnTo>
                          <a:pt x="1009" y="13304"/>
                        </a:lnTo>
                        <a:lnTo>
                          <a:pt x="1250" y="13928"/>
                        </a:lnTo>
                        <a:lnTo>
                          <a:pt x="1490" y="14504"/>
                        </a:lnTo>
                        <a:lnTo>
                          <a:pt x="2018" y="13688"/>
                        </a:lnTo>
                        <a:lnTo>
                          <a:pt x="2018" y="13688"/>
                        </a:lnTo>
                        <a:lnTo>
                          <a:pt x="2018" y="13688"/>
                        </a:lnTo>
                        <a:lnTo>
                          <a:pt x="2018" y="13688"/>
                        </a:lnTo>
                        <a:lnTo>
                          <a:pt x="2018" y="13688"/>
                        </a:lnTo>
                        <a:lnTo>
                          <a:pt x="2018" y="13640"/>
                        </a:lnTo>
                        <a:lnTo>
                          <a:pt x="2018" y="13640"/>
                        </a:lnTo>
                        <a:lnTo>
                          <a:pt x="2018" y="13640"/>
                        </a:lnTo>
                        <a:lnTo>
                          <a:pt x="2018" y="13640"/>
                        </a:lnTo>
                        <a:lnTo>
                          <a:pt x="2066" y="13640"/>
                        </a:lnTo>
                        <a:lnTo>
                          <a:pt x="2066" y="13640"/>
                        </a:lnTo>
                        <a:lnTo>
                          <a:pt x="2066" y="13640"/>
                        </a:lnTo>
                        <a:lnTo>
                          <a:pt x="2066" y="13640"/>
                        </a:lnTo>
                        <a:lnTo>
                          <a:pt x="2066" y="13592"/>
                        </a:lnTo>
                        <a:lnTo>
                          <a:pt x="2066" y="13592"/>
                        </a:lnTo>
                        <a:lnTo>
                          <a:pt x="2066" y="13592"/>
                        </a:lnTo>
                        <a:lnTo>
                          <a:pt x="2066" y="13592"/>
                        </a:lnTo>
                        <a:lnTo>
                          <a:pt x="2114" y="13544"/>
                        </a:lnTo>
                        <a:lnTo>
                          <a:pt x="2114" y="13544"/>
                        </a:lnTo>
                        <a:lnTo>
                          <a:pt x="2114" y="13544"/>
                        </a:lnTo>
                        <a:lnTo>
                          <a:pt x="2114" y="13544"/>
                        </a:lnTo>
                        <a:lnTo>
                          <a:pt x="2114" y="13544"/>
                        </a:lnTo>
                        <a:lnTo>
                          <a:pt x="2114" y="13544"/>
                        </a:lnTo>
                        <a:lnTo>
                          <a:pt x="2114" y="13544"/>
                        </a:lnTo>
                        <a:lnTo>
                          <a:pt x="2114" y="13544"/>
                        </a:lnTo>
                        <a:lnTo>
                          <a:pt x="2114" y="13496"/>
                        </a:lnTo>
                        <a:lnTo>
                          <a:pt x="2114" y="13496"/>
                        </a:lnTo>
                        <a:lnTo>
                          <a:pt x="2114" y="13496"/>
                        </a:lnTo>
                        <a:lnTo>
                          <a:pt x="2114" y="13496"/>
                        </a:lnTo>
                        <a:lnTo>
                          <a:pt x="2210" y="13448"/>
                        </a:lnTo>
                        <a:lnTo>
                          <a:pt x="2210" y="13448"/>
                        </a:lnTo>
                        <a:lnTo>
                          <a:pt x="2210" y="13448"/>
                        </a:lnTo>
                        <a:lnTo>
                          <a:pt x="2210" y="13448"/>
                        </a:lnTo>
                        <a:lnTo>
                          <a:pt x="2210" y="13400"/>
                        </a:lnTo>
                        <a:lnTo>
                          <a:pt x="2210" y="13400"/>
                        </a:lnTo>
                        <a:lnTo>
                          <a:pt x="2210" y="13400"/>
                        </a:lnTo>
                        <a:lnTo>
                          <a:pt x="2210" y="13400"/>
                        </a:lnTo>
                        <a:lnTo>
                          <a:pt x="2210" y="13400"/>
                        </a:lnTo>
                        <a:lnTo>
                          <a:pt x="2210" y="13400"/>
                        </a:lnTo>
                        <a:lnTo>
                          <a:pt x="2210" y="13400"/>
                        </a:lnTo>
                        <a:lnTo>
                          <a:pt x="2258" y="13352"/>
                        </a:lnTo>
                        <a:lnTo>
                          <a:pt x="2258" y="13352"/>
                        </a:lnTo>
                        <a:lnTo>
                          <a:pt x="2258" y="13352"/>
                        </a:lnTo>
                        <a:lnTo>
                          <a:pt x="2258" y="13352"/>
                        </a:lnTo>
                        <a:lnTo>
                          <a:pt x="2258" y="13352"/>
                        </a:lnTo>
                        <a:lnTo>
                          <a:pt x="2258" y="13352"/>
                        </a:lnTo>
                        <a:lnTo>
                          <a:pt x="2258" y="13304"/>
                        </a:lnTo>
                        <a:lnTo>
                          <a:pt x="2258" y="13304"/>
                        </a:lnTo>
                        <a:lnTo>
                          <a:pt x="2258" y="13304"/>
                        </a:lnTo>
                        <a:lnTo>
                          <a:pt x="2258" y="13304"/>
                        </a:lnTo>
                        <a:lnTo>
                          <a:pt x="2258" y="13304"/>
                        </a:lnTo>
                        <a:lnTo>
                          <a:pt x="2258" y="13304"/>
                        </a:lnTo>
                        <a:lnTo>
                          <a:pt x="2306" y="13304"/>
                        </a:lnTo>
                        <a:lnTo>
                          <a:pt x="2306" y="13304"/>
                        </a:lnTo>
                        <a:lnTo>
                          <a:pt x="2306" y="13256"/>
                        </a:lnTo>
                        <a:lnTo>
                          <a:pt x="2306" y="13256"/>
                        </a:lnTo>
                        <a:lnTo>
                          <a:pt x="2306" y="13256"/>
                        </a:lnTo>
                        <a:lnTo>
                          <a:pt x="2306" y="13256"/>
                        </a:lnTo>
                        <a:lnTo>
                          <a:pt x="2306" y="13256"/>
                        </a:lnTo>
                        <a:lnTo>
                          <a:pt x="2306" y="13256"/>
                        </a:lnTo>
                        <a:lnTo>
                          <a:pt x="2306" y="13256"/>
                        </a:lnTo>
                        <a:lnTo>
                          <a:pt x="2306" y="13256"/>
                        </a:lnTo>
                        <a:lnTo>
                          <a:pt x="2354" y="13208"/>
                        </a:lnTo>
                        <a:lnTo>
                          <a:pt x="2354" y="13208"/>
                        </a:lnTo>
                        <a:lnTo>
                          <a:pt x="2354" y="13208"/>
                        </a:lnTo>
                        <a:lnTo>
                          <a:pt x="2354" y="13208"/>
                        </a:lnTo>
                        <a:lnTo>
                          <a:pt x="2354" y="13208"/>
                        </a:lnTo>
                        <a:lnTo>
                          <a:pt x="2354" y="13208"/>
                        </a:lnTo>
                        <a:lnTo>
                          <a:pt x="2354" y="13208"/>
                        </a:lnTo>
                        <a:lnTo>
                          <a:pt x="2354" y="13208"/>
                        </a:lnTo>
                        <a:lnTo>
                          <a:pt x="2834" y="12583"/>
                        </a:lnTo>
                        <a:lnTo>
                          <a:pt x="3315" y="11959"/>
                        </a:lnTo>
                        <a:lnTo>
                          <a:pt x="3843" y="11431"/>
                        </a:lnTo>
                        <a:lnTo>
                          <a:pt x="4371" y="10903"/>
                        </a:lnTo>
                        <a:lnTo>
                          <a:pt x="4371" y="10903"/>
                        </a:lnTo>
                        <a:lnTo>
                          <a:pt x="4131" y="9942"/>
                        </a:lnTo>
                        <a:lnTo>
                          <a:pt x="3939" y="8982"/>
                        </a:lnTo>
                        <a:lnTo>
                          <a:pt x="3795" y="8069"/>
                        </a:lnTo>
                        <a:lnTo>
                          <a:pt x="3747" y="7157"/>
                        </a:lnTo>
                        <a:lnTo>
                          <a:pt x="3699" y="6340"/>
                        </a:lnTo>
                        <a:lnTo>
                          <a:pt x="3699" y="5524"/>
                        </a:lnTo>
                        <a:lnTo>
                          <a:pt x="3747" y="4755"/>
                        </a:lnTo>
                        <a:lnTo>
                          <a:pt x="3795" y="4035"/>
                        </a:lnTo>
                        <a:lnTo>
                          <a:pt x="3987" y="2738"/>
                        </a:lnTo>
                        <a:lnTo>
                          <a:pt x="4275" y="1586"/>
                        </a:lnTo>
                        <a:lnTo>
                          <a:pt x="4515" y="673"/>
                        </a:lnTo>
                        <a:lnTo>
                          <a:pt x="4755" y="1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94" name="Google Shape;4894;p77"/>
                  <p:cNvSpPr/>
                  <p:nvPr/>
                </p:nvSpPr>
                <p:spPr>
                  <a:xfrm>
                    <a:off x="4211000" y="2398825"/>
                    <a:ext cx="196925" cy="98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7" h="3939" extrusionOk="0">
                        <a:moveTo>
                          <a:pt x="5715" y="1"/>
                        </a:moveTo>
                        <a:lnTo>
                          <a:pt x="5091" y="49"/>
                        </a:lnTo>
                        <a:lnTo>
                          <a:pt x="4515" y="145"/>
                        </a:lnTo>
                        <a:lnTo>
                          <a:pt x="3890" y="289"/>
                        </a:lnTo>
                        <a:lnTo>
                          <a:pt x="3314" y="433"/>
                        </a:lnTo>
                        <a:lnTo>
                          <a:pt x="2258" y="817"/>
                        </a:lnTo>
                        <a:lnTo>
                          <a:pt x="1345" y="1250"/>
                        </a:lnTo>
                        <a:lnTo>
                          <a:pt x="625" y="1586"/>
                        </a:lnTo>
                        <a:lnTo>
                          <a:pt x="0" y="1970"/>
                        </a:lnTo>
                        <a:lnTo>
                          <a:pt x="385" y="3939"/>
                        </a:lnTo>
                        <a:lnTo>
                          <a:pt x="1153" y="3603"/>
                        </a:lnTo>
                        <a:lnTo>
                          <a:pt x="2017" y="3267"/>
                        </a:lnTo>
                        <a:lnTo>
                          <a:pt x="2882" y="2978"/>
                        </a:lnTo>
                        <a:lnTo>
                          <a:pt x="3794" y="2738"/>
                        </a:lnTo>
                        <a:lnTo>
                          <a:pt x="5571" y="2306"/>
                        </a:lnTo>
                        <a:lnTo>
                          <a:pt x="7012" y="2066"/>
                        </a:lnTo>
                        <a:lnTo>
                          <a:pt x="7204" y="2018"/>
                        </a:lnTo>
                        <a:lnTo>
                          <a:pt x="7396" y="1922"/>
                        </a:lnTo>
                        <a:lnTo>
                          <a:pt x="7540" y="1778"/>
                        </a:lnTo>
                        <a:lnTo>
                          <a:pt x="7684" y="1634"/>
                        </a:lnTo>
                        <a:lnTo>
                          <a:pt x="7781" y="1490"/>
                        </a:lnTo>
                        <a:lnTo>
                          <a:pt x="7829" y="1298"/>
                        </a:lnTo>
                        <a:lnTo>
                          <a:pt x="7877" y="1105"/>
                        </a:lnTo>
                        <a:lnTo>
                          <a:pt x="7877" y="865"/>
                        </a:lnTo>
                        <a:lnTo>
                          <a:pt x="7732" y="577"/>
                        </a:lnTo>
                        <a:lnTo>
                          <a:pt x="7540" y="289"/>
                        </a:lnTo>
                        <a:lnTo>
                          <a:pt x="7300" y="97"/>
                        </a:lnTo>
                        <a:lnTo>
                          <a:pt x="6964" y="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95" name="Google Shape;4895;p77"/>
                  <p:cNvSpPr/>
                  <p:nvPr/>
                </p:nvSpPr>
                <p:spPr>
                  <a:xfrm>
                    <a:off x="4422300" y="2338800"/>
                    <a:ext cx="145300" cy="126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12" h="5044" extrusionOk="0">
                        <a:moveTo>
                          <a:pt x="3363" y="1"/>
                        </a:moveTo>
                        <a:lnTo>
                          <a:pt x="3123" y="145"/>
                        </a:lnTo>
                        <a:lnTo>
                          <a:pt x="2834" y="337"/>
                        </a:lnTo>
                        <a:lnTo>
                          <a:pt x="2498" y="625"/>
                        </a:lnTo>
                        <a:lnTo>
                          <a:pt x="2210" y="961"/>
                        </a:lnTo>
                        <a:lnTo>
                          <a:pt x="1922" y="1345"/>
                        </a:lnTo>
                        <a:lnTo>
                          <a:pt x="1298" y="2162"/>
                        </a:lnTo>
                        <a:lnTo>
                          <a:pt x="769" y="2978"/>
                        </a:lnTo>
                        <a:lnTo>
                          <a:pt x="385" y="3699"/>
                        </a:lnTo>
                        <a:lnTo>
                          <a:pt x="1" y="4419"/>
                        </a:lnTo>
                        <a:lnTo>
                          <a:pt x="4179" y="5043"/>
                        </a:lnTo>
                        <a:lnTo>
                          <a:pt x="4515" y="4707"/>
                        </a:lnTo>
                        <a:lnTo>
                          <a:pt x="4899" y="4323"/>
                        </a:lnTo>
                        <a:lnTo>
                          <a:pt x="5284" y="3891"/>
                        </a:lnTo>
                        <a:lnTo>
                          <a:pt x="5572" y="3362"/>
                        </a:lnTo>
                        <a:lnTo>
                          <a:pt x="5716" y="3122"/>
                        </a:lnTo>
                        <a:lnTo>
                          <a:pt x="5812" y="2882"/>
                        </a:lnTo>
                        <a:lnTo>
                          <a:pt x="5812" y="2642"/>
                        </a:lnTo>
                        <a:lnTo>
                          <a:pt x="5764" y="2402"/>
                        </a:lnTo>
                        <a:lnTo>
                          <a:pt x="5668" y="2210"/>
                        </a:lnTo>
                        <a:lnTo>
                          <a:pt x="5524" y="2018"/>
                        </a:lnTo>
                        <a:lnTo>
                          <a:pt x="5284" y="1874"/>
                        </a:lnTo>
                        <a:lnTo>
                          <a:pt x="5044" y="1778"/>
                        </a:lnTo>
                        <a:lnTo>
                          <a:pt x="4803" y="1730"/>
                        </a:lnTo>
                        <a:lnTo>
                          <a:pt x="4563" y="1730"/>
                        </a:lnTo>
                        <a:lnTo>
                          <a:pt x="4035" y="1778"/>
                        </a:lnTo>
                        <a:lnTo>
                          <a:pt x="3555" y="1874"/>
                        </a:lnTo>
                        <a:lnTo>
                          <a:pt x="3123" y="2066"/>
                        </a:lnTo>
                        <a:lnTo>
                          <a:pt x="2786" y="2258"/>
                        </a:lnTo>
                        <a:lnTo>
                          <a:pt x="2498" y="2450"/>
                        </a:lnTo>
                        <a:lnTo>
                          <a:pt x="2498" y="2450"/>
                        </a:lnTo>
                        <a:lnTo>
                          <a:pt x="2834" y="2066"/>
                        </a:lnTo>
                        <a:lnTo>
                          <a:pt x="3171" y="1682"/>
                        </a:lnTo>
                        <a:lnTo>
                          <a:pt x="3555" y="1249"/>
                        </a:lnTo>
                        <a:lnTo>
                          <a:pt x="3843" y="817"/>
                        </a:lnTo>
                        <a:lnTo>
                          <a:pt x="3939" y="577"/>
                        </a:lnTo>
                        <a:lnTo>
                          <a:pt x="3987" y="433"/>
                        </a:lnTo>
                        <a:lnTo>
                          <a:pt x="4035" y="241"/>
                        </a:lnTo>
                        <a:lnTo>
                          <a:pt x="3939" y="97"/>
                        </a:lnTo>
                        <a:lnTo>
                          <a:pt x="3843" y="49"/>
                        </a:lnTo>
                        <a:lnTo>
                          <a:pt x="3651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</p:grpSp>
      <p:pic>
        <p:nvPicPr>
          <p:cNvPr id="7" name="صورة 6">
            <a:extLst>
              <a:ext uri="{FF2B5EF4-FFF2-40B4-BE49-F238E27FC236}">
                <a16:creationId xmlns:a16="http://schemas.microsoft.com/office/drawing/2014/main" id="{49B3ABF3-7B29-AE73-AA17-49BF3EDB3E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000" t="25333" r="37500" b="47132"/>
          <a:stretch/>
        </p:blipFill>
        <p:spPr>
          <a:xfrm>
            <a:off x="5722620" y="1376263"/>
            <a:ext cx="3329940" cy="3099969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7D206B9A-693C-E702-274D-BB62B26A25FC}"/>
              </a:ext>
            </a:extLst>
          </p:cNvPr>
          <p:cNvSpPr/>
          <p:nvPr/>
        </p:nvSpPr>
        <p:spPr>
          <a:xfrm>
            <a:off x="1483173" y="537818"/>
            <a:ext cx="38475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l-Kharashi 62" pitchFamily="2" charset="-78"/>
              </a:rPr>
              <a:t>ما المقصود بالشغل </a:t>
            </a:r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/>
                                        <p:tgtEl>
                                          <p:spTgt spid="4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7" name="Google Shape;8807;p13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cs typeface="AF_Najed" pitchFamily="2" charset="-78"/>
              </a:rPr>
              <a:t>هل يبذل هؤلاء الأطفال شغل ؟</a:t>
            </a:r>
            <a:endParaRPr dirty="0">
              <a:cs typeface="AF_Najed" pitchFamily="2" charset="-78"/>
            </a:endParaRPr>
          </a:p>
        </p:txBody>
      </p:sp>
      <p:grpSp>
        <p:nvGrpSpPr>
          <p:cNvPr id="8808" name="Google Shape;8808;p136"/>
          <p:cNvGrpSpPr/>
          <p:nvPr/>
        </p:nvGrpSpPr>
        <p:grpSpPr>
          <a:xfrm>
            <a:off x="3985625" y="1298644"/>
            <a:ext cx="1009620" cy="1499844"/>
            <a:chOff x="3985738" y="1571732"/>
            <a:chExt cx="864400" cy="1284113"/>
          </a:xfrm>
        </p:grpSpPr>
        <p:sp>
          <p:nvSpPr>
            <p:cNvPr id="8809" name="Google Shape;8809;p136"/>
            <p:cNvSpPr/>
            <p:nvPr/>
          </p:nvSpPr>
          <p:spPr>
            <a:xfrm>
              <a:off x="4045706" y="2557472"/>
              <a:ext cx="410096" cy="296103"/>
            </a:xfrm>
            <a:custGeom>
              <a:avLst/>
              <a:gdLst/>
              <a:ahLst/>
              <a:cxnLst/>
              <a:rect l="l" t="t" r="r" b="b"/>
              <a:pathLst>
                <a:path w="6141" h="4434" extrusionOk="0">
                  <a:moveTo>
                    <a:pt x="3884" y="0"/>
                  </a:moveTo>
                  <a:cubicBezTo>
                    <a:pt x="3884" y="0"/>
                    <a:pt x="763" y="1596"/>
                    <a:pt x="576" y="3451"/>
                  </a:cubicBezTo>
                  <a:lnTo>
                    <a:pt x="0" y="2740"/>
                  </a:lnTo>
                  <a:lnTo>
                    <a:pt x="660" y="4434"/>
                  </a:lnTo>
                  <a:lnTo>
                    <a:pt x="6140" y="78"/>
                  </a:lnTo>
                  <a:lnTo>
                    <a:pt x="388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0" name="Google Shape;8810;p136"/>
            <p:cNvSpPr/>
            <p:nvPr/>
          </p:nvSpPr>
          <p:spPr>
            <a:xfrm>
              <a:off x="4045706" y="2740048"/>
              <a:ext cx="103242" cy="113526"/>
            </a:xfrm>
            <a:custGeom>
              <a:avLst/>
              <a:gdLst/>
              <a:ahLst/>
              <a:cxnLst/>
              <a:rect l="l" t="t" r="r" b="b"/>
              <a:pathLst>
                <a:path w="1546" h="1700" extrusionOk="0">
                  <a:moveTo>
                    <a:pt x="790" y="0"/>
                  </a:moveTo>
                  <a:cubicBezTo>
                    <a:pt x="680" y="233"/>
                    <a:pt x="602" y="472"/>
                    <a:pt x="576" y="717"/>
                  </a:cubicBezTo>
                  <a:lnTo>
                    <a:pt x="0" y="6"/>
                  </a:lnTo>
                  <a:lnTo>
                    <a:pt x="660" y="1700"/>
                  </a:lnTo>
                  <a:lnTo>
                    <a:pt x="1545" y="988"/>
                  </a:lnTo>
                  <a:lnTo>
                    <a:pt x="7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1" name="Google Shape;8811;p136"/>
            <p:cNvSpPr/>
            <p:nvPr/>
          </p:nvSpPr>
          <p:spPr>
            <a:xfrm>
              <a:off x="4036290" y="2736108"/>
              <a:ext cx="74593" cy="119737"/>
            </a:xfrm>
            <a:custGeom>
              <a:avLst/>
              <a:gdLst/>
              <a:ahLst/>
              <a:cxnLst/>
              <a:rect l="l" t="t" r="r" b="b"/>
              <a:pathLst>
                <a:path w="1117" h="1793" extrusionOk="0">
                  <a:moveTo>
                    <a:pt x="46" y="0"/>
                  </a:moveTo>
                  <a:cubicBezTo>
                    <a:pt x="46" y="0"/>
                    <a:pt x="46" y="0"/>
                    <a:pt x="45" y="0"/>
                  </a:cubicBezTo>
                  <a:cubicBezTo>
                    <a:pt x="0" y="0"/>
                    <a:pt x="717" y="1790"/>
                    <a:pt x="717" y="1790"/>
                  </a:cubicBezTo>
                  <a:cubicBezTo>
                    <a:pt x="718" y="1791"/>
                    <a:pt x="720" y="1792"/>
                    <a:pt x="723" y="1792"/>
                  </a:cubicBezTo>
                  <a:cubicBezTo>
                    <a:pt x="772" y="1792"/>
                    <a:pt x="1079" y="1620"/>
                    <a:pt x="1098" y="1584"/>
                  </a:cubicBezTo>
                  <a:cubicBezTo>
                    <a:pt x="1117" y="1539"/>
                    <a:pt x="801" y="918"/>
                    <a:pt x="801" y="918"/>
                  </a:cubicBezTo>
                  <a:cubicBezTo>
                    <a:pt x="801" y="918"/>
                    <a:pt x="994" y="867"/>
                    <a:pt x="1039" y="718"/>
                  </a:cubicBezTo>
                  <a:cubicBezTo>
                    <a:pt x="1086" y="563"/>
                    <a:pt x="866" y="408"/>
                    <a:pt x="776" y="382"/>
                  </a:cubicBezTo>
                  <a:cubicBezTo>
                    <a:pt x="771" y="380"/>
                    <a:pt x="767" y="380"/>
                    <a:pt x="762" y="380"/>
                  </a:cubicBezTo>
                  <a:cubicBezTo>
                    <a:pt x="681" y="380"/>
                    <a:pt x="652" y="602"/>
                    <a:pt x="652" y="602"/>
                  </a:cubicBezTo>
                  <a:cubicBezTo>
                    <a:pt x="607" y="454"/>
                    <a:pt x="103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2" name="Google Shape;8812;p136"/>
            <p:cNvSpPr/>
            <p:nvPr/>
          </p:nvSpPr>
          <p:spPr>
            <a:xfrm>
              <a:off x="4037960" y="2736108"/>
              <a:ext cx="28916" cy="39267"/>
            </a:xfrm>
            <a:custGeom>
              <a:avLst/>
              <a:gdLst/>
              <a:ahLst/>
              <a:cxnLst/>
              <a:rect l="l" t="t" r="r" b="b"/>
              <a:pathLst>
                <a:path w="433" h="588" extrusionOk="0">
                  <a:moveTo>
                    <a:pt x="22" y="0"/>
                  </a:moveTo>
                  <a:cubicBezTo>
                    <a:pt x="21" y="0"/>
                    <a:pt x="21" y="0"/>
                    <a:pt x="20" y="0"/>
                  </a:cubicBezTo>
                  <a:cubicBezTo>
                    <a:pt x="0" y="0"/>
                    <a:pt x="98" y="265"/>
                    <a:pt x="220" y="588"/>
                  </a:cubicBezTo>
                  <a:cubicBezTo>
                    <a:pt x="310" y="518"/>
                    <a:pt x="382" y="433"/>
                    <a:pt x="433" y="349"/>
                  </a:cubicBezTo>
                  <a:cubicBezTo>
                    <a:pt x="268" y="178"/>
                    <a:pt x="60" y="0"/>
                    <a:pt x="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3" name="Google Shape;8813;p136"/>
            <p:cNvSpPr/>
            <p:nvPr/>
          </p:nvSpPr>
          <p:spPr>
            <a:xfrm>
              <a:off x="4039696" y="2736108"/>
              <a:ext cx="67" cy="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4" name="Google Shape;8814;p136"/>
            <p:cNvSpPr/>
            <p:nvPr/>
          </p:nvSpPr>
          <p:spPr>
            <a:xfrm>
              <a:off x="4039296" y="2736108"/>
              <a:ext cx="27580" cy="39267"/>
            </a:xfrm>
            <a:custGeom>
              <a:avLst/>
              <a:gdLst/>
              <a:ahLst/>
              <a:cxnLst/>
              <a:rect l="l" t="t" r="r" b="b"/>
              <a:pathLst>
                <a:path w="413" h="588" extrusionOk="0">
                  <a:moveTo>
                    <a:pt x="0" y="0"/>
                  </a:moveTo>
                  <a:lnTo>
                    <a:pt x="0" y="6"/>
                  </a:lnTo>
                  <a:cubicBezTo>
                    <a:pt x="0" y="45"/>
                    <a:pt x="90" y="292"/>
                    <a:pt x="200" y="588"/>
                  </a:cubicBezTo>
                  <a:cubicBezTo>
                    <a:pt x="290" y="518"/>
                    <a:pt x="362" y="433"/>
                    <a:pt x="413" y="349"/>
                  </a:cubicBezTo>
                  <a:cubicBezTo>
                    <a:pt x="245" y="175"/>
                    <a:pt x="39" y="0"/>
                    <a:pt x="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5" name="Google Shape;8815;p136"/>
            <p:cNvSpPr/>
            <p:nvPr/>
          </p:nvSpPr>
          <p:spPr>
            <a:xfrm>
              <a:off x="4357302" y="2553598"/>
              <a:ext cx="392733" cy="203212"/>
            </a:xfrm>
            <a:custGeom>
              <a:avLst/>
              <a:gdLst/>
              <a:ahLst/>
              <a:cxnLst/>
              <a:rect l="l" t="t" r="r" b="b"/>
              <a:pathLst>
                <a:path w="5881" h="304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797" y="2849"/>
                    <a:pt x="3476" y="3025"/>
                  </a:cubicBezTo>
                  <a:cubicBezTo>
                    <a:pt x="3601" y="3037"/>
                    <a:pt x="3718" y="3043"/>
                    <a:pt x="3829" y="3043"/>
                  </a:cubicBezTo>
                  <a:cubicBezTo>
                    <a:pt x="5208" y="3043"/>
                    <a:pt x="5513" y="2145"/>
                    <a:pt x="5513" y="2145"/>
                  </a:cubicBezTo>
                  <a:lnTo>
                    <a:pt x="5880" y="2798"/>
                  </a:lnTo>
                  <a:lnTo>
                    <a:pt x="5382" y="905"/>
                  </a:lnTo>
                  <a:cubicBezTo>
                    <a:pt x="5382" y="905"/>
                    <a:pt x="4963" y="1397"/>
                    <a:pt x="4223" y="1397"/>
                  </a:cubicBezTo>
                  <a:cubicBezTo>
                    <a:pt x="3658" y="1397"/>
                    <a:pt x="2905" y="1110"/>
                    <a:pt x="2009" y="9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6" name="Google Shape;8816;p136"/>
            <p:cNvSpPr/>
            <p:nvPr/>
          </p:nvSpPr>
          <p:spPr>
            <a:xfrm>
              <a:off x="4660683" y="2613967"/>
              <a:ext cx="89352" cy="132959"/>
            </a:xfrm>
            <a:custGeom>
              <a:avLst/>
              <a:gdLst/>
              <a:ahLst/>
              <a:cxnLst/>
              <a:rect l="l" t="t" r="r" b="b"/>
              <a:pathLst>
                <a:path w="1338" h="1991" extrusionOk="0">
                  <a:moveTo>
                    <a:pt x="839" y="1"/>
                  </a:moveTo>
                  <a:cubicBezTo>
                    <a:pt x="839" y="1"/>
                    <a:pt x="543" y="356"/>
                    <a:pt x="0" y="460"/>
                  </a:cubicBezTo>
                  <a:lnTo>
                    <a:pt x="149" y="1990"/>
                  </a:lnTo>
                  <a:cubicBezTo>
                    <a:pt x="801" y="1739"/>
                    <a:pt x="970" y="1241"/>
                    <a:pt x="970" y="1241"/>
                  </a:cubicBezTo>
                  <a:lnTo>
                    <a:pt x="1337" y="1894"/>
                  </a:lnTo>
                  <a:lnTo>
                    <a:pt x="8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7" name="Google Shape;8817;p136"/>
            <p:cNvSpPr/>
            <p:nvPr/>
          </p:nvSpPr>
          <p:spPr>
            <a:xfrm>
              <a:off x="4684791" y="2611964"/>
              <a:ext cx="69184" cy="131557"/>
            </a:xfrm>
            <a:custGeom>
              <a:avLst/>
              <a:gdLst/>
              <a:ahLst/>
              <a:cxnLst/>
              <a:rect l="l" t="t" r="r" b="b"/>
              <a:pathLst>
                <a:path w="1036" h="1970" extrusionOk="0">
                  <a:moveTo>
                    <a:pt x="533" y="0"/>
                  </a:moveTo>
                  <a:cubicBezTo>
                    <a:pt x="472" y="0"/>
                    <a:pt x="153" y="132"/>
                    <a:pt x="129" y="167"/>
                  </a:cubicBezTo>
                  <a:cubicBezTo>
                    <a:pt x="105" y="212"/>
                    <a:pt x="343" y="904"/>
                    <a:pt x="343" y="904"/>
                  </a:cubicBezTo>
                  <a:cubicBezTo>
                    <a:pt x="343" y="904"/>
                    <a:pt x="137" y="929"/>
                    <a:pt x="66" y="1084"/>
                  </a:cubicBezTo>
                  <a:cubicBezTo>
                    <a:pt x="1" y="1239"/>
                    <a:pt x="201" y="1433"/>
                    <a:pt x="292" y="1471"/>
                  </a:cubicBezTo>
                  <a:cubicBezTo>
                    <a:pt x="299" y="1474"/>
                    <a:pt x="305" y="1475"/>
                    <a:pt x="311" y="1475"/>
                  </a:cubicBezTo>
                  <a:cubicBezTo>
                    <a:pt x="391" y="1475"/>
                    <a:pt x="447" y="1253"/>
                    <a:pt x="447" y="1253"/>
                  </a:cubicBezTo>
                  <a:cubicBezTo>
                    <a:pt x="472" y="1420"/>
                    <a:pt x="931" y="1969"/>
                    <a:pt x="982" y="1969"/>
                  </a:cubicBezTo>
                  <a:cubicBezTo>
                    <a:pt x="1035" y="1969"/>
                    <a:pt x="543" y="4"/>
                    <a:pt x="543" y="4"/>
                  </a:cubicBezTo>
                  <a:cubicBezTo>
                    <a:pt x="543" y="2"/>
                    <a:pt x="539" y="0"/>
                    <a:pt x="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8" name="Google Shape;8818;p136"/>
            <p:cNvSpPr/>
            <p:nvPr/>
          </p:nvSpPr>
          <p:spPr>
            <a:xfrm>
              <a:off x="4725393" y="2700247"/>
              <a:ext cx="26378" cy="43273"/>
            </a:xfrm>
            <a:custGeom>
              <a:avLst/>
              <a:gdLst/>
              <a:ahLst/>
              <a:cxnLst/>
              <a:rect l="l" t="t" r="r" b="b"/>
              <a:pathLst>
                <a:path w="395" h="648" extrusionOk="0">
                  <a:moveTo>
                    <a:pt x="252" y="1"/>
                  </a:moveTo>
                  <a:cubicBezTo>
                    <a:pt x="149" y="66"/>
                    <a:pt x="64" y="143"/>
                    <a:pt x="1" y="227"/>
                  </a:cubicBezTo>
                  <a:cubicBezTo>
                    <a:pt x="149" y="427"/>
                    <a:pt x="343" y="647"/>
                    <a:pt x="374" y="647"/>
                  </a:cubicBezTo>
                  <a:cubicBezTo>
                    <a:pt x="395" y="647"/>
                    <a:pt x="329" y="357"/>
                    <a:pt x="2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9" name="Google Shape;8819;p136"/>
            <p:cNvSpPr/>
            <p:nvPr/>
          </p:nvSpPr>
          <p:spPr>
            <a:xfrm>
              <a:off x="4725393" y="2700247"/>
              <a:ext cx="25043" cy="43273"/>
            </a:xfrm>
            <a:custGeom>
              <a:avLst/>
              <a:gdLst/>
              <a:ahLst/>
              <a:cxnLst/>
              <a:rect l="l" t="t" r="r" b="b"/>
              <a:pathLst>
                <a:path w="375" h="648" extrusionOk="0">
                  <a:moveTo>
                    <a:pt x="252" y="1"/>
                  </a:moveTo>
                  <a:cubicBezTo>
                    <a:pt x="149" y="66"/>
                    <a:pt x="64" y="143"/>
                    <a:pt x="1" y="227"/>
                  </a:cubicBezTo>
                  <a:cubicBezTo>
                    <a:pt x="149" y="427"/>
                    <a:pt x="343" y="647"/>
                    <a:pt x="374" y="647"/>
                  </a:cubicBezTo>
                  <a:lnTo>
                    <a:pt x="374" y="635"/>
                  </a:lnTo>
                  <a:cubicBezTo>
                    <a:pt x="374" y="570"/>
                    <a:pt x="323" y="311"/>
                    <a:pt x="2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0" name="Google Shape;8820;p136"/>
            <p:cNvSpPr/>
            <p:nvPr/>
          </p:nvSpPr>
          <p:spPr>
            <a:xfrm>
              <a:off x="4094923" y="2561345"/>
              <a:ext cx="558882" cy="241476"/>
            </a:xfrm>
            <a:custGeom>
              <a:avLst/>
              <a:gdLst/>
              <a:ahLst/>
              <a:cxnLst/>
              <a:rect l="l" t="t" r="r" b="b"/>
              <a:pathLst>
                <a:path w="8369" h="3616" extrusionOk="0">
                  <a:moveTo>
                    <a:pt x="6346" y="1"/>
                  </a:moveTo>
                  <a:lnTo>
                    <a:pt x="2637" y="20"/>
                  </a:lnTo>
                  <a:cubicBezTo>
                    <a:pt x="2637" y="20"/>
                    <a:pt x="1539" y="879"/>
                    <a:pt x="1177" y="1131"/>
                  </a:cubicBezTo>
                  <a:lnTo>
                    <a:pt x="0" y="2399"/>
                  </a:lnTo>
                  <a:cubicBezTo>
                    <a:pt x="0" y="2399"/>
                    <a:pt x="881" y="3616"/>
                    <a:pt x="994" y="3616"/>
                  </a:cubicBezTo>
                  <a:cubicBezTo>
                    <a:pt x="997" y="3616"/>
                    <a:pt x="1000" y="3615"/>
                    <a:pt x="1002" y="3613"/>
                  </a:cubicBezTo>
                  <a:cubicBezTo>
                    <a:pt x="1080" y="3548"/>
                    <a:pt x="4589" y="1087"/>
                    <a:pt x="4589" y="1087"/>
                  </a:cubicBezTo>
                  <a:cubicBezTo>
                    <a:pt x="4589" y="1087"/>
                    <a:pt x="5897" y="3022"/>
                    <a:pt x="8017" y="3022"/>
                  </a:cubicBezTo>
                  <a:cubicBezTo>
                    <a:pt x="8132" y="3022"/>
                    <a:pt x="8249" y="3017"/>
                    <a:pt x="8368" y="3005"/>
                  </a:cubicBezTo>
                  <a:lnTo>
                    <a:pt x="8330" y="1235"/>
                  </a:lnTo>
                  <a:cubicBezTo>
                    <a:pt x="8330" y="1235"/>
                    <a:pt x="8309" y="1243"/>
                    <a:pt x="8262" y="1243"/>
                  </a:cubicBezTo>
                  <a:cubicBezTo>
                    <a:pt x="8099" y="1243"/>
                    <a:pt x="7614" y="1154"/>
                    <a:pt x="6528" y="368"/>
                  </a:cubicBezTo>
                  <a:cubicBezTo>
                    <a:pt x="6436" y="305"/>
                    <a:pt x="6346" y="1"/>
                    <a:pt x="63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1" name="Google Shape;8821;p136"/>
            <p:cNvSpPr/>
            <p:nvPr/>
          </p:nvSpPr>
          <p:spPr>
            <a:xfrm>
              <a:off x="4521714" y="2569959"/>
              <a:ext cx="129486" cy="76530"/>
            </a:xfrm>
            <a:custGeom>
              <a:avLst/>
              <a:gdLst/>
              <a:ahLst/>
              <a:cxnLst/>
              <a:rect l="l" t="t" r="r" b="b"/>
              <a:pathLst>
                <a:path w="1939" h="1146" extrusionOk="0">
                  <a:moveTo>
                    <a:pt x="137" y="239"/>
                  </a:moveTo>
                  <a:lnTo>
                    <a:pt x="137" y="239"/>
                  </a:lnTo>
                  <a:cubicBezTo>
                    <a:pt x="1228" y="1029"/>
                    <a:pt x="1712" y="1113"/>
                    <a:pt x="1874" y="1113"/>
                  </a:cubicBezTo>
                  <a:cubicBezTo>
                    <a:pt x="1920" y="1113"/>
                    <a:pt x="1939" y="1106"/>
                    <a:pt x="1939" y="1106"/>
                  </a:cubicBezTo>
                  <a:lnTo>
                    <a:pt x="1939" y="1145"/>
                  </a:lnTo>
                  <a:lnTo>
                    <a:pt x="1939" y="1145"/>
                  </a:lnTo>
                  <a:lnTo>
                    <a:pt x="1939" y="1106"/>
                  </a:lnTo>
                  <a:cubicBezTo>
                    <a:pt x="1939" y="1106"/>
                    <a:pt x="1920" y="1113"/>
                    <a:pt x="1874" y="1113"/>
                  </a:cubicBezTo>
                  <a:cubicBezTo>
                    <a:pt x="1712" y="1113"/>
                    <a:pt x="1228" y="1029"/>
                    <a:pt x="137" y="239"/>
                  </a:cubicBezTo>
                  <a:lnTo>
                    <a:pt x="137" y="239"/>
                  </a:lnTo>
                  <a:close/>
                  <a:moveTo>
                    <a:pt x="137" y="239"/>
                  </a:moveTo>
                  <a:lnTo>
                    <a:pt x="137" y="239"/>
                  </a:lnTo>
                  <a:lnTo>
                    <a:pt x="137" y="239"/>
                  </a:lnTo>
                  <a:close/>
                  <a:moveTo>
                    <a:pt x="137" y="239"/>
                  </a:moveTo>
                  <a:lnTo>
                    <a:pt x="137" y="239"/>
                  </a:lnTo>
                  <a:lnTo>
                    <a:pt x="137" y="239"/>
                  </a:lnTo>
                  <a:close/>
                  <a:moveTo>
                    <a:pt x="137" y="239"/>
                  </a:moveTo>
                  <a:lnTo>
                    <a:pt x="137" y="239"/>
                  </a:lnTo>
                  <a:lnTo>
                    <a:pt x="137" y="239"/>
                  </a:lnTo>
                  <a:close/>
                  <a:moveTo>
                    <a:pt x="137" y="239"/>
                  </a:moveTo>
                  <a:lnTo>
                    <a:pt x="137" y="239"/>
                  </a:lnTo>
                  <a:lnTo>
                    <a:pt x="137" y="239"/>
                  </a:ln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33" y="91"/>
                    <a:pt x="84" y="195"/>
                    <a:pt x="137" y="239"/>
                  </a:cubicBezTo>
                  <a:cubicBezTo>
                    <a:pt x="84" y="195"/>
                    <a:pt x="33" y="91"/>
                    <a:pt x="0" y="1"/>
                  </a:cubicBezTo>
                  <a:close/>
                </a:path>
              </a:pathLst>
            </a:custGeom>
            <a:solidFill>
              <a:srgbClr val="AA9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2" name="Google Shape;8822;p136"/>
            <p:cNvSpPr/>
            <p:nvPr/>
          </p:nvSpPr>
          <p:spPr>
            <a:xfrm>
              <a:off x="4405183" y="2639077"/>
              <a:ext cx="225716" cy="124344"/>
            </a:xfrm>
            <a:custGeom>
              <a:avLst/>
              <a:gdLst/>
              <a:ahLst/>
              <a:cxnLst/>
              <a:rect l="l" t="t" r="r" b="b"/>
              <a:pathLst>
                <a:path w="3380" h="1862" extrusionOk="0">
                  <a:moveTo>
                    <a:pt x="0" y="0"/>
                  </a:moveTo>
                  <a:lnTo>
                    <a:pt x="0" y="0"/>
                  </a:lnTo>
                  <a:cubicBezTo>
                    <a:pt x="278" y="374"/>
                    <a:pt x="1519" y="1861"/>
                    <a:pt x="3380" y="1861"/>
                  </a:cubicBezTo>
                  <a:cubicBezTo>
                    <a:pt x="1519" y="1861"/>
                    <a:pt x="278" y="368"/>
                    <a:pt x="0" y="0"/>
                  </a:cubicBezTo>
                  <a:close/>
                </a:path>
              </a:pathLst>
            </a:custGeom>
            <a:solidFill>
              <a:srgbClr val="AA9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3" name="Google Shape;8823;p136"/>
            <p:cNvSpPr/>
            <p:nvPr/>
          </p:nvSpPr>
          <p:spPr>
            <a:xfrm>
              <a:off x="4403447" y="2569959"/>
              <a:ext cx="250358" cy="193462"/>
            </a:xfrm>
            <a:custGeom>
              <a:avLst/>
              <a:gdLst/>
              <a:ahLst/>
              <a:cxnLst/>
              <a:rect l="l" t="t" r="r" b="b"/>
              <a:pathLst>
                <a:path w="3749" h="2897" extrusionOk="0">
                  <a:moveTo>
                    <a:pt x="1771" y="1"/>
                  </a:moveTo>
                  <a:lnTo>
                    <a:pt x="0" y="996"/>
                  </a:lnTo>
                  <a:cubicBezTo>
                    <a:pt x="8" y="1009"/>
                    <a:pt x="14" y="1021"/>
                    <a:pt x="26" y="1035"/>
                  </a:cubicBezTo>
                  <a:cubicBezTo>
                    <a:pt x="304" y="1409"/>
                    <a:pt x="1545" y="2896"/>
                    <a:pt x="3406" y="2896"/>
                  </a:cubicBezTo>
                  <a:cubicBezTo>
                    <a:pt x="3516" y="2896"/>
                    <a:pt x="3626" y="2890"/>
                    <a:pt x="3742" y="2876"/>
                  </a:cubicBezTo>
                  <a:lnTo>
                    <a:pt x="3748" y="2876"/>
                  </a:lnTo>
                  <a:lnTo>
                    <a:pt x="3748" y="2727"/>
                  </a:lnTo>
                  <a:lnTo>
                    <a:pt x="3710" y="1145"/>
                  </a:lnTo>
                  <a:lnTo>
                    <a:pt x="3710" y="1106"/>
                  </a:lnTo>
                  <a:cubicBezTo>
                    <a:pt x="3710" y="1106"/>
                    <a:pt x="3691" y="1113"/>
                    <a:pt x="3645" y="1113"/>
                  </a:cubicBezTo>
                  <a:cubicBezTo>
                    <a:pt x="3483" y="1113"/>
                    <a:pt x="2999" y="1029"/>
                    <a:pt x="1908" y="239"/>
                  </a:cubicBezTo>
                  <a:cubicBezTo>
                    <a:pt x="1855" y="195"/>
                    <a:pt x="1804" y="91"/>
                    <a:pt x="1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4" name="Google Shape;8824;p136"/>
            <p:cNvSpPr/>
            <p:nvPr/>
          </p:nvSpPr>
          <p:spPr>
            <a:xfrm>
              <a:off x="4334063" y="2239665"/>
              <a:ext cx="359009" cy="252762"/>
            </a:xfrm>
            <a:custGeom>
              <a:avLst/>
              <a:gdLst/>
              <a:ahLst/>
              <a:cxnLst/>
              <a:rect l="l" t="t" r="r" b="b"/>
              <a:pathLst>
                <a:path w="5376" h="3785" extrusionOk="0">
                  <a:moveTo>
                    <a:pt x="1504" y="1"/>
                  </a:moveTo>
                  <a:cubicBezTo>
                    <a:pt x="1060" y="1"/>
                    <a:pt x="562" y="63"/>
                    <a:pt x="0" y="204"/>
                  </a:cubicBezTo>
                  <a:lnTo>
                    <a:pt x="239" y="1690"/>
                  </a:lnTo>
                  <a:cubicBezTo>
                    <a:pt x="239" y="1690"/>
                    <a:pt x="701" y="1415"/>
                    <a:pt x="1390" y="1415"/>
                  </a:cubicBezTo>
                  <a:cubicBezTo>
                    <a:pt x="2218" y="1415"/>
                    <a:pt x="3373" y="1812"/>
                    <a:pt x="4445" y="3557"/>
                  </a:cubicBezTo>
                  <a:cubicBezTo>
                    <a:pt x="4531" y="3703"/>
                    <a:pt x="4684" y="3784"/>
                    <a:pt x="4841" y="3784"/>
                  </a:cubicBezTo>
                  <a:cubicBezTo>
                    <a:pt x="4908" y="3784"/>
                    <a:pt x="4976" y="3770"/>
                    <a:pt x="5040" y="3739"/>
                  </a:cubicBezTo>
                  <a:cubicBezTo>
                    <a:pt x="5273" y="3635"/>
                    <a:pt x="5375" y="3357"/>
                    <a:pt x="5265" y="3124"/>
                  </a:cubicBezTo>
                  <a:cubicBezTo>
                    <a:pt x="4823" y="2180"/>
                    <a:pt x="4126" y="1"/>
                    <a:pt x="1504" y="1"/>
                  </a:cubicBez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5" name="Google Shape;8825;p136"/>
            <p:cNvSpPr/>
            <p:nvPr/>
          </p:nvSpPr>
          <p:spPr>
            <a:xfrm>
              <a:off x="4597576" y="2429321"/>
              <a:ext cx="4407" cy="6077"/>
            </a:xfrm>
            <a:custGeom>
              <a:avLst/>
              <a:gdLst/>
              <a:ahLst/>
              <a:cxnLst/>
              <a:rect l="l" t="t" r="r" b="b"/>
              <a:pathLst>
                <a:path w="66" h="91" extrusionOk="0">
                  <a:moveTo>
                    <a:pt x="1" y="1"/>
                  </a:moveTo>
                  <a:lnTo>
                    <a:pt x="1" y="1"/>
                  </a:lnTo>
                  <a:cubicBezTo>
                    <a:pt x="21" y="33"/>
                    <a:pt x="47" y="58"/>
                    <a:pt x="66" y="91"/>
                  </a:cubicBezTo>
                  <a:lnTo>
                    <a:pt x="66" y="91"/>
                  </a:lnTo>
                  <a:cubicBezTo>
                    <a:pt x="47" y="58"/>
                    <a:pt x="21" y="33"/>
                    <a:pt x="1" y="1"/>
                  </a:cubicBezTo>
                  <a:close/>
                </a:path>
              </a:pathLst>
            </a:custGeom>
            <a:solidFill>
              <a:srgbClr val="F7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6" name="Google Shape;8826;p136"/>
            <p:cNvSpPr/>
            <p:nvPr/>
          </p:nvSpPr>
          <p:spPr>
            <a:xfrm>
              <a:off x="4597576" y="2388718"/>
              <a:ext cx="65778" cy="46679"/>
            </a:xfrm>
            <a:custGeom>
              <a:avLst/>
              <a:gdLst/>
              <a:ahLst/>
              <a:cxnLst/>
              <a:rect l="l" t="t" r="r" b="b"/>
              <a:pathLst>
                <a:path w="985" h="699" extrusionOk="0">
                  <a:moveTo>
                    <a:pt x="913" y="1"/>
                  </a:moveTo>
                  <a:lnTo>
                    <a:pt x="1" y="609"/>
                  </a:lnTo>
                  <a:cubicBezTo>
                    <a:pt x="21" y="641"/>
                    <a:pt x="47" y="666"/>
                    <a:pt x="66" y="699"/>
                  </a:cubicBezTo>
                  <a:lnTo>
                    <a:pt x="984" y="150"/>
                  </a:lnTo>
                  <a:cubicBezTo>
                    <a:pt x="958" y="98"/>
                    <a:pt x="931" y="46"/>
                    <a:pt x="913" y="1"/>
                  </a:cubicBez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7" name="Google Shape;8827;p136"/>
            <p:cNvSpPr/>
            <p:nvPr/>
          </p:nvSpPr>
          <p:spPr>
            <a:xfrm>
              <a:off x="4404382" y="2236527"/>
              <a:ext cx="263180" cy="203612"/>
            </a:xfrm>
            <a:custGeom>
              <a:avLst/>
              <a:gdLst/>
              <a:ahLst/>
              <a:cxnLst/>
              <a:rect l="l" t="t" r="r" b="b"/>
              <a:pathLst>
                <a:path w="3941" h="3049" extrusionOk="0">
                  <a:moveTo>
                    <a:pt x="836" y="0"/>
                  </a:moveTo>
                  <a:cubicBezTo>
                    <a:pt x="575" y="0"/>
                    <a:pt x="297" y="32"/>
                    <a:pt x="0" y="102"/>
                  </a:cubicBezTo>
                  <a:lnTo>
                    <a:pt x="665" y="1880"/>
                  </a:lnTo>
                  <a:cubicBezTo>
                    <a:pt x="665" y="1880"/>
                    <a:pt x="796" y="1820"/>
                    <a:pt x="1010" y="1820"/>
                  </a:cubicBezTo>
                  <a:cubicBezTo>
                    <a:pt x="1389" y="1820"/>
                    <a:pt x="2027" y="2008"/>
                    <a:pt x="2655" y="3049"/>
                  </a:cubicBezTo>
                  <a:lnTo>
                    <a:pt x="3941" y="2184"/>
                  </a:lnTo>
                  <a:cubicBezTo>
                    <a:pt x="3941" y="2184"/>
                    <a:pt x="3004" y="0"/>
                    <a:pt x="836" y="0"/>
                  </a:cubicBezTo>
                  <a:close/>
                </a:path>
              </a:pathLst>
            </a:custGeom>
            <a:solidFill>
              <a:srgbClr val="F58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8" name="Google Shape;8828;p136"/>
            <p:cNvSpPr/>
            <p:nvPr/>
          </p:nvSpPr>
          <p:spPr>
            <a:xfrm>
              <a:off x="4460410" y="2236393"/>
              <a:ext cx="207152" cy="203746"/>
            </a:xfrm>
            <a:custGeom>
              <a:avLst/>
              <a:gdLst/>
              <a:ahLst/>
              <a:cxnLst/>
              <a:rect l="l" t="t" r="r" b="b"/>
              <a:pathLst>
                <a:path w="3102" h="3051" extrusionOk="0">
                  <a:moveTo>
                    <a:pt x="0" y="0"/>
                  </a:moveTo>
                  <a:cubicBezTo>
                    <a:pt x="39" y="0"/>
                    <a:pt x="71" y="7"/>
                    <a:pt x="110" y="7"/>
                  </a:cubicBezTo>
                  <a:cubicBezTo>
                    <a:pt x="369" y="331"/>
                    <a:pt x="614" y="1139"/>
                    <a:pt x="808" y="1992"/>
                  </a:cubicBezTo>
                  <a:cubicBezTo>
                    <a:pt x="1118" y="2159"/>
                    <a:pt x="1467" y="2469"/>
                    <a:pt x="1816" y="3051"/>
                  </a:cubicBezTo>
                  <a:lnTo>
                    <a:pt x="3102" y="2186"/>
                  </a:lnTo>
                  <a:cubicBezTo>
                    <a:pt x="3102" y="2186"/>
                    <a:pt x="2165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9" name="Google Shape;8829;p136"/>
            <p:cNvSpPr/>
            <p:nvPr/>
          </p:nvSpPr>
          <p:spPr>
            <a:xfrm>
              <a:off x="4556707" y="2341305"/>
              <a:ext cx="96230" cy="77732"/>
            </a:xfrm>
            <a:custGeom>
              <a:avLst/>
              <a:gdLst/>
              <a:ahLst/>
              <a:cxnLst/>
              <a:rect l="l" t="t" r="r" b="b"/>
              <a:pathLst>
                <a:path w="1441" h="1164" extrusionOk="0">
                  <a:moveTo>
                    <a:pt x="1305" y="0"/>
                  </a:moveTo>
                  <a:lnTo>
                    <a:pt x="0" y="950"/>
                  </a:lnTo>
                  <a:cubicBezTo>
                    <a:pt x="51" y="1015"/>
                    <a:pt x="109" y="1086"/>
                    <a:pt x="168" y="1164"/>
                  </a:cubicBezTo>
                  <a:lnTo>
                    <a:pt x="1441" y="213"/>
                  </a:lnTo>
                  <a:cubicBezTo>
                    <a:pt x="1402" y="142"/>
                    <a:pt x="1357" y="78"/>
                    <a:pt x="13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0" name="Google Shape;8830;p136"/>
            <p:cNvSpPr/>
            <p:nvPr/>
          </p:nvSpPr>
          <p:spPr>
            <a:xfrm>
              <a:off x="4493600" y="2360671"/>
              <a:ext cx="20568" cy="8615"/>
            </a:xfrm>
            <a:custGeom>
              <a:avLst/>
              <a:gdLst/>
              <a:ahLst/>
              <a:cxnLst/>
              <a:rect l="l" t="t" r="r" b="b"/>
              <a:pathLst>
                <a:path w="308" h="129" extrusionOk="0">
                  <a:moveTo>
                    <a:pt x="1" y="0"/>
                  </a:moveTo>
                  <a:lnTo>
                    <a:pt x="1" y="7"/>
                  </a:lnTo>
                  <a:cubicBezTo>
                    <a:pt x="97" y="33"/>
                    <a:pt x="199" y="71"/>
                    <a:pt x="307" y="129"/>
                  </a:cubicBezTo>
                  <a:lnTo>
                    <a:pt x="307" y="129"/>
                  </a:lnTo>
                  <a:cubicBezTo>
                    <a:pt x="199" y="71"/>
                    <a:pt x="97" y="33"/>
                    <a:pt x="1" y="0"/>
                  </a:cubicBezTo>
                  <a:close/>
                </a:path>
              </a:pathLst>
            </a:custGeom>
            <a:solidFill>
              <a:srgbClr val="EB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1" name="Google Shape;8831;p136"/>
            <p:cNvSpPr/>
            <p:nvPr/>
          </p:nvSpPr>
          <p:spPr>
            <a:xfrm>
              <a:off x="4436637" y="2236393"/>
              <a:ext cx="77732" cy="133026"/>
            </a:xfrm>
            <a:custGeom>
              <a:avLst/>
              <a:gdLst/>
              <a:ahLst/>
              <a:cxnLst/>
              <a:rect l="l" t="t" r="r" b="b"/>
              <a:pathLst>
                <a:path w="1164" h="1992" extrusionOk="0">
                  <a:moveTo>
                    <a:pt x="356" y="0"/>
                  </a:moveTo>
                  <a:cubicBezTo>
                    <a:pt x="240" y="0"/>
                    <a:pt x="123" y="7"/>
                    <a:pt x="1" y="21"/>
                  </a:cubicBezTo>
                  <a:cubicBezTo>
                    <a:pt x="78" y="59"/>
                    <a:pt x="144" y="104"/>
                    <a:pt x="189" y="156"/>
                  </a:cubicBezTo>
                  <a:lnTo>
                    <a:pt x="195" y="156"/>
                  </a:lnTo>
                  <a:lnTo>
                    <a:pt x="195" y="162"/>
                  </a:lnTo>
                  <a:lnTo>
                    <a:pt x="201" y="162"/>
                  </a:lnTo>
                  <a:lnTo>
                    <a:pt x="201" y="170"/>
                  </a:lnTo>
                  <a:cubicBezTo>
                    <a:pt x="201" y="170"/>
                    <a:pt x="209" y="170"/>
                    <a:pt x="209" y="176"/>
                  </a:cubicBezTo>
                  <a:lnTo>
                    <a:pt x="215" y="182"/>
                  </a:lnTo>
                  <a:cubicBezTo>
                    <a:pt x="215" y="188"/>
                    <a:pt x="221" y="188"/>
                    <a:pt x="221" y="188"/>
                  </a:cubicBezTo>
                  <a:lnTo>
                    <a:pt x="221" y="194"/>
                  </a:lnTo>
                  <a:cubicBezTo>
                    <a:pt x="227" y="194"/>
                    <a:pt x="227" y="194"/>
                    <a:pt x="227" y="201"/>
                  </a:cubicBezTo>
                  <a:cubicBezTo>
                    <a:pt x="234" y="201"/>
                    <a:pt x="234" y="201"/>
                    <a:pt x="234" y="208"/>
                  </a:cubicBezTo>
                  <a:cubicBezTo>
                    <a:pt x="448" y="472"/>
                    <a:pt x="641" y="1053"/>
                    <a:pt x="815" y="1713"/>
                  </a:cubicBezTo>
                  <a:lnTo>
                    <a:pt x="815" y="1720"/>
                  </a:lnTo>
                  <a:cubicBezTo>
                    <a:pt x="815" y="1727"/>
                    <a:pt x="815" y="1733"/>
                    <a:pt x="821" y="1739"/>
                  </a:cubicBezTo>
                  <a:lnTo>
                    <a:pt x="821" y="1759"/>
                  </a:lnTo>
                  <a:cubicBezTo>
                    <a:pt x="829" y="1765"/>
                    <a:pt x="829" y="1778"/>
                    <a:pt x="829" y="1784"/>
                  </a:cubicBezTo>
                  <a:cubicBezTo>
                    <a:pt x="835" y="1784"/>
                    <a:pt x="835" y="1790"/>
                    <a:pt x="835" y="1790"/>
                  </a:cubicBezTo>
                  <a:lnTo>
                    <a:pt x="835" y="1810"/>
                  </a:lnTo>
                  <a:cubicBezTo>
                    <a:pt x="841" y="1816"/>
                    <a:pt x="841" y="1823"/>
                    <a:pt x="841" y="1823"/>
                  </a:cubicBezTo>
                  <a:lnTo>
                    <a:pt x="841" y="1829"/>
                  </a:lnTo>
                  <a:cubicBezTo>
                    <a:pt x="841" y="1829"/>
                    <a:pt x="848" y="1837"/>
                    <a:pt x="848" y="1843"/>
                  </a:cubicBezTo>
                  <a:cubicBezTo>
                    <a:pt x="848" y="1849"/>
                    <a:pt x="848" y="1855"/>
                    <a:pt x="854" y="1861"/>
                  </a:cubicBezTo>
                  <a:cubicBezTo>
                    <a:pt x="952" y="1894"/>
                    <a:pt x="1054" y="1933"/>
                    <a:pt x="1164" y="1992"/>
                  </a:cubicBezTo>
                  <a:cubicBezTo>
                    <a:pt x="970" y="1139"/>
                    <a:pt x="725" y="331"/>
                    <a:pt x="466" y="7"/>
                  </a:cubicBezTo>
                  <a:cubicBezTo>
                    <a:pt x="427" y="7"/>
                    <a:pt x="395" y="0"/>
                    <a:pt x="356" y="0"/>
                  </a:cubicBezTo>
                  <a:close/>
                </a:path>
              </a:pathLst>
            </a:custGeom>
            <a:solidFill>
              <a:schemeClr val="dk1">
                <a:alpha val="1368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2" name="Google Shape;8832;p136"/>
            <p:cNvSpPr/>
            <p:nvPr/>
          </p:nvSpPr>
          <p:spPr>
            <a:xfrm>
              <a:off x="4590765" y="2411290"/>
              <a:ext cx="125613" cy="101038"/>
            </a:xfrm>
            <a:custGeom>
              <a:avLst/>
              <a:gdLst/>
              <a:ahLst/>
              <a:cxnLst/>
              <a:rect l="l" t="t" r="r" b="b"/>
              <a:pathLst>
                <a:path w="1881" h="1513" extrusionOk="0">
                  <a:moveTo>
                    <a:pt x="1112" y="1"/>
                  </a:moveTo>
                  <a:cubicBezTo>
                    <a:pt x="1034" y="1"/>
                    <a:pt x="955" y="15"/>
                    <a:pt x="878" y="44"/>
                  </a:cubicBezTo>
                  <a:lnTo>
                    <a:pt x="511" y="187"/>
                  </a:lnTo>
                  <a:cubicBezTo>
                    <a:pt x="168" y="316"/>
                    <a:pt x="1" y="697"/>
                    <a:pt x="129" y="1040"/>
                  </a:cubicBezTo>
                  <a:lnTo>
                    <a:pt x="149" y="1091"/>
                  </a:lnTo>
                  <a:cubicBezTo>
                    <a:pt x="253" y="1353"/>
                    <a:pt x="500" y="1513"/>
                    <a:pt x="762" y="1513"/>
                  </a:cubicBezTo>
                  <a:cubicBezTo>
                    <a:pt x="842" y="1513"/>
                    <a:pt x="923" y="1498"/>
                    <a:pt x="1002" y="1466"/>
                  </a:cubicBezTo>
                  <a:lnTo>
                    <a:pt x="1370" y="1330"/>
                  </a:lnTo>
                  <a:cubicBezTo>
                    <a:pt x="1713" y="1195"/>
                    <a:pt x="1880" y="813"/>
                    <a:pt x="1751" y="477"/>
                  </a:cubicBezTo>
                  <a:lnTo>
                    <a:pt x="1731" y="426"/>
                  </a:lnTo>
                  <a:cubicBezTo>
                    <a:pt x="1627" y="161"/>
                    <a:pt x="1376" y="1"/>
                    <a:pt x="1112" y="1"/>
                  </a:cubicBez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3" name="Google Shape;8833;p136"/>
            <p:cNvSpPr/>
            <p:nvPr/>
          </p:nvSpPr>
          <p:spPr>
            <a:xfrm>
              <a:off x="4205377" y="2227044"/>
              <a:ext cx="325886" cy="348992"/>
            </a:xfrm>
            <a:custGeom>
              <a:avLst/>
              <a:gdLst/>
              <a:ahLst/>
              <a:cxnLst/>
              <a:rect l="l" t="t" r="r" b="b"/>
              <a:pathLst>
                <a:path w="4880" h="5226" extrusionOk="0">
                  <a:moveTo>
                    <a:pt x="2603" y="1"/>
                  </a:moveTo>
                  <a:cubicBezTo>
                    <a:pt x="2175" y="1"/>
                    <a:pt x="1715" y="94"/>
                    <a:pt x="1397" y="296"/>
                  </a:cubicBezTo>
                  <a:cubicBezTo>
                    <a:pt x="1" y="1187"/>
                    <a:pt x="499" y="5226"/>
                    <a:pt x="499" y="5226"/>
                  </a:cubicBezTo>
                  <a:lnTo>
                    <a:pt x="4880" y="5052"/>
                  </a:lnTo>
                  <a:cubicBezTo>
                    <a:pt x="4880" y="5052"/>
                    <a:pt x="4337" y="1014"/>
                    <a:pt x="3652" y="296"/>
                  </a:cubicBezTo>
                  <a:cubicBezTo>
                    <a:pt x="3470" y="104"/>
                    <a:pt x="3054" y="1"/>
                    <a:pt x="2603" y="1"/>
                  </a:cubicBezTo>
                  <a:close/>
                </a:path>
              </a:pathLst>
            </a:custGeom>
            <a:solidFill>
              <a:srgbClr val="F58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4" name="Google Shape;8834;p136"/>
            <p:cNvSpPr/>
            <p:nvPr/>
          </p:nvSpPr>
          <p:spPr>
            <a:xfrm>
              <a:off x="4436637" y="2237729"/>
              <a:ext cx="56629" cy="121740"/>
            </a:xfrm>
            <a:custGeom>
              <a:avLst/>
              <a:gdLst/>
              <a:ahLst/>
              <a:cxnLst/>
              <a:rect l="l" t="t" r="r" b="b"/>
              <a:pathLst>
                <a:path w="848" h="1823" extrusionOk="0">
                  <a:moveTo>
                    <a:pt x="848" y="1823"/>
                  </a:moveTo>
                  <a:lnTo>
                    <a:pt x="848" y="1823"/>
                  </a:lnTo>
                  <a:lnTo>
                    <a:pt x="848" y="1823"/>
                  </a:lnTo>
                  <a:close/>
                  <a:moveTo>
                    <a:pt x="841" y="1803"/>
                  </a:moveTo>
                  <a:lnTo>
                    <a:pt x="841" y="1809"/>
                  </a:lnTo>
                  <a:lnTo>
                    <a:pt x="841" y="1803"/>
                  </a:lnTo>
                  <a:close/>
                  <a:moveTo>
                    <a:pt x="835" y="1790"/>
                  </a:moveTo>
                  <a:lnTo>
                    <a:pt x="835" y="1790"/>
                  </a:lnTo>
                  <a:lnTo>
                    <a:pt x="835" y="1790"/>
                  </a:lnTo>
                  <a:close/>
                  <a:moveTo>
                    <a:pt x="835" y="1770"/>
                  </a:moveTo>
                  <a:lnTo>
                    <a:pt x="835" y="1770"/>
                  </a:lnTo>
                  <a:lnTo>
                    <a:pt x="835" y="1770"/>
                  </a:lnTo>
                  <a:close/>
                  <a:moveTo>
                    <a:pt x="829" y="1764"/>
                  </a:moveTo>
                  <a:lnTo>
                    <a:pt x="829" y="1764"/>
                  </a:lnTo>
                  <a:lnTo>
                    <a:pt x="829" y="1764"/>
                  </a:lnTo>
                  <a:close/>
                  <a:moveTo>
                    <a:pt x="821" y="1739"/>
                  </a:moveTo>
                  <a:lnTo>
                    <a:pt x="821" y="1739"/>
                  </a:lnTo>
                  <a:lnTo>
                    <a:pt x="821" y="1739"/>
                  </a:lnTo>
                  <a:close/>
                  <a:moveTo>
                    <a:pt x="821" y="1719"/>
                  </a:moveTo>
                  <a:lnTo>
                    <a:pt x="821" y="1719"/>
                  </a:lnTo>
                  <a:lnTo>
                    <a:pt x="821" y="1719"/>
                  </a:lnTo>
                  <a:close/>
                  <a:moveTo>
                    <a:pt x="815" y="1700"/>
                  </a:moveTo>
                  <a:lnTo>
                    <a:pt x="815" y="1700"/>
                  </a:lnTo>
                  <a:lnTo>
                    <a:pt x="815" y="1700"/>
                  </a:lnTo>
                  <a:close/>
                  <a:moveTo>
                    <a:pt x="815" y="1693"/>
                  </a:moveTo>
                  <a:lnTo>
                    <a:pt x="815" y="1693"/>
                  </a:lnTo>
                  <a:lnTo>
                    <a:pt x="815" y="1693"/>
                  </a:lnTo>
                  <a:close/>
                  <a:moveTo>
                    <a:pt x="234" y="188"/>
                  </a:moveTo>
                  <a:lnTo>
                    <a:pt x="234" y="188"/>
                  </a:lnTo>
                  <a:lnTo>
                    <a:pt x="234" y="188"/>
                  </a:lnTo>
                  <a:close/>
                  <a:moveTo>
                    <a:pt x="227" y="181"/>
                  </a:moveTo>
                  <a:lnTo>
                    <a:pt x="227" y="181"/>
                  </a:lnTo>
                  <a:lnTo>
                    <a:pt x="227" y="181"/>
                  </a:lnTo>
                  <a:close/>
                  <a:moveTo>
                    <a:pt x="221" y="174"/>
                  </a:moveTo>
                  <a:lnTo>
                    <a:pt x="221" y="174"/>
                  </a:lnTo>
                  <a:lnTo>
                    <a:pt x="221" y="174"/>
                  </a:lnTo>
                  <a:close/>
                  <a:moveTo>
                    <a:pt x="221" y="168"/>
                  </a:moveTo>
                  <a:lnTo>
                    <a:pt x="221" y="168"/>
                  </a:lnTo>
                  <a:lnTo>
                    <a:pt x="221" y="168"/>
                  </a:lnTo>
                  <a:close/>
                  <a:moveTo>
                    <a:pt x="215" y="162"/>
                  </a:moveTo>
                  <a:lnTo>
                    <a:pt x="215" y="162"/>
                  </a:lnTo>
                  <a:lnTo>
                    <a:pt x="215" y="162"/>
                  </a:lnTo>
                  <a:close/>
                  <a:moveTo>
                    <a:pt x="215" y="162"/>
                  </a:moveTo>
                  <a:lnTo>
                    <a:pt x="215" y="162"/>
                  </a:lnTo>
                  <a:lnTo>
                    <a:pt x="215" y="162"/>
                  </a:lnTo>
                  <a:close/>
                  <a:moveTo>
                    <a:pt x="209" y="156"/>
                  </a:moveTo>
                  <a:lnTo>
                    <a:pt x="209" y="156"/>
                  </a:lnTo>
                  <a:lnTo>
                    <a:pt x="209" y="156"/>
                  </a:lnTo>
                  <a:close/>
                  <a:moveTo>
                    <a:pt x="209" y="156"/>
                  </a:moveTo>
                  <a:lnTo>
                    <a:pt x="209" y="156"/>
                  </a:lnTo>
                  <a:lnTo>
                    <a:pt x="209" y="156"/>
                  </a:lnTo>
                  <a:close/>
                  <a:moveTo>
                    <a:pt x="201" y="150"/>
                  </a:moveTo>
                  <a:lnTo>
                    <a:pt x="201" y="150"/>
                  </a:lnTo>
                  <a:lnTo>
                    <a:pt x="201" y="150"/>
                  </a:lnTo>
                  <a:close/>
                  <a:moveTo>
                    <a:pt x="201" y="142"/>
                  </a:moveTo>
                  <a:lnTo>
                    <a:pt x="201" y="142"/>
                  </a:lnTo>
                  <a:lnTo>
                    <a:pt x="201" y="142"/>
                  </a:lnTo>
                  <a:close/>
                  <a:moveTo>
                    <a:pt x="195" y="142"/>
                  </a:moveTo>
                  <a:lnTo>
                    <a:pt x="195" y="142"/>
                  </a:lnTo>
                  <a:lnTo>
                    <a:pt x="195" y="142"/>
                  </a:lnTo>
                  <a:close/>
                  <a:moveTo>
                    <a:pt x="195" y="136"/>
                  </a:moveTo>
                  <a:lnTo>
                    <a:pt x="195" y="136"/>
                  </a:lnTo>
                  <a:lnTo>
                    <a:pt x="195" y="136"/>
                  </a:lnTo>
                  <a:close/>
                  <a:moveTo>
                    <a:pt x="1" y="1"/>
                  </a:moveTo>
                  <a:lnTo>
                    <a:pt x="1" y="1"/>
                  </a:lnTo>
                  <a:cubicBezTo>
                    <a:pt x="78" y="39"/>
                    <a:pt x="144" y="84"/>
                    <a:pt x="189" y="136"/>
                  </a:cubicBezTo>
                  <a:lnTo>
                    <a:pt x="189" y="136"/>
                  </a:lnTo>
                  <a:lnTo>
                    <a:pt x="189" y="136"/>
                  </a:lnTo>
                  <a:cubicBezTo>
                    <a:pt x="144" y="84"/>
                    <a:pt x="78" y="39"/>
                    <a:pt x="1" y="1"/>
                  </a:cubicBezTo>
                  <a:close/>
                </a:path>
              </a:pathLst>
            </a:custGeom>
            <a:solidFill>
              <a:srgbClr val="B963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5" name="Google Shape;8835;p136"/>
            <p:cNvSpPr/>
            <p:nvPr/>
          </p:nvSpPr>
          <p:spPr>
            <a:xfrm>
              <a:off x="4494067" y="2362875"/>
              <a:ext cx="37196" cy="201542"/>
            </a:xfrm>
            <a:custGeom>
              <a:avLst/>
              <a:gdLst/>
              <a:ahLst/>
              <a:cxnLst/>
              <a:rect l="l" t="t" r="r" b="b"/>
              <a:pathLst>
                <a:path w="557" h="3018" extrusionOk="0">
                  <a:moveTo>
                    <a:pt x="557" y="3018"/>
                  </a:moveTo>
                  <a:lnTo>
                    <a:pt x="557" y="3018"/>
                  </a:lnTo>
                  <a:lnTo>
                    <a:pt x="557" y="3018"/>
                  </a:lnTo>
                  <a:lnTo>
                    <a:pt x="557" y="3018"/>
                  </a:lnTo>
                  <a:close/>
                  <a:moveTo>
                    <a:pt x="557" y="3018"/>
                  </a:moveTo>
                  <a:lnTo>
                    <a:pt x="557" y="3018"/>
                  </a:lnTo>
                  <a:lnTo>
                    <a:pt x="557" y="3018"/>
                  </a:lnTo>
                  <a:close/>
                  <a:moveTo>
                    <a:pt x="557" y="3018"/>
                  </a:moveTo>
                  <a:lnTo>
                    <a:pt x="557" y="3018"/>
                  </a:lnTo>
                  <a:lnTo>
                    <a:pt x="557" y="3018"/>
                  </a:lnTo>
                  <a:close/>
                  <a:moveTo>
                    <a:pt x="557" y="3018"/>
                  </a:moveTo>
                  <a:lnTo>
                    <a:pt x="557" y="3018"/>
                  </a:lnTo>
                  <a:lnTo>
                    <a:pt x="557" y="3018"/>
                  </a:lnTo>
                  <a:close/>
                  <a:moveTo>
                    <a:pt x="447" y="2275"/>
                  </a:moveTo>
                  <a:cubicBezTo>
                    <a:pt x="512" y="2695"/>
                    <a:pt x="557" y="2985"/>
                    <a:pt x="557" y="3018"/>
                  </a:cubicBezTo>
                  <a:cubicBezTo>
                    <a:pt x="557" y="2985"/>
                    <a:pt x="512" y="2695"/>
                    <a:pt x="447" y="2275"/>
                  </a:cubicBezTo>
                  <a:close/>
                  <a:moveTo>
                    <a:pt x="104" y="465"/>
                  </a:moveTo>
                  <a:lnTo>
                    <a:pt x="104" y="465"/>
                  </a:lnTo>
                  <a:lnTo>
                    <a:pt x="104" y="465"/>
                  </a:lnTo>
                  <a:close/>
                  <a:moveTo>
                    <a:pt x="59" y="253"/>
                  </a:moveTo>
                  <a:lnTo>
                    <a:pt x="59" y="253"/>
                  </a:lnTo>
                  <a:lnTo>
                    <a:pt x="59" y="253"/>
                  </a:lnTo>
                  <a:close/>
                  <a:moveTo>
                    <a:pt x="53" y="214"/>
                  </a:moveTo>
                  <a:lnTo>
                    <a:pt x="53" y="214"/>
                  </a:lnTo>
                  <a:lnTo>
                    <a:pt x="53" y="214"/>
                  </a:lnTo>
                  <a:close/>
                  <a:moveTo>
                    <a:pt x="39" y="181"/>
                  </a:moveTo>
                  <a:lnTo>
                    <a:pt x="39" y="181"/>
                  </a:lnTo>
                  <a:lnTo>
                    <a:pt x="39" y="181"/>
                  </a:lnTo>
                  <a:close/>
                  <a:moveTo>
                    <a:pt x="39" y="161"/>
                  </a:moveTo>
                  <a:lnTo>
                    <a:pt x="39" y="161"/>
                  </a:lnTo>
                  <a:lnTo>
                    <a:pt x="39" y="161"/>
                  </a:lnTo>
                  <a:close/>
                  <a:moveTo>
                    <a:pt x="33" y="143"/>
                  </a:moveTo>
                  <a:lnTo>
                    <a:pt x="33" y="143"/>
                  </a:lnTo>
                  <a:lnTo>
                    <a:pt x="33" y="143"/>
                  </a:lnTo>
                  <a:close/>
                  <a:moveTo>
                    <a:pt x="0" y="20"/>
                  </a:moveTo>
                  <a:lnTo>
                    <a:pt x="0" y="20"/>
                  </a:lnTo>
                  <a:lnTo>
                    <a:pt x="0" y="2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EB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6" name="Google Shape;8836;p136"/>
            <p:cNvSpPr/>
            <p:nvPr/>
          </p:nvSpPr>
          <p:spPr>
            <a:xfrm>
              <a:off x="4232557" y="2230383"/>
              <a:ext cx="298707" cy="345653"/>
            </a:xfrm>
            <a:custGeom>
              <a:avLst/>
              <a:gdLst/>
              <a:ahLst/>
              <a:cxnLst/>
              <a:rect l="l" t="t" r="r" b="b"/>
              <a:pathLst>
                <a:path w="4473" h="5176" extrusionOk="0">
                  <a:moveTo>
                    <a:pt x="2708" y="1"/>
                  </a:moveTo>
                  <a:cubicBezTo>
                    <a:pt x="2573" y="13"/>
                    <a:pt x="2430" y="19"/>
                    <a:pt x="2288" y="19"/>
                  </a:cubicBezTo>
                  <a:cubicBezTo>
                    <a:pt x="2469" y="72"/>
                    <a:pt x="2592" y="162"/>
                    <a:pt x="2598" y="278"/>
                  </a:cubicBezTo>
                  <a:cubicBezTo>
                    <a:pt x="2618" y="466"/>
                    <a:pt x="2320" y="647"/>
                    <a:pt x="1939" y="678"/>
                  </a:cubicBezTo>
                  <a:lnTo>
                    <a:pt x="1836" y="678"/>
                  </a:lnTo>
                  <a:cubicBezTo>
                    <a:pt x="1506" y="678"/>
                    <a:pt x="1241" y="556"/>
                    <a:pt x="1228" y="388"/>
                  </a:cubicBezTo>
                  <a:cubicBezTo>
                    <a:pt x="1222" y="252"/>
                    <a:pt x="1371" y="117"/>
                    <a:pt x="1604" y="45"/>
                  </a:cubicBezTo>
                  <a:lnTo>
                    <a:pt x="1604" y="13"/>
                  </a:lnTo>
                  <a:cubicBezTo>
                    <a:pt x="1377" y="58"/>
                    <a:pt x="1163" y="135"/>
                    <a:pt x="990" y="246"/>
                  </a:cubicBezTo>
                  <a:cubicBezTo>
                    <a:pt x="641" y="472"/>
                    <a:pt x="408" y="892"/>
                    <a:pt x="259" y="1396"/>
                  </a:cubicBezTo>
                  <a:lnTo>
                    <a:pt x="279" y="1396"/>
                  </a:lnTo>
                  <a:cubicBezTo>
                    <a:pt x="802" y="1396"/>
                    <a:pt x="1222" y="1254"/>
                    <a:pt x="1526" y="1086"/>
                  </a:cubicBezTo>
                  <a:cubicBezTo>
                    <a:pt x="1636" y="1027"/>
                    <a:pt x="1745" y="1002"/>
                    <a:pt x="1861" y="1002"/>
                  </a:cubicBezTo>
                  <a:cubicBezTo>
                    <a:pt x="2120" y="1002"/>
                    <a:pt x="2373" y="1143"/>
                    <a:pt x="2502" y="1396"/>
                  </a:cubicBezTo>
                  <a:cubicBezTo>
                    <a:pt x="2520" y="1441"/>
                    <a:pt x="2540" y="1480"/>
                    <a:pt x="2553" y="1525"/>
                  </a:cubicBezTo>
                  <a:cubicBezTo>
                    <a:pt x="2618" y="1596"/>
                    <a:pt x="2669" y="1674"/>
                    <a:pt x="2714" y="1764"/>
                  </a:cubicBezTo>
                  <a:cubicBezTo>
                    <a:pt x="2941" y="2237"/>
                    <a:pt x="2767" y="2798"/>
                    <a:pt x="2314" y="3057"/>
                  </a:cubicBezTo>
                  <a:cubicBezTo>
                    <a:pt x="1849" y="3329"/>
                    <a:pt x="1202" y="3594"/>
                    <a:pt x="441" y="3594"/>
                  </a:cubicBezTo>
                  <a:cubicBezTo>
                    <a:pt x="298" y="3594"/>
                    <a:pt x="155" y="3580"/>
                    <a:pt x="0" y="3561"/>
                  </a:cubicBezTo>
                  <a:lnTo>
                    <a:pt x="0" y="3600"/>
                  </a:lnTo>
                  <a:cubicBezTo>
                    <a:pt x="0" y="4478"/>
                    <a:pt x="92" y="5176"/>
                    <a:pt x="92" y="5176"/>
                  </a:cubicBezTo>
                  <a:lnTo>
                    <a:pt x="4473" y="5002"/>
                  </a:lnTo>
                  <a:cubicBezTo>
                    <a:pt x="4473" y="4969"/>
                    <a:pt x="4428" y="4679"/>
                    <a:pt x="4363" y="4259"/>
                  </a:cubicBezTo>
                  <a:cubicBezTo>
                    <a:pt x="4350" y="4200"/>
                    <a:pt x="4343" y="4137"/>
                    <a:pt x="4330" y="4071"/>
                  </a:cubicBezTo>
                  <a:cubicBezTo>
                    <a:pt x="4253" y="3612"/>
                    <a:pt x="4149" y="3025"/>
                    <a:pt x="4020" y="2449"/>
                  </a:cubicBezTo>
                  <a:cubicBezTo>
                    <a:pt x="4008" y="2378"/>
                    <a:pt x="3987" y="2307"/>
                    <a:pt x="3975" y="2237"/>
                  </a:cubicBezTo>
                  <a:cubicBezTo>
                    <a:pt x="3969" y="2223"/>
                    <a:pt x="3969" y="2210"/>
                    <a:pt x="3969" y="2198"/>
                  </a:cubicBezTo>
                  <a:cubicBezTo>
                    <a:pt x="3963" y="2184"/>
                    <a:pt x="3963" y="2178"/>
                    <a:pt x="3955" y="2165"/>
                  </a:cubicBezTo>
                  <a:lnTo>
                    <a:pt x="3955" y="2145"/>
                  </a:lnTo>
                  <a:cubicBezTo>
                    <a:pt x="3949" y="2139"/>
                    <a:pt x="3949" y="2133"/>
                    <a:pt x="3949" y="2127"/>
                  </a:cubicBezTo>
                  <a:cubicBezTo>
                    <a:pt x="3942" y="2088"/>
                    <a:pt x="3930" y="2043"/>
                    <a:pt x="3916" y="2004"/>
                  </a:cubicBezTo>
                  <a:lnTo>
                    <a:pt x="3916" y="1984"/>
                  </a:lnTo>
                  <a:cubicBezTo>
                    <a:pt x="3910" y="1972"/>
                    <a:pt x="3904" y="1951"/>
                    <a:pt x="3904" y="1933"/>
                  </a:cubicBezTo>
                  <a:cubicBezTo>
                    <a:pt x="3904" y="1927"/>
                    <a:pt x="3897" y="1919"/>
                    <a:pt x="3897" y="1919"/>
                  </a:cubicBezTo>
                  <a:lnTo>
                    <a:pt x="3897" y="1913"/>
                  </a:lnTo>
                  <a:cubicBezTo>
                    <a:pt x="3897" y="1913"/>
                    <a:pt x="3897" y="1906"/>
                    <a:pt x="3891" y="1900"/>
                  </a:cubicBezTo>
                  <a:lnTo>
                    <a:pt x="3891" y="1880"/>
                  </a:lnTo>
                  <a:cubicBezTo>
                    <a:pt x="3891" y="1880"/>
                    <a:pt x="3891" y="1874"/>
                    <a:pt x="3885" y="1874"/>
                  </a:cubicBezTo>
                  <a:cubicBezTo>
                    <a:pt x="3885" y="1868"/>
                    <a:pt x="3885" y="1855"/>
                    <a:pt x="3877" y="1849"/>
                  </a:cubicBezTo>
                  <a:lnTo>
                    <a:pt x="3877" y="1829"/>
                  </a:lnTo>
                  <a:cubicBezTo>
                    <a:pt x="3871" y="1823"/>
                    <a:pt x="3871" y="1817"/>
                    <a:pt x="3871" y="1810"/>
                  </a:cubicBezTo>
                  <a:lnTo>
                    <a:pt x="3871" y="1803"/>
                  </a:lnTo>
                  <a:cubicBezTo>
                    <a:pt x="3697" y="1143"/>
                    <a:pt x="3504" y="562"/>
                    <a:pt x="3290" y="298"/>
                  </a:cubicBezTo>
                  <a:cubicBezTo>
                    <a:pt x="3290" y="291"/>
                    <a:pt x="3290" y="291"/>
                    <a:pt x="3283" y="291"/>
                  </a:cubicBezTo>
                  <a:cubicBezTo>
                    <a:pt x="3283" y="284"/>
                    <a:pt x="3283" y="284"/>
                    <a:pt x="3277" y="284"/>
                  </a:cubicBezTo>
                  <a:lnTo>
                    <a:pt x="3277" y="278"/>
                  </a:lnTo>
                  <a:cubicBezTo>
                    <a:pt x="3277" y="278"/>
                    <a:pt x="3271" y="278"/>
                    <a:pt x="3271" y="272"/>
                  </a:cubicBezTo>
                  <a:lnTo>
                    <a:pt x="3265" y="266"/>
                  </a:lnTo>
                  <a:cubicBezTo>
                    <a:pt x="3265" y="260"/>
                    <a:pt x="3257" y="260"/>
                    <a:pt x="3257" y="260"/>
                  </a:cubicBezTo>
                  <a:lnTo>
                    <a:pt x="3257" y="252"/>
                  </a:lnTo>
                  <a:lnTo>
                    <a:pt x="3251" y="252"/>
                  </a:lnTo>
                  <a:lnTo>
                    <a:pt x="3251" y="246"/>
                  </a:lnTo>
                  <a:lnTo>
                    <a:pt x="3245" y="246"/>
                  </a:lnTo>
                  <a:cubicBezTo>
                    <a:pt x="3200" y="194"/>
                    <a:pt x="3134" y="149"/>
                    <a:pt x="3057" y="111"/>
                  </a:cubicBezTo>
                  <a:cubicBezTo>
                    <a:pt x="2961" y="66"/>
                    <a:pt x="2838" y="27"/>
                    <a:pt x="2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7" name="Google Shape;8837;p136"/>
            <p:cNvSpPr/>
            <p:nvPr/>
          </p:nvSpPr>
          <p:spPr>
            <a:xfrm>
              <a:off x="4313761" y="2229315"/>
              <a:ext cx="93626" cy="46612"/>
            </a:xfrm>
            <a:custGeom>
              <a:avLst/>
              <a:gdLst/>
              <a:ahLst/>
              <a:cxnLst/>
              <a:rect l="l" t="t" r="r" b="b"/>
              <a:pathLst>
                <a:path w="1402" h="698" extrusionOk="0">
                  <a:moveTo>
                    <a:pt x="770" y="1"/>
                  </a:moveTo>
                  <a:cubicBezTo>
                    <a:pt x="738" y="1"/>
                    <a:pt x="705" y="2"/>
                    <a:pt x="672" y="4"/>
                  </a:cubicBezTo>
                  <a:cubicBezTo>
                    <a:pt x="296" y="35"/>
                    <a:pt x="0" y="217"/>
                    <a:pt x="12" y="404"/>
                  </a:cubicBezTo>
                  <a:cubicBezTo>
                    <a:pt x="31" y="575"/>
                    <a:pt x="296" y="698"/>
                    <a:pt x="626" y="698"/>
                  </a:cubicBezTo>
                  <a:cubicBezTo>
                    <a:pt x="658" y="698"/>
                    <a:pt x="690" y="697"/>
                    <a:pt x="723" y="694"/>
                  </a:cubicBezTo>
                  <a:cubicBezTo>
                    <a:pt x="1104" y="663"/>
                    <a:pt x="1402" y="482"/>
                    <a:pt x="1382" y="294"/>
                  </a:cubicBezTo>
                  <a:cubicBezTo>
                    <a:pt x="1371" y="123"/>
                    <a:pt x="1106" y="1"/>
                    <a:pt x="7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8" name="Google Shape;8838;p136"/>
            <p:cNvSpPr/>
            <p:nvPr/>
          </p:nvSpPr>
          <p:spPr>
            <a:xfrm>
              <a:off x="4232557" y="2450891"/>
              <a:ext cx="534" cy="17363"/>
            </a:xfrm>
            <a:custGeom>
              <a:avLst/>
              <a:gdLst/>
              <a:ahLst/>
              <a:cxnLst/>
              <a:rect l="l" t="t" r="r" b="b"/>
              <a:pathLst>
                <a:path w="8" h="260" extrusionOk="0">
                  <a:moveTo>
                    <a:pt x="8" y="27"/>
                  </a:moveTo>
                  <a:cubicBezTo>
                    <a:pt x="8" y="104"/>
                    <a:pt x="8" y="182"/>
                    <a:pt x="0" y="259"/>
                  </a:cubicBezTo>
                  <a:lnTo>
                    <a:pt x="0" y="259"/>
                  </a:lnTo>
                  <a:cubicBezTo>
                    <a:pt x="8" y="182"/>
                    <a:pt x="8" y="104"/>
                    <a:pt x="8" y="27"/>
                  </a:cubicBezTo>
                  <a:close/>
                  <a:moveTo>
                    <a:pt x="8" y="13"/>
                  </a:moveTo>
                  <a:lnTo>
                    <a:pt x="8" y="20"/>
                  </a:lnTo>
                  <a:lnTo>
                    <a:pt x="8" y="13"/>
                  </a:lnTo>
                  <a:close/>
                  <a:moveTo>
                    <a:pt x="8" y="0"/>
                  </a:moveTo>
                  <a:lnTo>
                    <a:pt x="8" y="0"/>
                  </a:lnTo>
                  <a:close/>
                </a:path>
              </a:pathLst>
            </a:custGeom>
            <a:solidFill>
              <a:srgbClr val="EB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9" name="Google Shape;8839;p136"/>
            <p:cNvSpPr/>
            <p:nvPr/>
          </p:nvSpPr>
          <p:spPr>
            <a:xfrm>
              <a:off x="4232557" y="2332156"/>
              <a:ext cx="196400" cy="138235"/>
            </a:xfrm>
            <a:custGeom>
              <a:avLst/>
              <a:gdLst/>
              <a:ahLst/>
              <a:cxnLst/>
              <a:rect l="l" t="t" r="r" b="b"/>
              <a:pathLst>
                <a:path w="2941" h="2070" extrusionOk="0">
                  <a:moveTo>
                    <a:pt x="2553" y="1"/>
                  </a:moveTo>
                  <a:cubicBezTo>
                    <a:pt x="2637" y="317"/>
                    <a:pt x="2495" y="660"/>
                    <a:pt x="2192" y="809"/>
                  </a:cubicBezTo>
                  <a:cubicBezTo>
                    <a:pt x="1455" y="1184"/>
                    <a:pt x="808" y="1325"/>
                    <a:pt x="241" y="1325"/>
                  </a:cubicBezTo>
                  <a:cubicBezTo>
                    <a:pt x="169" y="1325"/>
                    <a:pt x="98" y="1325"/>
                    <a:pt x="27" y="1319"/>
                  </a:cubicBezTo>
                  <a:cubicBezTo>
                    <a:pt x="14" y="1474"/>
                    <a:pt x="14" y="1629"/>
                    <a:pt x="8" y="1778"/>
                  </a:cubicBezTo>
                  <a:lnTo>
                    <a:pt x="8" y="1791"/>
                  </a:lnTo>
                  <a:lnTo>
                    <a:pt x="8" y="1798"/>
                  </a:lnTo>
                  <a:lnTo>
                    <a:pt x="8" y="1805"/>
                  </a:lnTo>
                  <a:cubicBezTo>
                    <a:pt x="8" y="1882"/>
                    <a:pt x="8" y="1960"/>
                    <a:pt x="0" y="2037"/>
                  </a:cubicBezTo>
                  <a:cubicBezTo>
                    <a:pt x="155" y="2056"/>
                    <a:pt x="298" y="2070"/>
                    <a:pt x="441" y="2070"/>
                  </a:cubicBezTo>
                  <a:cubicBezTo>
                    <a:pt x="1202" y="2070"/>
                    <a:pt x="1849" y="1805"/>
                    <a:pt x="2314" y="1533"/>
                  </a:cubicBezTo>
                  <a:cubicBezTo>
                    <a:pt x="2767" y="1274"/>
                    <a:pt x="2941" y="713"/>
                    <a:pt x="2714" y="240"/>
                  </a:cubicBezTo>
                  <a:cubicBezTo>
                    <a:pt x="2669" y="150"/>
                    <a:pt x="2618" y="72"/>
                    <a:pt x="2553" y="1"/>
                  </a:cubicBezTo>
                  <a:close/>
                </a:path>
              </a:pathLst>
            </a:custGeom>
            <a:solidFill>
              <a:schemeClr val="dk1">
                <a:alpha val="1368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0" name="Google Shape;8840;p136"/>
            <p:cNvSpPr/>
            <p:nvPr/>
          </p:nvSpPr>
          <p:spPr>
            <a:xfrm>
              <a:off x="4339205" y="2209681"/>
              <a:ext cx="43140" cy="45344"/>
            </a:xfrm>
            <a:custGeom>
              <a:avLst/>
              <a:gdLst/>
              <a:ahLst/>
              <a:cxnLst/>
              <a:rect l="l" t="t" r="r" b="b"/>
              <a:pathLst>
                <a:path w="646" h="679" extrusionOk="0">
                  <a:moveTo>
                    <a:pt x="574" y="0"/>
                  </a:moveTo>
                  <a:lnTo>
                    <a:pt x="1" y="13"/>
                  </a:lnTo>
                  <a:lnTo>
                    <a:pt x="7" y="639"/>
                  </a:lnTo>
                  <a:lnTo>
                    <a:pt x="646" y="678"/>
                  </a:lnTo>
                  <a:lnTo>
                    <a:pt x="57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1" name="Google Shape;8841;p136"/>
            <p:cNvSpPr/>
            <p:nvPr/>
          </p:nvSpPr>
          <p:spPr>
            <a:xfrm>
              <a:off x="4339605" y="2227779"/>
              <a:ext cx="42739" cy="27246"/>
            </a:xfrm>
            <a:custGeom>
              <a:avLst/>
              <a:gdLst/>
              <a:ahLst/>
              <a:cxnLst/>
              <a:rect l="l" t="t" r="r" b="b"/>
              <a:pathLst>
                <a:path w="640" h="408" extrusionOk="0">
                  <a:moveTo>
                    <a:pt x="1" y="1"/>
                  </a:moveTo>
                  <a:lnTo>
                    <a:pt x="1" y="368"/>
                  </a:lnTo>
                  <a:lnTo>
                    <a:pt x="640" y="407"/>
                  </a:lnTo>
                  <a:lnTo>
                    <a:pt x="607" y="58"/>
                  </a:lnTo>
                  <a:cubicBezTo>
                    <a:pt x="401" y="58"/>
                    <a:pt x="195" y="40"/>
                    <a:pt x="1" y="1"/>
                  </a:cubicBez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2" name="Google Shape;8842;p136"/>
            <p:cNvSpPr/>
            <p:nvPr/>
          </p:nvSpPr>
          <p:spPr>
            <a:xfrm>
              <a:off x="4032350" y="1850138"/>
              <a:ext cx="173561" cy="163945"/>
            </a:xfrm>
            <a:custGeom>
              <a:avLst/>
              <a:gdLst/>
              <a:ahLst/>
              <a:cxnLst/>
              <a:rect l="l" t="t" r="r" b="b"/>
              <a:pathLst>
                <a:path w="2599" h="2455" extrusionOk="0">
                  <a:moveTo>
                    <a:pt x="1363" y="0"/>
                  </a:moveTo>
                  <a:cubicBezTo>
                    <a:pt x="881" y="0"/>
                    <a:pt x="415" y="328"/>
                    <a:pt x="233" y="848"/>
                  </a:cubicBezTo>
                  <a:cubicBezTo>
                    <a:pt x="0" y="1495"/>
                    <a:pt x="298" y="2185"/>
                    <a:pt x="886" y="2393"/>
                  </a:cubicBezTo>
                  <a:cubicBezTo>
                    <a:pt x="1003" y="2435"/>
                    <a:pt x="1122" y="2454"/>
                    <a:pt x="1241" y="2454"/>
                  </a:cubicBezTo>
                  <a:cubicBezTo>
                    <a:pt x="1725" y="2454"/>
                    <a:pt x="2190" y="2123"/>
                    <a:pt x="2372" y="1603"/>
                  </a:cubicBezTo>
                  <a:cubicBezTo>
                    <a:pt x="2598" y="958"/>
                    <a:pt x="2308" y="267"/>
                    <a:pt x="1713" y="60"/>
                  </a:cubicBezTo>
                  <a:cubicBezTo>
                    <a:pt x="1598" y="20"/>
                    <a:pt x="1480" y="0"/>
                    <a:pt x="1363" y="0"/>
                  </a:cubicBez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3" name="Google Shape;8843;p136"/>
            <p:cNvSpPr/>
            <p:nvPr/>
          </p:nvSpPr>
          <p:spPr>
            <a:xfrm>
              <a:off x="4056992" y="1880055"/>
              <a:ext cx="60837" cy="93225"/>
            </a:xfrm>
            <a:custGeom>
              <a:avLst/>
              <a:gdLst/>
              <a:ahLst/>
              <a:cxnLst/>
              <a:rect l="l" t="t" r="r" b="b"/>
              <a:pathLst>
                <a:path w="911" h="1396" extrusionOk="0">
                  <a:moveTo>
                    <a:pt x="795" y="0"/>
                  </a:moveTo>
                  <a:cubicBezTo>
                    <a:pt x="511" y="0"/>
                    <a:pt x="239" y="194"/>
                    <a:pt x="129" y="496"/>
                  </a:cubicBezTo>
                  <a:cubicBezTo>
                    <a:pt x="1" y="865"/>
                    <a:pt x="156" y="1253"/>
                    <a:pt x="472" y="1396"/>
                  </a:cubicBezTo>
                  <a:cubicBezTo>
                    <a:pt x="505" y="1188"/>
                    <a:pt x="550" y="976"/>
                    <a:pt x="621" y="776"/>
                  </a:cubicBezTo>
                  <a:lnTo>
                    <a:pt x="788" y="303"/>
                  </a:lnTo>
                  <a:cubicBezTo>
                    <a:pt x="827" y="200"/>
                    <a:pt x="866" y="102"/>
                    <a:pt x="911" y="6"/>
                  </a:cubicBezTo>
                  <a:cubicBezTo>
                    <a:pt x="872" y="0"/>
                    <a:pt x="833" y="0"/>
                    <a:pt x="795" y="0"/>
                  </a:cubicBez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4" name="Google Shape;8844;p136"/>
            <p:cNvSpPr/>
            <p:nvPr/>
          </p:nvSpPr>
          <p:spPr>
            <a:xfrm>
              <a:off x="4061266" y="1747363"/>
              <a:ext cx="548531" cy="484422"/>
            </a:xfrm>
            <a:custGeom>
              <a:avLst/>
              <a:gdLst/>
              <a:ahLst/>
              <a:cxnLst/>
              <a:rect l="l" t="t" r="r" b="b"/>
              <a:pathLst>
                <a:path w="8214" h="7254" extrusionOk="0">
                  <a:moveTo>
                    <a:pt x="3817" y="1"/>
                  </a:moveTo>
                  <a:cubicBezTo>
                    <a:pt x="2489" y="1"/>
                    <a:pt x="1181" y="992"/>
                    <a:pt x="724" y="2290"/>
                  </a:cubicBezTo>
                  <a:lnTo>
                    <a:pt x="557" y="2763"/>
                  </a:lnTo>
                  <a:cubicBezTo>
                    <a:pt x="0" y="4332"/>
                    <a:pt x="828" y="6064"/>
                    <a:pt x="2404" y="6619"/>
                  </a:cubicBezTo>
                  <a:lnTo>
                    <a:pt x="3626" y="7052"/>
                  </a:lnTo>
                  <a:cubicBezTo>
                    <a:pt x="4006" y="7186"/>
                    <a:pt x="4424" y="7254"/>
                    <a:pt x="4841" y="7254"/>
                  </a:cubicBezTo>
                  <a:cubicBezTo>
                    <a:pt x="6153" y="7254"/>
                    <a:pt x="7450" y="6584"/>
                    <a:pt x="7489" y="5211"/>
                  </a:cubicBezTo>
                  <a:lnTo>
                    <a:pt x="7658" y="4740"/>
                  </a:lnTo>
                  <a:cubicBezTo>
                    <a:pt x="8213" y="3163"/>
                    <a:pt x="8109" y="1257"/>
                    <a:pt x="6140" y="771"/>
                  </a:cubicBezTo>
                  <a:lnTo>
                    <a:pt x="4667" y="145"/>
                  </a:lnTo>
                  <a:cubicBezTo>
                    <a:pt x="4388" y="47"/>
                    <a:pt x="4102" y="1"/>
                    <a:pt x="3817" y="1"/>
                  </a:cubicBez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5" name="Google Shape;8845;p136"/>
            <p:cNvSpPr/>
            <p:nvPr/>
          </p:nvSpPr>
          <p:spPr>
            <a:xfrm>
              <a:off x="4488458" y="1994249"/>
              <a:ext cx="173494" cy="163945"/>
            </a:xfrm>
            <a:custGeom>
              <a:avLst/>
              <a:gdLst/>
              <a:ahLst/>
              <a:cxnLst/>
              <a:rect l="l" t="t" r="r" b="b"/>
              <a:pathLst>
                <a:path w="2598" h="2455" extrusionOk="0">
                  <a:moveTo>
                    <a:pt x="1361" y="0"/>
                  </a:moveTo>
                  <a:cubicBezTo>
                    <a:pt x="876" y="0"/>
                    <a:pt x="409" y="328"/>
                    <a:pt x="227" y="849"/>
                  </a:cubicBezTo>
                  <a:cubicBezTo>
                    <a:pt x="0" y="1494"/>
                    <a:pt x="292" y="2186"/>
                    <a:pt x="886" y="2392"/>
                  </a:cubicBezTo>
                  <a:cubicBezTo>
                    <a:pt x="1002" y="2434"/>
                    <a:pt x="1121" y="2454"/>
                    <a:pt x="1239" y="2454"/>
                  </a:cubicBezTo>
                  <a:cubicBezTo>
                    <a:pt x="1719" y="2454"/>
                    <a:pt x="2184" y="2123"/>
                    <a:pt x="2365" y="1604"/>
                  </a:cubicBezTo>
                  <a:cubicBezTo>
                    <a:pt x="2598" y="965"/>
                    <a:pt x="2302" y="267"/>
                    <a:pt x="1712" y="60"/>
                  </a:cubicBezTo>
                  <a:cubicBezTo>
                    <a:pt x="1597" y="19"/>
                    <a:pt x="1479" y="0"/>
                    <a:pt x="1361" y="0"/>
                  </a:cubicBez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6" name="Google Shape;8846;p136"/>
            <p:cNvSpPr/>
            <p:nvPr/>
          </p:nvSpPr>
          <p:spPr>
            <a:xfrm>
              <a:off x="4527257" y="2028440"/>
              <a:ext cx="102441" cy="96697"/>
            </a:xfrm>
            <a:custGeom>
              <a:avLst/>
              <a:gdLst/>
              <a:ahLst/>
              <a:cxnLst/>
              <a:rect l="l" t="t" r="r" b="b"/>
              <a:pathLst>
                <a:path w="1534" h="1448" extrusionOk="0">
                  <a:moveTo>
                    <a:pt x="809" y="0"/>
                  </a:moveTo>
                  <a:cubicBezTo>
                    <a:pt x="525" y="0"/>
                    <a:pt x="247" y="194"/>
                    <a:pt x="137" y="504"/>
                  </a:cubicBezTo>
                  <a:cubicBezTo>
                    <a:pt x="1" y="880"/>
                    <a:pt x="176" y="1292"/>
                    <a:pt x="525" y="1415"/>
                  </a:cubicBezTo>
                  <a:cubicBezTo>
                    <a:pt x="596" y="1435"/>
                    <a:pt x="666" y="1447"/>
                    <a:pt x="731" y="1447"/>
                  </a:cubicBezTo>
                  <a:cubicBezTo>
                    <a:pt x="1015" y="1447"/>
                    <a:pt x="1294" y="1253"/>
                    <a:pt x="1403" y="950"/>
                  </a:cubicBezTo>
                  <a:cubicBezTo>
                    <a:pt x="1533" y="570"/>
                    <a:pt x="1364" y="162"/>
                    <a:pt x="1015" y="39"/>
                  </a:cubicBezTo>
                  <a:cubicBezTo>
                    <a:pt x="945" y="13"/>
                    <a:pt x="874" y="0"/>
                    <a:pt x="809" y="0"/>
                  </a:cubicBez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7" name="Google Shape;8847;p136"/>
            <p:cNvSpPr/>
            <p:nvPr/>
          </p:nvSpPr>
          <p:spPr>
            <a:xfrm>
              <a:off x="4639047" y="2086205"/>
              <a:ext cx="67" cy="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8" name="Google Shape;8848;p136"/>
            <p:cNvSpPr/>
            <p:nvPr/>
          </p:nvSpPr>
          <p:spPr>
            <a:xfrm>
              <a:off x="4639047" y="2083200"/>
              <a:ext cx="4007" cy="3072"/>
            </a:xfrm>
            <a:custGeom>
              <a:avLst/>
              <a:gdLst/>
              <a:ahLst/>
              <a:cxnLst/>
              <a:rect l="l" t="t" r="r" b="b"/>
              <a:pathLst>
                <a:path w="60" h="46" extrusionOk="0">
                  <a:moveTo>
                    <a:pt x="59" y="1"/>
                  </a:moveTo>
                  <a:cubicBezTo>
                    <a:pt x="39" y="13"/>
                    <a:pt x="20" y="33"/>
                    <a:pt x="0" y="46"/>
                  </a:cubicBezTo>
                  <a:cubicBezTo>
                    <a:pt x="20" y="33"/>
                    <a:pt x="39" y="21"/>
                    <a:pt x="59" y="1"/>
                  </a:cubicBez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9" name="Google Shape;8849;p136"/>
            <p:cNvSpPr/>
            <p:nvPr/>
          </p:nvSpPr>
          <p:spPr>
            <a:xfrm>
              <a:off x="4642987" y="2080662"/>
              <a:ext cx="3473" cy="2604"/>
            </a:xfrm>
            <a:custGeom>
              <a:avLst/>
              <a:gdLst/>
              <a:ahLst/>
              <a:cxnLst/>
              <a:rect l="l" t="t" r="r" b="b"/>
              <a:pathLst>
                <a:path w="52" h="39" extrusionOk="0">
                  <a:moveTo>
                    <a:pt x="51" y="0"/>
                  </a:moveTo>
                  <a:cubicBezTo>
                    <a:pt x="33" y="12"/>
                    <a:pt x="13" y="26"/>
                    <a:pt x="0" y="39"/>
                  </a:cubicBezTo>
                  <a:cubicBezTo>
                    <a:pt x="19" y="26"/>
                    <a:pt x="39" y="12"/>
                    <a:pt x="51" y="0"/>
                  </a:cubicBez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0" name="Google Shape;8850;p136"/>
            <p:cNvSpPr/>
            <p:nvPr/>
          </p:nvSpPr>
          <p:spPr>
            <a:xfrm>
              <a:off x="4632168" y="2086205"/>
              <a:ext cx="6945" cy="5276"/>
            </a:xfrm>
            <a:custGeom>
              <a:avLst/>
              <a:gdLst/>
              <a:ahLst/>
              <a:cxnLst/>
              <a:rect l="l" t="t" r="r" b="b"/>
              <a:pathLst>
                <a:path w="104" h="79" extrusionOk="0">
                  <a:moveTo>
                    <a:pt x="103" y="1"/>
                  </a:moveTo>
                  <a:cubicBezTo>
                    <a:pt x="58" y="33"/>
                    <a:pt x="26" y="60"/>
                    <a:pt x="1" y="78"/>
                  </a:cubicBezTo>
                  <a:cubicBezTo>
                    <a:pt x="19" y="66"/>
                    <a:pt x="52" y="40"/>
                    <a:pt x="103" y="1"/>
                  </a:cubicBez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1" name="Google Shape;8851;p136"/>
            <p:cNvSpPr/>
            <p:nvPr/>
          </p:nvSpPr>
          <p:spPr>
            <a:xfrm>
              <a:off x="4632168" y="2091414"/>
              <a:ext cx="67" cy="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2" name="Google Shape;8852;p136"/>
            <p:cNvSpPr/>
            <p:nvPr/>
          </p:nvSpPr>
          <p:spPr>
            <a:xfrm>
              <a:off x="4648129" y="2078459"/>
              <a:ext cx="1336" cy="1002"/>
            </a:xfrm>
            <a:custGeom>
              <a:avLst/>
              <a:gdLst/>
              <a:ahLst/>
              <a:cxnLst/>
              <a:rect l="l" t="t" r="r" b="b"/>
              <a:pathLst>
                <a:path w="20" h="15" extrusionOk="0">
                  <a:moveTo>
                    <a:pt x="19" y="0"/>
                  </a:moveTo>
                  <a:lnTo>
                    <a:pt x="19" y="0"/>
                  </a:lnTo>
                  <a:cubicBezTo>
                    <a:pt x="13" y="0"/>
                    <a:pt x="7" y="7"/>
                    <a:pt x="1" y="14"/>
                  </a:cubicBezTo>
                  <a:cubicBezTo>
                    <a:pt x="7" y="7"/>
                    <a:pt x="13" y="7"/>
                    <a:pt x="19" y="0"/>
                  </a:cubicBez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3" name="Google Shape;8853;p136"/>
            <p:cNvSpPr/>
            <p:nvPr/>
          </p:nvSpPr>
          <p:spPr>
            <a:xfrm>
              <a:off x="4104406" y="1616675"/>
              <a:ext cx="664661" cy="460582"/>
            </a:xfrm>
            <a:custGeom>
              <a:avLst/>
              <a:gdLst/>
              <a:ahLst/>
              <a:cxnLst/>
              <a:rect l="l" t="t" r="r" b="b"/>
              <a:pathLst>
                <a:path w="9953" h="6897" extrusionOk="0">
                  <a:moveTo>
                    <a:pt x="4457" y="1"/>
                  </a:moveTo>
                  <a:cubicBezTo>
                    <a:pt x="4118" y="1"/>
                    <a:pt x="3917" y="41"/>
                    <a:pt x="3917" y="41"/>
                  </a:cubicBezTo>
                  <a:lnTo>
                    <a:pt x="1170" y="1081"/>
                  </a:lnTo>
                  <a:cubicBezTo>
                    <a:pt x="27" y="1533"/>
                    <a:pt x="1" y="3846"/>
                    <a:pt x="111" y="4138"/>
                  </a:cubicBezTo>
                  <a:cubicBezTo>
                    <a:pt x="112" y="4140"/>
                    <a:pt x="113" y="4141"/>
                    <a:pt x="114" y="4141"/>
                  </a:cubicBezTo>
                  <a:cubicBezTo>
                    <a:pt x="152" y="4141"/>
                    <a:pt x="391" y="3397"/>
                    <a:pt x="1358" y="2773"/>
                  </a:cubicBezTo>
                  <a:cubicBezTo>
                    <a:pt x="1907" y="2418"/>
                    <a:pt x="2721" y="2379"/>
                    <a:pt x="2721" y="2379"/>
                  </a:cubicBezTo>
                  <a:cubicBezTo>
                    <a:pt x="3561" y="2999"/>
                    <a:pt x="4351" y="3144"/>
                    <a:pt x="4907" y="3144"/>
                  </a:cubicBezTo>
                  <a:cubicBezTo>
                    <a:pt x="5394" y="3144"/>
                    <a:pt x="5700" y="3032"/>
                    <a:pt x="5700" y="3032"/>
                  </a:cubicBezTo>
                  <a:lnTo>
                    <a:pt x="5700" y="3032"/>
                  </a:lnTo>
                  <a:cubicBezTo>
                    <a:pt x="5680" y="3569"/>
                    <a:pt x="6843" y="4848"/>
                    <a:pt x="6843" y="4848"/>
                  </a:cubicBezTo>
                  <a:cubicBezTo>
                    <a:pt x="6843" y="4848"/>
                    <a:pt x="6100" y="6205"/>
                    <a:pt x="6386" y="6438"/>
                  </a:cubicBezTo>
                  <a:cubicBezTo>
                    <a:pt x="6415" y="6463"/>
                    <a:pt x="6448" y="6475"/>
                    <a:pt x="6484" y="6475"/>
                  </a:cubicBezTo>
                  <a:cubicBezTo>
                    <a:pt x="6785" y="6475"/>
                    <a:pt x="7270" y="5675"/>
                    <a:pt x="7270" y="5675"/>
                  </a:cubicBezTo>
                  <a:cubicBezTo>
                    <a:pt x="8343" y="5928"/>
                    <a:pt x="8181" y="6897"/>
                    <a:pt x="8181" y="6897"/>
                  </a:cubicBezTo>
                  <a:cubicBezTo>
                    <a:pt x="8782" y="6444"/>
                    <a:pt x="9952" y="4040"/>
                    <a:pt x="8712" y="2192"/>
                  </a:cubicBezTo>
                  <a:cubicBezTo>
                    <a:pt x="8886" y="2140"/>
                    <a:pt x="8440" y="1624"/>
                    <a:pt x="8226" y="1624"/>
                  </a:cubicBezTo>
                  <a:cubicBezTo>
                    <a:pt x="8214" y="1610"/>
                    <a:pt x="8194" y="1598"/>
                    <a:pt x="8181" y="1585"/>
                  </a:cubicBezTo>
                  <a:cubicBezTo>
                    <a:pt x="8237" y="1469"/>
                    <a:pt x="7996" y="1170"/>
                    <a:pt x="7866" y="1170"/>
                  </a:cubicBezTo>
                  <a:cubicBezTo>
                    <a:pt x="7831" y="1170"/>
                    <a:pt x="7803" y="1193"/>
                    <a:pt x="7794" y="1249"/>
                  </a:cubicBezTo>
                  <a:cubicBezTo>
                    <a:pt x="6466" y="175"/>
                    <a:pt x="5163" y="1"/>
                    <a:pt x="4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4" name="Google Shape;8854;p136"/>
            <p:cNvSpPr/>
            <p:nvPr/>
          </p:nvSpPr>
          <p:spPr>
            <a:xfrm>
              <a:off x="4650333" y="2077190"/>
              <a:ext cx="467" cy="534"/>
            </a:xfrm>
            <a:custGeom>
              <a:avLst/>
              <a:gdLst/>
              <a:ahLst/>
              <a:cxnLst/>
              <a:rect l="l" t="t" r="r" b="b"/>
              <a:pathLst>
                <a:path w="7" h="8" extrusionOk="0">
                  <a:moveTo>
                    <a:pt x="6" y="1"/>
                  </a:moveTo>
                  <a:cubicBezTo>
                    <a:pt x="6" y="1"/>
                    <a:pt x="6" y="4"/>
                    <a:pt x="5" y="5"/>
                  </a:cubicBezTo>
                  <a:lnTo>
                    <a:pt x="5" y="5"/>
                  </a:lnTo>
                  <a:cubicBezTo>
                    <a:pt x="6" y="4"/>
                    <a:pt x="6" y="3"/>
                    <a:pt x="6" y="1"/>
                  </a:cubicBezTo>
                  <a:close/>
                  <a:moveTo>
                    <a:pt x="5" y="5"/>
                  </a:moveTo>
                  <a:cubicBezTo>
                    <a:pt x="3" y="7"/>
                    <a:pt x="0" y="7"/>
                    <a:pt x="0" y="7"/>
                  </a:cubicBezTo>
                  <a:cubicBezTo>
                    <a:pt x="2" y="7"/>
                    <a:pt x="4" y="6"/>
                    <a:pt x="5" y="5"/>
                  </a:cubicBez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5" name="Google Shape;8855;p136"/>
            <p:cNvSpPr/>
            <p:nvPr/>
          </p:nvSpPr>
          <p:spPr>
            <a:xfrm>
              <a:off x="4646393" y="2079393"/>
              <a:ext cx="1803" cy="1336"/>
            </a:xfrm>
            <a:custGeom>
              <a:avLst/>
              <a:gdLst/>
              <a:ahLst/>
              <a:cxnLst/>
              <a:rect l="l" t="t" r="r" b="b"/>
              <a:pathLst>
                <a:path w="27" h="20" extrusionOk="0">
                  <a:moveTo>
                    <a:pt x="27" y="0"/>
                  </a:moveTo>
                  <a:lnTo>
                    <a:pt x="27" y="0"/>
                  </a:lnTo>
                  <a:cubicBezTo>
                    <a:pt x="20" y="7"/>
                    <a:pt x="7" y="13"/>
                    <a:pt x="0" y="19"/>
                  </a:cubicBezTo>
                  <a:cubicBezTo>
                    <a:pt x="14" y="13"/>
                    <a:pt x="20" y="7"/>
                    <a:pt x="27" y="0"/>
                  </a:cubicBez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6" name="Google Shape;8856;p136"/>
            <p:cNvSpPr/>
            <p:nvPr/>
          </p:nvSpPr>
          <p:spPr>
            <a:xfrm>
              <a:off x="4649398" y="2077657"/>
              <a:ext cx="1002" cy="868"/>
            </a:xfrm>
            <a:custGeom>
              <a:avLst/>
              <a:gdLst/>
              <a:ahLst/>
              <a:cxnLst/>
              <a:rect l="l" t="t" r="r" b="b"/>
              <a:pathLst>
                <a:path w="15" h="13" extrusionOk="0">
                  <a:moveTo>
                    <a:pt x="14" y="0"/>
                  </a:moveTo>
                  <a:lnTo>
                    <a:pt x="12" y="2"/>
                  </a:lnTo>
                  <a:lnTo>
                    <a:pt x="12" y="2"/>
                  </a:lnTo>
                  <a:cubicBezTo>
                    <a:pt x="13" y="1"/>
                    <a:pt x="14" y="1"/>
                    <a:pt x="14" y="0"/>
                  </a:cubicBezTo>
                  <a:close/>
                  <a:moveTo>
                    <a:pt x="12" y="2"/>
                  </a:moveTo>
                  <a:lnTo>
                    <a:pt x="12" y="2"/>
                  </a:lnTo>
                  <a:cubicBezTo>
                    <a:pt x="7" y="6"/>
                    <a:pt x="0" y="7"/>
                    <a:pt x="0" y="12"/>
                  </a:cubicBezTo>
                  <a:lnTo>
                    <a:pt x="12" y="2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7" name="Google Shape;8857;p136"/>
            <p:cNvSpPr/>
            <p:nvPr/>
          </p:nvSpPr>
          <p:spPr>
            <a:xfrm>
              <a:off x="4650333" y="2077657"/>
              <a:ext cx="67" cy="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8" name="Google Shape;8858;p136"/>
            <p:cNvSpPr/>
            <p:nvPr/>
          </p:nvSpPr>
          <p:spPr>
            <a:xfrm>
              <a:off x="4135926" y="1571732"/>
              <a:ext cx="714212" cy="471867"/>
            </a:xfrm>
            <a:custGeom>
              <a:avLst/>
              <a:gdLst/>
              <a:ahLst/>
              <a:cxnLst/>
              <a:rect l="l" t="t" r="r" b="b"/>
              <a:pathLst>
                <a:path w="10695" h="7066" extrusionOk="0">
                  <a:moveTo>
                    <a:pt x="3605" y="1"/>
                  </a:moveTo>
                  <a:cubicBezTo>
                    <a:pt x="1045" y="1"/>
                    <a:pt x="0" y="2232"/>
                    <a:pt x="0" y="2232"/>
                  </a:cubicBezTo>
                  <a:cubicBezTo>
                    <a:pt x="0" y="2232"/>
                    <a:pt x="139" y="2219"/>
                    <a:pt x="383" y="2219"/>
                  </a:cubicBezTo>
                  <a:cubicBezTo>
                    <a:pt x="1674" y="2219"/>
                    <a:pt x="5916" y="2576"/>
                    <a:pt x="8155" y="7066"/>
                  </a:cubicBezTo>
                  <a:cubicBezTo>
                    <a:pt x="8155" y="7066"/>
                    <a:pt x="10695" y="2975"/>
                    <a:pt x="6475" y="797"/>
                  </a:cubicBezTo>
                  <a:cubicBezTo>
                    <a:pt x="5359" y="220"/>
                    <a:pt x="4408" y="1"/>
                    <a:pt x="3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9" name="Google Shape;8859;p136"/>
            <p:cNvSpPr/>
            <p:nvPr/>
          </p:nvSpPr>
          <p:spPr>
            <a:xfrm>
              <a:off x="4135926" y="1571732"/>
              <a:ext cx="478612" cy="331162"/>
            </a:xfrm>
            <a:custGeom>
              <a:avLst/>
              <a:gdLst/>
              <a:ahLst/>
              <a:cxnLst/>
              <a:rect l="l" t="t" r="r" b="b"/>
              <a:pathLst>
                <a:path w="7167" h="4959" extrusionOk="0">
                  <a:moveTo>
                    <a:pt x="3605" y="1"/>
                  </a:moveTo>
                  <a:cubicBezTo>
                    <a:pt x="1045" y="1"/>
                    <a:pt x="0" y="2232"/>
                    <a:pt x="0" y="2232"/>
                  </a:cubicBezTo>
                  <a:cubicBezTo>
                    <a:pt x="0" y="2232"/>
                    <a:pt x="137" y="2219"/>
                    <a:pt x="378" y="2219"/>
                  </a:cubicBezTo>
                  <a:cubicBezTo>
                    <a:pt x="1425" y="2219"/>
                    <a:pt x="4431" y="2454"/>
                    <a:pt x="6720" y="4958"/>
                  </a:cubicBezTo>
                  <a:cubicBezTo>
                    <a:pt x="7167" y="3395"/>
                    <a:pt x="6914" y="1850"/>
                    <a:pt x="6650" y="887"/>
                  </a:cubicBezTo>
                  <a:cubicBezTo>
                    <a:pt x="6591" y="856"/>
                    <a:pt x="6534" y="824"/>
                    <a:pt x="6475" y="797"/>
                  </a:cubicBezTo>
                  <a:cubicBezTo>
                    <a:pt x="5359" y="220"/>
                    <a:pt x="4408" y="1"/>
                    <a:pt x="36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0" name="Google Shape;8860;p136"/>
            <p:cNvSpPr/>
            <p:nvPr/>
          </p:nvSpPr>
          <p:spPr>
            <a:xfrm>
              <a:off x="4539878" y="1609196"/>
              <a:ext cx="72590" cy="40669"/>
            </a:xfrm>
            <a:custGeom>
              <a:avLst/>
              <a:gdLst/>
              <a:ahLst/>
              <a:cxnLst/>
              <a:rect l="l" t="t" r="r" b="b"/>
              <a:pathLst>
                <a:path w="1087" h="609" extrusionOk="0">
                  <a:moveTo>
                    <a:pt x="401" y="1"/>
                  </a:moveTo>
                  <a:cubicBezTo>
                    <a:pt x="338" y="1"/>
                    <a:pt x="278" y="15"/>
                    <a:pt x="226" y="49"/>
                  </a:cubicBezTo>
                  <a:cubicBezTo>
                    <a:pt x="0" y="198"/>
                    <a:pt x="430" y="608"/>
                    <a:pt x="711" y="608"/>
                  </a:cubicBezTo>
                  <a:cubicBezTo>
                    <a:pt x="760" y="608"/>
                    <a:pt x="804" y="596"/>
                    <a:pt x="840" y="567"/>
                  </a:cubicBezTo>
                  <a:cubicBezTo>
                    <a:pt x="1087" y="362"/>
                    <a:pt x="712" y="1"/>
                    <a:pt x="4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1" name="Google Shape;8861;p136"/>
            <p:cNvSpPr/>
            <p:nvPr/>
          </p:nvSpPr>
          <p:spPr>
            <a:xfrm>
              <a:off x="3985738" y="1683121"/>
              <a:ext cx="597748" cy="228187"/>
            </a:xfrm>
            <a:custGeom>
              <a:avLst/>
              <a:gdLst/>
              <a:ahLst/>
              <a:cxnLst/>
              <a:rect l="l" t="t" r="r" b="b"/>
              <a:pathLst>
                <a:path w="8951" h="3417" extrusionOk="0">
                  <a:moveTo>
                    <a:pt x="2908" y="1"/>
                  </a:moveTo>
                  <a:cubicBezTo>
                    <a:pt x="1707" y="1"/>
                    <a:pt x="813" y="286"/>
                    <a:pt x="608" y="415"/>
                  </a:cubicBezTo>
                  <a:cubicBezTo>
                    <a:pt x="1" y="803"/>
                    <a:pt x="233" y="1360"/>
                    <a:pt x="1047" y="1372"/>
                  </a:cubicBezTo>
                  <a:cubicBezTo>
                    <a:pt x="5390" y="1456"/>
                    <a:pt x="6798" y="3019"/>
                    <a:pt x="7393" y="3310"/>
                  </a:cubicBezTo>
                  <a:cubicBezTo>
                    <a:pt x="7553" y="3388"/>
                    <a:pt x="7740" y="3417"/>
                    <a:pt x="7927" y="3417"/>
                  </a:cubicBezTo>
                  <a:cubicBezTo>
                    <a:pt x="8436" y="3417"/>
                    <a:pt x="8950" y="3207"/>
                    <a:pt x="8950" y="3207"/>
                  </a:cubicBezTo>
                  <a:cubicBezTo>
                    <a:pt x="7071" y="610"/>
                    <a:pt x="4661" y="1"/>
                    <a:pt x="29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2" name="Google Shape;8862;p136"/>
            <p:cNvSpPr/>
            <p:nvPr/>
          </p:nvSpPr>
          <p:spPr>
            <a:xfrm>
              <a:off x="4252257" y="2016620"/>
              <a:ext cx="134962" cy="81338"/>
            </a:xfrm>
            <a:custGeom>
              <a:avLst/>
              <a:gdLst/>
              <a:ahLst/>
              <a:cxnLst/>
              <a:rect l="l" t="t" r="r" b="b"/>
              <a:pathLst>
                <a:path w="2021" h="1218" extrusionOk="0">
                  <a:moveTo>
                    <a:pt x="546" y="1"/>
                  </a:moveTo>
                  <a:cubicBezTo>
                    <a:pt x="203" y="1"/>
                    <a:pt x="1" y="811"/>
                    <a:pt x="682" y="1096"/>
                  </a:cubicBezTo>
                  <a:cubicBezTo>
                    <a:pt x="884" y="1182"/>
                    <a:pt x="1059" y="1217"/>
                    <a:pt x="1209" y="1217"/>
                  </a:cubicBezTo>
                  <a:cubicBezTo>
                    <a:pt x="1844" y="1217"/>
                    <a:pt x="2021" y="572"/>
                    <a:pt x="1864" y="384"/>
                  </a:cubicBezTo>
                  <a:cubicBezTo>
                    <a:pt x="1664" y="151"/>
                    <a:pt x="1651" y="455"/>
                    <a:pt x="643" y="22"/>
                  </a:cubicBezTo>
                  <a:cubicBezTo>
                    <a:pt x="610" y="8"/>
                    <a:pt x="577" y="1"/>
                    <a:pt x="5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3" name="Google Shape;8863;p136"/>
            <p:cNvSpPr/>
            <p:nvPr/>
          </p:nvSpPr>
          <p:spPr>
            <a:xfrm>
              <a:off x="4390091" y="2096556"/>
              <a:ext cx="98834" cy="72590"/>
            </a:xfrm>
            <a:custGeom>
              <a:avLst/>
              <a:gdLst/>
              <a:ahLst/>
              <a:cxnLst/>
              <a:rect l="l" t="t" r="r" b="b"/>
              <a:pathLst>
                <a:path w="1480" h="1087" extrusionOk="0">
                  <a:moveTo>
                    <a:pt x="620" y="1"/>
                  </a:moveTo>
                  <a:cubicBezTo>
                    <a:pt x="382" y="1"/>
                    <a:pt x="181" y="105"/>
                    <a:pt x="104" y="292"/>
                  </a:cubicBezTo>
                  <a:cubicBezTo>
                    <a:pt x="0" y="558"/>
                    <a:pt x="200" y="886"/>
                    <a:pt x="557" y="1023"/>
                  </a:cubicBezTo>
                  <a:cubicBezTo>
                    <a:pt x="659" y="1068"/>
                    <a:pt x="763" y="1086"/>
                    <a:pt x="867" y="1086"/>
                  </a:cubicBezTo>
                  <a:cubicBezTo>
                    <a:pt x="1100" y="1086"/>
                    <a:pt x="1306" y="976"/>
                    <a:pt x="1377" y="790"/>
                  </a:cubicBezTo>
                  <a:cubicBezTo>
                    <a:pt x="1479" y="525"/>
                    <a:pt x="1279" y="195"/>
                    <a:pt x="931" y="60"/>
                  </a:cubicBezTo>
                  <a:cubicBezTo>
                    <a:pt x="828" y="21"/>
                    <a:pt x="718" y="1"/>
                    <a:pt x="620" y="1"/>
                  </a:cubicBez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4" name="Google Shape;8864;p136"/>
            <p:cNvSpPr/>
            <p:nvPr/>
          </p:nvSpPr>
          <p:spPr>
            <a:xfrm>
              <a:off x="4229151" y="1817282"/>
              <a:ext cx="92023" cy="39601"/>
            </a:xfrm>
            <a:custGeom>
              <a:avLst/>
              <a:gdLst/>
              <a:ahLst/>
              <a:cxnLst/>
              <a:rect l="l" t="t" r="r" b="b"/>
              <a:pathLst>
                <a:path w="1378" h="593" extrusionOk="0">
                  <a:moveTo>
                    <a:pt x="705" y="1"/>
                  </a:moveTo>
                  <a:cubicBezTo>
                    <a:pt x="648" y="1"/>
                    <a:pt x="592" y="9"/>
                    <a:pt x="537" y="22"/>
                  </a:cubicBezTo>
                  <a:cubicBezTo>
                    <a:pt x="426" y="55"/>
                    <a:pt x="323" y="100"/>
                    <a:pt x="233" y="171"/>
                  </a:cubicBezTo>
                  <a:cubicBezTo>
                    <a:pt x="136" y="248"/>
                    <a:pt x="65" y="345"/>
                    <a:pt x="12" y="455"/>
                  </a:cubicBezTo>
                  <a:cubicBezTo>
                    <a:pt x="0" y="493"/>
                    <a:pt x="6" y="532"/>
                    <a:pt x="39" y="552"/>
                  </a:cubicBezTo>
                  <a:cubicBezTo>
                    <a:pt x="49" y="558"/>
                    <a:pt x="61" y="561"/>
                    <a:pt x="72" y="561"/>
                  </a:cubicBezTo>
                  <a:cubicBezTo>
                    <a:pt x="97" y="561"/>
                    <a:pt x="123" y="548"/>
                    <a:pt x="136" y="526"/>
                  </a:cubicBezTo>
                  <a:cubicBezTo>
                    <a:pt x="161" y="481"/>
                    <a:pt x="175" y="461"/>
                    <a:pt x="214" y="422"/>
                  </a:cubicBezTo>
                  <a:cubicBezTo>
                    <a:pt x="226" y="404"/>
                    <a:pt x="245" y="390"/>
                    <a:pt x="265" y="377"/>
                  </a:cubicBezTo>
                  <a:cubicBezTo>
                    <a:pt x="271" y="365"/>
                    <a:pt x="278" y="359"/>
                    <a:pt x="292" y="351"/>
                  </a:cubicBezTo>
                  <a:cubicBezTo>
                    <a:pt x="298" y="345"/>
                    <a:pt x="304" y="345"/>
                    <a:pt x="310" y="338"/>
                  </a:cubicBezTo>
                  <a:cubicBezTo>
                    <a:pt x="343" y="312"/>
                    <a:pt x="388" y="287"/>
                    <a:pt x="426" y="267"/>
                  </a:cubicBezTo>
                  <a:cubicBezTo>
                    <a:pt x="439" y="261"/>
                    <a:pt x="447" y="261"/>
                    <a:pt x="459" y="255"/>
                  </a:cubicBezTo>
                  <a:cubicBezTo>
                    <a:pt x="461" y="252"/>
                    <a:pt x="464" y="251"/>
                    <a:pt x="466" y="250"/>
                  </a:cubicBezTo>
                  <a:lnTo>
                    <a:pt x="466" y="250"/>
                  </a:lnTo>
                  <a:cubicBezTo>
                    <a:pt x="463" y="251"/>
                    <a:pt x="461" y="253"/>
                    <a:pt x="459" y="255"/>
                  </a:cubicBezTo>
                  <a:cubicBezTo>
                    <a:pt x="465" y="252"/>
                    <a:pt x="469" y="250"/>
                    <a:pt x="471" y="249"/>
                  </a:cubicBezTo>
                  <a:lnTo>
                    <a:pt x="471" y="249"/>
                  </a:lnTo>
                  <a:cubicBezTo>
                    <a:pt x="469" y="249"/>
                    <a:pt x="467" y="249"/>
                    <a:pt x="466" y="250"/>
                  </a:cubicBezTo>
                  <a:lnTo>
                    <a:pt x="466" y="250"/>
                  </a:lnTo>
                  <a:cubicBezTo>
                    <a:pt x="469" y="248"/>
                    <a:pt x="471" y="247"/>
                    <a:pt x="472" y="247"/>
                  </a:cubicBezTo>
                  <a:lnTo>
                    <a:pt x="472" y="247"/>
                  </a:lnTo>
                  <a:cubicBezTo>
                    <a:pt x="473" y="247"/>
                    <a:pt x="472" y="248"/>
                    <a:pt x="471" y="249"/>
                  </a:cubicBezTo>
                  <a:lnTo>
                    <a:pt x="471" y="249"/>
                  </a:lnTo>
                  <a:cubicBezTo>
                    <a:pt x="473" y="248"/>
                    <a:pt x="475" y="248"/>
                    <a:pt x="478" y="248"/>
                  </a:cubicBezTo>
                  <a:cubicBezTo>
                    <a:pt x="498" y="234"/>
                    <a:pt x="524" y="228"/>
                    <a:pt x="543" y="222"/>
                  </a:cubicBezTo>
                  <a:cubicBezTo>
                    <a:pt x="569" y="216"/>
                    <a:pt x="588" y="210"/>
                    <a:pt x="614" y="210"/>
                  </a:cubicBezTo>
                  <a:cubicBezTo>
                    <a:pt x="614" y="210"/>
                    <a:pt x="620" y="203"/>
                    <a:pt x="627" y="203"/>
                  </a:cubicBezTo>
                  <a:cubicBezTo>
                    <a:pt x="631" y="203"/>
                    <a:pt x="638" y="206"/>
                    <a:pt x="639" y="206"/>
                  </a:cubicBezTo>
                  <a:cubicBezTo>
                    <a:pt x="639" y="206"/>
                    <a:pt x="637" y="206"/>
                    <a:pt x="633" y="203"/>
                  </a:cubicBezTo>
                  <a:lnTo>
                    <a:pt x="659" y="203"/>
                  </a:lnTo>
                  <a:cubicBezTo>
                    <a:pt x="674" y="201"/>
                    <a:pt x="689" y="200"/>
                    <a:pt x="704" y="200"/>
                  </a:cubicBezTo>
                  <a:cubicBezTo>
                    <a:pt x="734" y="200"/>
                    <a:pt x="765" y="203"/>
                    <a:pt x="796" y="203"/>
                  </a:cubicBezTo>
                  <a:lnTo>
                    <a:pt x="879" y="203"/>
                  </a:lnTo>
                  <a:cubicBezTo>
                    <a:pt x="892" y="210"/>
                    <a:pt x="904" y="210"/>
                    <a:pt x="918" y="216"/>
                  </a:cubicBezTo>
                  <a:cubicBezTo>
                    <a:pt x="922" y="216"/>
                    <a:pt x="926" y="219"/>
                    <a:pt x="929" y="220"/>
                  </a:cubicBezTo>
                  <a:lnTo>
                    <a:pt x="929" y="220"/>
                  </a:lnTo>
                  <a:cubicBezTo>
                    <a:pt x="927" y="220"/>
                    <a:pt x="925" y="219"/>
                    <a:pt x="925" y="219"/>
                  </a:cubicBezTo>
                  <a:lnTo>
                    <a:pt x="925" y="219"/>
                  </a:lnTo>
                  <a:cubicBezTo>
                    <a:pt x="925" y="219"/>
                    <a:pt x="926" y="220"/>
                    <a:pt x="931" y="222"/>
                  </a:cubicBezTo>
                  <a:cubicBezTo>
                    <a:pt x="931" y="222"/>
                    <a:pt x="930" y="221"/>
                    <a:pt x="929" y="220"/>
                  </a:cubicBezTo>
                  <a:lnTo>
                    <a:pt x="929" y="220"/>
                  </a:lnTo>
                  <a:cubicBezTo>
                    <a:pt x="931" y="221"/>
                    <a:pt x="934" y="222"/>
                    <a:pt x="937" y="222"/>
                  </a:cubicBezTo>
                  <a:cubicBezTo>
                    <a:pt x="943" y="228"/>
                    <a:pt x="957" y="234"/>
                    <a:pt x="963" y="242"/>
                  </a:cubicBezTo>
                  <a:cubicBezTo>
                    <a:pt x="989" y="248"/>
                    <a:pt x="1008" y="261"/>
                    <a:pt x="1028" y="281"/>
                  </a:cubicBezTo>
                  <a:cubicBezTo>
                    <a:pt x="1034" y="287"/>
                    <a:pt x="1041" y="287"/>
                    <a:pt x="1047" y="293"/>
                  </a:cubicBezTo>
                  <a:cubicBezTo>
                    <a:pt x="1053" y="300"/>
                    <a:pt x="1067" y="312"/>
                    <a:pt x="1079" y="320"/>
                  </a:cubicBezTo>
                  <a:cubicBezTo>
                    <a:pt x="1086" y="332"/>
                    <a:pt x="1098" y="338"/>
                    <a:pt x="1106" y="351"/>
                  </a:cubicBezTo>
                  <a:cubicBezTo>
                    <a:pt x="1112" y="359"/>
                    <a:pt x="1112" y="365"/>
                    <a:pt x="1118" y="371"/>
                  </a:cubicBezTo>
                  <a:cubicBezTo>
                    <a:pt x="1116" y="367"/>
                    <a:pt x="1116" y="366"/>
                    <a:pt x="1117" y="366"/>
                  </a:cubicBezTo>
                  <a:lnTo>
                    <a:pt x="1117" y="366"/>
                  </a:lnTo>
                  <a:cubicBezTo>
                    <a:pt x="1118" y="366"/>
                    <a:pt x="1124" y="373"/>
                    <a:pt x="1124" y="377"/>
                  </a:cubicBezTo>
                  <a:cubicBezTo>
                    <a:pt x="1145" y="404"/>
                    <a:pt x="1157" y="428"/>
                    <a:pt x="1169" y="455"/>
                  </a:cubicBezTo>
                  <a:cubicBezTo>
                    <a:pt x="1189" y="487"/>
                    <a:pt x="1196" y="500"/>
                    <a:pt x="1208" y="532"/>
                  </a:cubicBezTo>
                  <a:cubicBezTo>
                    <a:pt x="1221" y="567"/>
                    <a:pt x="1253" y="592"/>
                    <a:pt x="1293" y="592"/>
                  </a:cubicBezTo>
                  <a:cubicBezTo>
                    <a:pt x="1297" y="592"/>
                    <a:pt x="1301" y="592"/>
                    <a:pt x="1306" y="591"/>
                  </a:cubicBezTo>
                  <a:cubicBezTo>
                    <a:pt x="1345" y="577"/>
                    <a:pt x="1377" y="532"/>
                    <a:pt x="1363" y="487"/>
                  </a:cubicBezTo>
                  <a:cubicBezTo>
                    <a:pt x="1318" y="371"/>
                    <a:pt x="1253" y="261"/>
                    <a:pt x="1157" y="183"/>
                  </a:cubicBezTo>
                  <a:cubicBezTo>
                    <a:pt x="1118" y="145"/>
                    <a:pt x="1067" y="112"/>
                    <a:pt x="1020" y="87"/>
                  </a:cubicBezTo>
                  <a:cubicBezTo>
                    <a:pt x="996" y="73"/>
                    <a:pt x="969" y="67"/>
                    <a:pt x="937" y="55"/>
                  </a:cubicBezTo>
                  <a:lnTo>
                    <a:pt x="924" y="55"/>
                  </a:lnTo>
                  <a:cubicBezTo>
                    <a:pt x="924" y="54"/>
                    <a:pt x="923" y="54"/>
                    <a:pt x="922" y="54"/>
                  </a:cubicBezTo>
                  <a:lnTo>
                    <a:pt x="922" y="54"/>
                  </a:lnTo>
                  <a:cubicBezTo>
                    <a:pt x="923" y="54"/>
                    <a:pt x="924" y="54"/>
                    <a:pt x="925" y="54"/>
                  </a:cubicBezTo>
                  <a:cubicBezTo>
                    <a:pt x="927" y="54"/>
                    <a:pt x="929" y="53"/>
                    <a:pt x="924" y="48"/>
                  </a:cubicBezTo>
                  <a:cubicBezTo>
                    <a:pt x="904" y="41"/>
                    <a:pt x="886" y="34"/>
                    <a:pt x="873" y="28"/>
                  </a:cubicBezTo>
                  <a:cubicBezTo>
                    <a:pt x="818" y="9"/>
                    <a:pt x="761" y="1"/>
                    <a:pt x="7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5" name="Google Shape;8865;p136"/>
            <p:cNvSpPr/>
            <p:nvPr/>
          </p:nvSpPr>
          <p:spPr>
            <a:xfrm>
              <a:off x="4429825" y="1884129"/>
              <a:ext cx="83742" cy="53357"/>
            </a:xfrm>
            <a:custGeom>
              <a:avLst/>
              <a:gdLst/>
              <a:ahLst/>
              <a:cxnLst/>
              <a:rect l="l" t="t" r="r" b="b"/>
              <a:pathLst>
                <a:path w="1254" h="799" extrusionOk="0">
                  <a:moveTo>
                    <a:pt x="519" y="163"/>
                  </a:moveTo>
                  <a:cubicBezTo>
                    <a:pt x="520" y="164"/>
                    <a:pt x="522" y="164"/>
                    <a:pt x="523" y="164"/>
                  </a:cubicBezTo>
                  <a:lnTo>
                    <a:pt x="523" y="164"/>
                  </a:lnTo>
                  <a:cubicBezTo>
                    <a:pt x="522" y="164"/>
                    <a:pt x="521" y="164"/>
                    <a:pt x="519" y="163"/>
                  </a:cubicBezTo>
                  <a:close/>
                  <a:moveTo>
                    <a:pt x="437" y="0"/>
                  </a:moveTo>
                  <a:cubicBezTo>
                    <a:pt x="421" y="0"/>
                    <a:pt x="405" y="1"/>
                    <a:pt x="388" y="3"/>
                  </a:cubicBezTo>
                  <a:cubicBezTo>
                    <a:pt x="258" y="17"/>
                    <a:pt x="142" y="68"/>
                    <a:pt x="32" y="152"/>
                  </a:cubicBezTo>
                  <a:cubicBezTo>
                    <a:pt x="1" y="178"/>
                    <a:pt x="7" y="235"/>
                    <a:pt x="32" y="268"/>
                  </a:cubicBezTo>
                  <a:cubicBezTo>
                    <a:pt x="50" y="283"/>
                    <a:pt x="70" y="290"/>
                    <a:pt x="89" y="290"/>
                  </a:cubicBezTo>
                  <a:cubicBezTo>
                    <a:pt x="111" y="290"/>
                    <a:pt x="132" y="282"/>
                    <a:pt x="148" y="268"/>
                  </a:cubicBezTo>
                  <a:cubicBezTo>
                    <a:pt x="180" y="242"/>
                    <a:pt x="225" y="210"/>
                    <a:pt x="264" y="190"/>
                  </a:cubicBezTo>
                  <a:lnTo>
                    <a:pt x="264" y="190"/>
                  </a:lnTo>
                  <a:cubicBezTo>
                    <a:pt x="262" y="192"/>
                    <a:pt x="263" y="193"/>
                    <a:pt x="265" y="193"/>
                  </a:cubicBezTo>
                  <a:cubicBezTo>
                    <a:pt x="270" y="193"/>
                    <a:pt x="280" y="190"/>
                    <a:pt x="284" y="190"/>
                  </a:cubicBezTo>
                  <a:cubicBezTo>
                    <a:pt x="291" y="184"/>
                    <a:pt x="303" y="178"/>
                    <a:pt x="317" y="178"/>
                  </a:cubicBezTo>
                  <a:cubicBezTo>
                    <a:pt x="336" y="172"/>
                    <a:pt x="362" y="164"/>
                    <a:pt x="380" y="164"/>
                  </a:cubicBezTo>
                  <a:cubicBezTo>
                    <a:pt x="401" y="158"/>
                    <a:pt x="388" y="158"/>
                    <a:pt x="388" y="158"/>
                  </a:cubicBezTo>
                  <a:lnTo>
                    <a:pt x="505" y="158"/>
                  </a:lnTo>
                  <a:cubicBezTo>
                    <a:pt x="509" y="158"/>
                    <a:pt x="514" y="162"/>
                    <a:pt x="519" y="163"/>
                  </a:cubicBezTo>
                  <a:lnTo>
                    <a:pt x="519" y="163"/>
                  </a:lnTo>
                  <a:cubicBezTo>
                    <a:pt x="517" y="162"/>
                    <a:pt x="515" y="161"/>
                    <a:pt x="516" y="161"/>
                  </a:cubicBezTo>
                  <a:lnTo>
                    <a:pt x="516" y="161"/>
                  </a:lnTo>
                  <a:cubicBezTo>
                    <a:pt x="517" y="161"/>
                    <a:pt x="519" y="162"/>
                    <a:pt x="523" y="164"/>
                  </a:cubicBezTo>
                  <a:cubicBezTo>
                    <a:pt x="536" y="164"/>
                    <a:pt x="550" y="164"/>
                    <a:pt x="556" y="172"/>
                  </a:cubicBezTo>
                  <a:lnTo>
                    <a:pt x="574" y="172"/>
                  </a:lnTo>
                  <a:cubicBezTo>
                    <a:pt x="570" y="172"/>
                    <a:pt x="566" y="168"/>
                    <a:pt x="567" y="168"/>
                  </a:cubicBezTo>
                  <a:lnTo>
                    <a:pt x="567" y="168"/>
                  </a:lnTo>
                  <a:cubicBezTo>
                    <a:pt x="568" y="168"/>
                    <a:pt x="570" y="169"/>
                    <a:pt x="574" y="172"/>
                  </a:cubicBezTo>
                  <a:cubicBezTo>
                    <a:pt x="588" y="178"/>
                    <a:pt x="594" y="184"/>
                    <a:pt x="601" y="190"/>
                  </a:cubicBezTo>
                  <a:cubicBezTo>
                    <a:pt x="684" y="229"/>
                    <a:pt x="768" y="268"/>
                    <a:pt x="840" y="327"/>
                  </a:cubicBezTo>
                  <a:cubicBezTo>
                    <a:pt x="840" y="327"/>
                    <a:pt x="840" y="327"/>
                    <a:pt x="840" y="327"/>
                  </a:cubicBezTo>
                  <a:lnTo>
                    <a:pt x="840" y="327"/>
                  </a:lnTo>
                  <a:cubicBezTo>
                    <a:pt x="841" y="328"/>
                    <a:pt x="843" y="328"/>
                    <a:pt x="844" y="328"/>
                  </a:cubicBezTo>
                  <a:cubicBezTo>
                    <a:pt x="844" y="328"/>
                    <a:pt x="844" y="328"/>
                    <a:pt x="844" y="328"/>
                  </a:cubicBezTo>
                  <a:lnTo>
                    <a:pt x="844" y="328"/>
                  </a:lnTo>
                  <a:cubicBezTo>
                    <a:pt x="849" y="330"/>
                    <a:pt x="853" y="333"/>
                    <a:pt x="853" y="333"/>
                  </a:cubicBezTo>
                  <a:cubicBezTo>
                    <a:pt x="866" y="339"/>
                    <a:pt x="872" y="345"/>
                    <a:pt x="878" y="352"/>
                  </a:cubicBezTo>
                  <a:lnTo>
                    <a:pt x="931" y="404"/>
                  </a:lnTo>
                  <a:lnTo>
                    <a:pt x="976" y="449"/>
                  </a:lnTo>
                  <a:cubicBezTo>
                    <a:pt x="982" y="462"/>
                    <a:pt x="988" y="468"/>
                    <a:pt x="995" y="474"/>
                  </a:cubicBezTo>
                  <a:cubicBezTo>
                    <a:pt x="995" y="474"/>
                    <a:pt x="995" y="474"/>
                    <a:pt x="995" y="474"/>
                  </a:cubicBezTo>
                  <a:lnTo>
                    <a:pt x="995" y="474"/>
                  </a:lnTo>
                  <a:cubicBezTo>
                    <a:pt x="995" y="478"/>
                    <a:pt x="998" y="481"/>
                    <a:pt x="1000" y="482"/>
                  </a:cubicBezTo>
                  <a:lnTo>
                    <a:pt x="1000" y="482"/>
                  </a:lnTo>
                  <a:cubicBezTo>
                    <a:pt x="1002" y="486"/>
                    <a:pt x="1004" y="490"/>
                    <a:pt x="1009" y="494"/>
                  </a:cubicBezTo>
                  <a:cubicBezTo>
                    <a:pt x="1033" y="533"/>
                    <a:pt x="1060" y="572"/>
                    <a:pt x="1078" y="617"/>
                  </a:cubicBezTo>
                  <a:cubicBezTo>
                    <a:pt x="1092" y="637"/>
                    <a:pt x="1092" y="643"/>
                    <a:pt x="1099" y="668"/>
                  </a:cubicBezTo>
                  <a:cubicBezTo>
                    <a:pt x="1105" y="682"/>
                    <a:pt x="1105" y="694"/>
                    <a:pt x="1111" y="707"/>
                  </a:cubicBezTo>
                  <a:lnTo>
                    <a:pt x="1111" y="733"/>
                  </a:lnTo>
                  <a:cubicBezTo>
                    <a:pt x="1117" y="766"/>
                    <a:pt x="1143" y="798"/>
                    <a:pt x="1182" y="798"/>
                  </a:cubicBezTo>
                  <a:cubicBezTo>
                    <a:pt x="1221" y="798"/>
                    <a:pt x="1254" y="772"/>
                    <a:pt x="1254" y="733"/>
                  </a:cubicBezTo>
                  <a:cubicBezTo>
                    <a:pt x="1247" y="521"/>
                    <a:pt x="1143" y="327"/>
                    <a:pt x="988" y="190"/>
                  </a:cubicBezTo>
                  <a:cubicBezTo>
                    <a:pt x="905" y="125"/>
                    <a:pt x="801" y="48"/>
                    <a:pt x="698" y="29"/>
                  </a:cubicBezTo>
                  <a:cubicBezTo>
                    <a:pt x="666" y="23"/>
                    <a:pt x="639" y="17"/>
                    <a:pt x="607" y="17"/>
                  </a:cubicBezTo>
                  <a:lnTo>
                    <a:pt x="594" y="17"/>
                  </a:lnTo>
                  <a:cubicBezTo>
                    <a:pt x="574" y="9"/>
                    <a:pt x="562" y="9"/>
                    <a:pt x="550" y="9"/>
                  </a:cubicBezTo>
                  <a:cubicBezTo>
                    <a:pt x="512" y="4"/>
                    <a:pt x="476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6" name="Google Shape;8866;p136"/>
            <p:cNvSpPr/>
            <p:nvPr/>
          </p:nvSpPr>
          <p:spPr>
            <a:xfrm>
              <a:off x="4127312" y="1993047"/>
              <a:ext cx="98901" cy="72523"/>
            </a:xfrm>
            <a:custGeom>
              <a:avLst/>
              <a:gdLst/>
              <a:ahLst/>
              <a:cxnLst/>
              <a:rect l="l" t="t" r="r" b="b"/>
              <a:pathLst>
                <a:path w="1481" h="1086" extrusionOk="0">
                  <a:moveTo>
                    <a:pt x="615" y="0"/>
                  </a:moveTo>
                  <a:cubicBezTo>
                    <a:pt x="382" y="0"/>
                    <a:pt x="174" y="110"/>
                    <a:pt x="103" y="298"/>
                  </a:cubicBezTo>
                  <a:cubicBezTo>
                    <a:pt x="1" y="563"/>
                    <a:pt x="201" y="892"/>
                    <a:pt x="550" y="1028"/>
                  </a:cubicBezTo>
                  <a:cubicBezTo>
                    <a:pt x="653" y="1067"/>
                    <a:pt x="762" y="1086"/>
                    <a:pt x="860" y="1086"/>
                  </a:cubicBezTo>
                  <a:cubicBezTo>
                    <a:pt x="1099" y="1086"/>
                    <a:pt x="1299" y="983"/>
                    <a:pt x="1376" y="796"/>
                  </a:cubicBezTo>
                  <a:cubicBezTo>
                    <a:pt x="1480" y="524"/>
                    <a:pt x="1280" y="200"/>
                    <a:pt x="925" y="59"/>
                  </a:cubicBezTo>
                  <a:cubicBezTo>
                    <a:pt x="821" y="20"/>
                    <a:pt x="717" y="0"/>
                    <a:pt x="615" y="0"/>
                  </a:cubicBez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7" name="Google Shape;8867;p136"/>
            <p:cNvSpPr/>
            <p:nvPr/>
          </p:nvSpPr>
          <p:spPr>
            <a:xfrm>
              <a:off x="4375867" y="1939690"/>
              <a:ext cx="127349" cy="126214"/>
            </a:xfrm>
            <a:custGeom>
              <a:avLst/>
              <a:gdLst/>
              <a:ahLst/>
              <a:cxnLst/>
              <a:rect l="l" t="t" r="r" b="b"/>
              <a:pathLst>
                <a:path w="1907" h="1890" extrusionOk="0">
                  <a:moveTo>
                    <a:pt x="1036" y="0"/>
                  </a:moveTo>
                  <a:cubicBezTo>
                    <a:pt x="747" y="0"/>
                    <a:pt x="470" y="165"/>
                    <a:pt x="343" y="444"/>
                  </a:cubicBezTo>
                  <a:lnTo>
                    <a:pt x="174" y="813"/>
                  </a:lnTo>
                  <a:cubicBezTo>
                    <a:pt x="1" y="1193"/>
                    <a:pt x="174" y="1646"/>
                    <a:pt x="556" y="1821"/>
                  </a:cubicBezTo>
                  <a:cubicBezTo>
                    <a:pt x="658" y="1867"/>
                    <a:pt x="765" y="1889"/>
                    <a:pt x="870" y="1889"/>
                  </a:cubicBezTo>
                  <a:cubicBezTo>
                    <a:pt x="1159" y="1889"/>
                    <a:pt x="1436" y="1724"/>
                    <a:pt x="1564" y="1440"/>
                  </a:cubicBezTo>
                  <a:lnTo>
                    <a:pt x="1731" y="1077"/>
                  </a:lnTo>
                  <a:cubicBezTo>
                    <a:pt x="1907" y="697"/>
                    <a:pt x="1731" y="244"/>
                    <a:pt x="1351" y="69"/>
                  </a:cubicBezTo>
                  <a:cubicBezTo>
                    <a:pt x="1249" y="22"/>
                    <a:pt x="1142" y="0"/>
                    <a:pt x="1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8" name="Google Shape;8868;p136"/>
            <p:cNvSpPr/>
            <p:nvPr/>
          </p:nvSpPr>
          <p:spPr>
            <a:xfrm>
              <a:off x="4404382" y="1958989"/>
              <a:ext cx="93225" cy="106180"/>
            </a:xfrm>
            <a:custGeom>
              <a:avLst/>
              <a:gdLst/>
              <a:ahLst/>
              <a:cxnLst/>
              <a:rect l="l" t="t" r="r" b="b"/>
              <a:pathLst>
                <a:path w="1396" h="1590" extrusionOk="0">
                  <a:moveTo>
                    <a:pt x="911" y="0"/>
                  </a:moveTo>
                  <a:cubicBezTo>
                    <a:pt x="631" y="0"/>
                    <a:pt x="340" y="202"/>
                    <a:pt x="194" y="524"/>
                  </a:cubicBezTo>
                  <a:cubicBezTo>
                    <a:pt x="0" y="943"/>
                    <a:pt x="123" y="1402"/>
                    <a:pt x="459" y="1557"/>
                  </a:cubicBezTo>
                  <a:cubicBezTo>
                    <a:pt x="490" y="1571"/>
                    <a:pt x="523" y="1583"/>
                    <a:pt x="555" y="1589"/>
                  </a:cubicBezTo>
                  <a:cubicBezTo>
                    <a:pt x="800" y="1551"/>
                    <a:pt x="1020" y="1396"/>
                    <a:pt x="1137" y="1151"/>
                  </a:cubicBezTo>
                  <a:lnTo>
                    <a:pt x="1304" y="788"/>
                  </a:lnTo>
                  <a:cubicBezTo>
                    <a:pt x="1396" y="581"/>
                    <a:pt x="1390" y="355"/>
                    <a:pt x="1304" y="161"/>
                  </a:cubicBezTo>
                  <a:cubicBezTo>
                    <a:pt x="1259" y="116"/>
                    <a:pt x="1208" y="77"/>
                    <a:pt x="1143" y="51"/>
                  </a:cubicBezTo>
                  <a:cubicBezTo>
                    <a:pt x="1069" y="17"/>
                    <a:pt x="990" y="0"/>
                    <a:pt x="9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9" name="Google Shape;8869;p136"/>
            <p:cNvSpPr/>
            <p:nvPr/>
          </p:nvSpPr>
          <p:spPr>
            <a:xfrm>
              <a:off x="4316766" y="1983831"/>
              <a:ext cx="27714" cy="23640"/>
            </a:xfrm>
            <a:custGeom>
              <a:avLst/>
              <a:gdLst/>
              <a:ahLst/>
              <a:cxnLst/>
              <a:rect l="l" t="t" r="r" b="b"/>
              <a:pathLst>
                <a:path w="415" h="354" extrusionOk="0">
                  <a:moveTo>
                    <a:pt x="111" y="1"/>
                  </a:moveTo>
                  <a:cubicBezTo>
                    <a:pt x="100" y="1"/>
                    <a:pt x="87" y="6"/>
                    <a:pt x="78" y="16"/>
                  </a:cubicBezTo>
                  <a:cubicBezTo>
                    <a:pt x="57" y="67"/>
                    <a:pt x="45" y="119"/>
                    <a:pt x="33" y="171"/>
                  </a:cubicBezTo>
                  <a:cubicBezTo>
                    <a:pt x="26" y="197"/>
                    <a:pt x="19" y="216"/>
                    <a:pt x="12" y="242"/>
                  </a:cubicBezTo>
                  <a:cubicBezTo>
                    <a:pt x="6" y="275"/>
                    <a:pt x="0" y="307"/>
                    <a:pt x="12" y="332"/>
                  </a:cubicBezTo>
                  <a:cubicBezTo>
                    <a:pt x="21" y="348"/>
                    <a:pt x="35" y="354"/>
                    <a:pt x="48" y="354"/>
                  </a:cubicBezTo>
                  <a:cubicBezTo>
                    <a:pt x="57" y="354"/>
                    <a:pt x="66" y="351"/>
                    <a:pt x="71" y="346"/>
                  </a:cubicBezTo>
                  <a:cubicBezTo>
                    <a:pt x="90" y="319"/>
                    <a:pt x="90" y="293"/>
                    <a:pt x="96" y="268"/>
                  </a:cubicBezTo>
                  <a:cubicBezTo>
                    <a:pt x="104" y="242"/>
                    <a:pt x="110" y="216"/>
                    <a:pt x="110" y="191"/>
                  </a:cubicBezTo>
                  <a:cubicBezTo>
                    <a:pt x="116" y="173"/>
                    <a:pt x="121" y="149"/>
                    <a:pt x="127" y="126"/>
                  </a:cubicBezTo>
                  <a:lnTo>
                    <a:pt x="127" y="126"/>
                  </a:lnTo>
                  <a:cubicBezTo>
                    <a:pt x="132" y="141"/>
                    <a:pt x="138" y="156"/>
                    <a:pt x="149" y="171"/>
                  </a:cubicBezTo>
                  <a:cubicBezTo>
                    <a:pt x="161" y="203"/>
                    <a:pt x="181" y="242"/>
                    <a:pt x="194" y="281"/>
                  </a:cubicBezTo>
                  <a:cubicBezTo>
                    <a:pt x="202" y="301"/>
                    <a:pt x="220" y="316"/>
                    <a:pt x="239" y="316"/>
                  </a:cubicBezTo>
                  <a:cubicBezTo>
                    <a:pt x="250" y="316"/>
                    <a:pt x="262" y="311"/>
                    <a:pt x="271" y="299"/>
                  </a:cubicBezTo>
                  <a:cubicBezTo>
                    <a:pt x="316" y="248"/>
                    <a:pt x="355" y="197"/>
                    <a:pt x="394" y="144"/>
                  </a:cubicBezTo>
                  <a:cubicBezTo>
                    <a:pt x="414" y="126"/>
                    <a:pt x="414" y="99"/>
                    <a:pt x="394" y="81"/>
                  </a:cubicBezTo>
                  <a:cubicBezTo>
                    <a:pt x="388" y="71"/>
                    <a:pt x="376" y="66"/>
                    <a:pt x="364" y="66"/>
                  </a:cubicBezTo>
                  <a:cubicBezTo>
                    <a:pt x="352" y="66"/>
                    <a:pt x="339" y="71"/>
                    <a:pt x="329" y="81"/>
                  </a:cubicBezTo>
                  <a:cubicBezTo>
                    <a:pt x="300" y="113"/>
                    <a:pt x="271" y="149"/>
                    <a:pt x="244" y="184"/>
                  </a:cubicBezTo>
                  <a:lnTo>
                    <a:pt x="244" y="184"/>
                  </a:lnTo>
                  <a:cubicBezTo>
                    <a:pt x="235" y="168"/>
                    <a:pt x="224" y="153"/>
                    <a:pt x="212" y="138"/>
                  </a:cubicBezTo>
                  <a:cubicBezTo>
                    <a:pt x="194" y="99"/>
                    <a:pt x="161" y="67"/>
                    <a:pt x="149" y="28"/>
                  </a:cubicBezTo>
                  <a:lnTo>
                    <a:pt x="149" y="36"/>
                  </a:lnTo>
                  <a:cubicBezTo>
                    <a:pt x="149" y="22"/>
                    <a:pt x="143" y="3"/>
                    <a:pt x="123" y="3"/>
                  </a:cubicBezTo>
                  <a:cubicBezTo>
                    <a:pt x="119" y="1"/>
                    <a:pt x="115" y="1"/>
                    <a:pt x="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0" name="Google Shape;8870;p136"/>
            <p:cNvSpPr/>
            <p:nvPr/>
          </p:nvSpPr>
          <p:spPr>
            <a:xfrm>
              <a:off x="4189884" y="1881992"/>
              <a:ext cx="126081" cy="126348"/>
            </a:xfrm>
            <a:custGeom>
              <a:avLst/>
              <a:gdLst/>
              <a:ahLst/>
              <a:cxnLst/>
              <a:rect l="l" t="t" r="r" b="b"/>
              <a:pathLst>
                <a:path w="1888" h="1892" extrusionOk="0">
                  <a:moveTo>
                    <a:pt x="1026" y="1"/>
                  </a:moveTo>
                  <a:cubicBezTo>
                    <a:pt x="730" y="1"/>
                    <a:pt x="449" y="171"/>
                    <a:pt x="323" y="461"/>
                  </a:cubicBezTo>
                  <a:lnTo>
                    <a:pt x="168" y="830"/>
                  </a:lnTo>
                  <a:cubicBezTo>
                    <a:pt x="0" y="1218"/>
                    <a:pt x="182" y="1663"/>
                    <a:pt x="569" y="1832"/>
                  </a:cubicBezTo>
                  <a:cubicBezTo>
                    <a:pt x="665" y="1873"/>
                    <a:pt x="765" y="1892"/>
                    <a:pt x="864" y="1892"/>
                  </a:cubicBezTo>
                  <a:cubicBezTo>
                    <a:pt x="1159" y="1892"/>
                    <a:pt x="1443" y="1721"/>
                    <a:pt x="1563" y="1430"/>
                  </a:cubicBezTo>
                  <a:lnTo>
                    <a:pt x="1725" y="1063"/>
                  </a:lnTo>
                  <a:cubicBezTo>
                    <a:pt x="1888" y="675"/>
                    <a:pt x="1712" y="229"/>
                    <a:pt x="1325" y="61"/>
                  </a:cubicBezTo>
                  <a:cubicBezTo>
                    <a:pt x="1227" y="20"/>
                    <a:pt x="1125" y="1"/>
                    <a:pt x="10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1" name="Google Shape;8871;p136"/>
            <p:cNvSpPr/>
            <p:nvPr/>
          </p:nvSpPr>
          <p:spPr>
            <a:xfrm>
              <a:off x="4218333" y="1901024"/>
              <a:ext cx="92891" cy="106781"/>
            </a:xfrm>
            <a:custGeom>
              <a:avLst/>
              <a:gdLst/>
              <a:ahLst/>
              <a:cxnLst/>
              <a:rect l="l" t="t" r="r" b="b"/>
              <a:pathLst>
                <a:path w="1391" h="1599" extrusionOk="0">
                  <a:moveTo>
                    <a:pt x="900" y="1"/>
                  </a:moveTo>
                  <a:cubicBezTo>
                    <a:pt x="615" y="1"/>
                    <a:pt x="324" y="208"/>
                    <a:pt x="182" y="539"/>
                  </a:cubicBezTo>
                  <a:cubicBezTo>
                    <a:pt x="1" y="958"/>
                    <a:pt x="129" y="1417"/>
                    <a:pt x="472" y="1566"/>
                  </a:cubicBezTo>
                  <a:cubicBezTo>
                    <a:pt x="505" y="1578"/>
                    <a:pt x="537" y="1592"/>
                    <a:pt x="570" y="1598"/>
                  </a:cubicBezTo>
                  <a:cubicBezTo>
                    <a:pt x="815" y="1553"/>
                    <a:pt x="1035" y="1392"/>
                    <a:pt x="1137" y="1145"/>
                  </a:cubicBezTo>
                  <a:lnTo>
                    <a:pt x="1299" y="778"/>
                  </a:lnTo>
                  <a:cubicBezTo>
                    <a:pt x="1390" y="564"/>
                    <a:pt x="1376" y="337"/>
                    <a:pt x="1286" y="151"/>
                  </a:cubicBezTo>
                  <a:cubicBezTo>
                    <a:pt x="1241" y="105"/>
                    <a:pt x="1182" y="74"/>
                    <a:pt x="1125" y="47"/>
                  </a:cubicBezTo>
                  <a:cubicBezTo>
                    <a:pt x="1052" y="16"/>
                    <a:pt x="976" y="1"/>
                    <a:pt x="9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2" name="Google Shape;8872;p136"/>
            <p:cNvSpPr/>
            <p:nvPr/>
          </p:nvSpPr>
          <p:spPr>
            <a:xfrm>
              <a:off x="4013385" y="2234991"/>
              <a:ext cx="397875" cy="185849"/>
            </a:xfrm>
            <a:custGeom>
              <a:avLst/>
              <a:gdLst/>
              <a:ahLst/>
              <a:cxnLst/>
              <a:rect l="l" t="t" r="r" b="b"/>
              <a:pathLst>
                <a:path w="5958" h="2783" extrusionOk="0">
                  <a:moveTo>
                    <a:pt x="512" y="0"/>
                  </a:moveTo>
                  <a:cubicBezTo>
                    <a:pt x="398" y="0"/>
                    <a:pt x="284" y="42"/>
                    <a:pt x="194" y="125"/>
                  </a:cubicBezTo>
                  <a:cubicBezTo>
                    <a:pt x="7" y="299"/>
                    <a:pt x="1" y="597"/>
                    <a:pt x="174" y="784"/>
                  </a:cubicBezTo>
                  <a:cubicBezTo>
                    <a:pt x="763" y="1411"/>
                    <a:pt x="1780" y="2783"/>
                    <a:pt x="3518" y="2783"/>
                  </a:cubicBezTo>
                  <a:cubicBezTo>
                    <a:pt x="4089" y="2783"/>
                    <a:pt x="4737" y="2635"/>
                    <a:pt x="5474" y="2264"/>
                  </a:cubicBezTo>
                  <a:cubicBezTo>
                    <a:pt x="5816" y="2096"/>
                    <a:pt x="5957" y="1670"/>
                    <a:pt x="5784" y="1327"/>
                  </a:cubicBezTo>
                  <a:cubicBezTo>
                    <a:pt x="5653" y="1076"/>
                    <a:pt x="5403" y="933"/>
                    <a:pt x="5144" y="933"/>
                  </a:cubicBezTo>
                  <a:cubicBezTo>
                    <a:pt x="5031" y="933"/>
                    <a:pt x="4916" y="960"/>
                    <a:pt x="4808" y="1017"/>
                  </a:cubicBezTo>
                  <a:cubicBezTo>
                    <a:pt x="4503" y="1182"/>
                    <a:pt x="4083" y="1329"/>
                    <a:pt x="3561" y="1329"/>
                  </a:cubicBezTo>
                  <a:cubicBezTo>
                    <a:pt x="2833" y="1329"/>
                    <a:pt x="1906" y="1042"/>
                    <a:pt x="815" y="113"/>
                  </a:cubicBezTo>
                  <a:cubicBezTo>
                    <a:pt x="727" y="38"/>
                    <a:pt x="619" y="0"/>
                    <a:pt x="512" y="0"/>
                  </a:cubicBez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3" name="Google Shape;8873;p136"/>
            <p:cNvSpPr/>
            <p:nvPr/>
          </p:nvSpPr>
          <p:spPr>
            <a:xfrm>
              <a:off x="4110483" y="2275259"/>
              <a:ext cx="47547" cy="26846"/>
            </a:xfrm>
            <a:custGeom>
              <a:avLst/>
              <a:gdLst/>
              <a:ahLst/>
              <a:cxnLst/>
              <a:rect l="l" t="t" r="r" b="b"/>
              <a:pathLst>
                <a:path w="712" h="402" extrusionOk="0">
                  <a:moveTo>
                    <a:pt x="0" y="0"/>
                  </a:moveTo>
                  <a:cubicBezTo>
                    <a:pt x="253" y="162"/>
                    <a:pt x="485" y="298"/>
                    <a:pt x="712" y="402"/>
                  </a:cubicBezTo>
                  <a:lnTo>
                    <a:pt x="712" y="394"/>
                  </a:lnTo>
                  <a:cubicBezTo>
                    <a:pt x="485" y="292"/>
                    <a:pt x="253" y="162"/>
                    <a:pt x="0" y="0"/>
                  </a:cubicBezTo>
                  <a:close/>
                </a:path>
              </a:pathLst>
            </a:custGeom>
            <a:solidFill>
              <a:srgbClr val="F7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4" name="Google Shape;8874;p136"/>
            <p:cNvSpPr/>
            <p:nvPr/>
          </p:nvSpPr>
          <p:spPr>
            <a:xfrm>
              <a:off x="4062602" y="2275259"/>
              <a:ext cx="108785" cy="98434"/>
            </a:xfrm>
            <a:custGeom>
              <a:avLst/>
              <a:gdLst/>
              <a:ahLst/>
              <a:cxnLst/>
              <a:rect l="l" t="t" r="r" b="b"/>
              <a:pathLst>
                <a:path w="1629" h="1474" extrusionOk="0">
                  <a:moveTo>
                    <a:pt x="717" y="0"/>
                  </a:moveTo>
                  <a:lnTo>
                    <a:pt x="0" y="796"/>
                  </a:lnTo>
                  <a:cubicBezTo>
                    <a:pt x="219" y="1022"/>
                    <a:pt x="472" y="1261"/>
                    <a:pt x="756" y="1473"/>
                  </a:cubicBezTo>
                  <a:lnTo>
                    <a:pt x="1629" y="641"/>
                  </a:lnTo>
                  <a:lnTo>
                    <a:pt x="1429" y="402"/>
                  </a:lnTo>
                  <a:cubicBezTo>
                    <a:pt x="1202" y="298"/>
                    <a:pt x="970" y="161"/>
                    <a:pt x="717" y="0"/>
                  </a:cubicBez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5" name="Google Shape;8875;p136"/>
            <p:cNvSpPr/>
            <p:nvPr/>
          </p:nvSpPr>
          <p:spPr>
            <a:xfrm>
              <a:off x="3990479" y="2210683"/>
              <a:ext cx="121807" cy="107449"/>
            </a:xfrm>
            <a:custGeom>
              <a:avLst/>
              <a:gdLst/>
              <a:ahLst/>
              <a:cxnLst/>
              <a:rect l="l" t="t" r="r" b="b"/>
              <a:pathLst>
                <a:path w="1824" h="1609" extrusionOk="0">
                  <a:moveTo>
                    <a:pt x="1045" y="0"/>
                  </a:moveTo>
                  <a:cubicBezTo>
                    <a:pt x="898" y="0"/>
                    <a:pt x="750" y="48"/>
                    <a:pt x="627" y="147"/>
                  </a:cubicBezTo>
                  <a:lnTo>
                    <a:pt x="323" y="399"/>
                  </a:lnTo>
                  <a:cubicBezTo>
                    <a:pt x="40" y="624"/>
                    <a:pt x="1" y="1045"/>
                    <a:pt x="227" y="1322"/>
                  </a:cubicBezTo>
                  <a:lnTo>
                    <a:pt x="266" y="1369"/>
                  </a:lnTo>
                  <a:cubicBezTo>
                    <a:pt x="394" y="1526"/>
                    <a:pt x="584" y="1608"/>
                    <a:pt x="775" y="1608"/>
                  </a:cubicBezTo>
                  <a:cubicBezTo>
                    <a:pt x="922" y="1608"/>
                    <a:pt x="1069" y="1560"/>
                    <a:pt x="1190" y="1459"/>
                  </a:cubicBezTo>
                  <a:lnTo>
                    <a:pt x="1493" y="1214"/>
                  </a:lnTo>
                  <a:cubicBezTo>
                    <a:pt x="1778" y="981"/>
                    <a:pt x="1823" y="567"/>
                    <a:pt x="1590" y="283"/>
                  </a:cubicBezTo>
                  <a:lnTo>
                    <a:pt x="1558" y="244"/>
                  </a:lnTo>
                  <a:cubicBezTo>
                    <a:pt x="1426" y="83"/>
                    <a:pt x="1236" y="0"/>
                    <a:pt x="1045" y="0"/>
                  </a:cubicBez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6" name="Google Shape;8876;p136"/>
            <p:cNvSpPr/>
            <p:nvPr/>
          </p:nvSpPr>
          <p:spPr>
            <a:xfrm>
              <a:off x="4062602" y="2258831"/>
              <a:ext cx="368960" cy="187385"/>
            </a:xfrm>
            <a:custGeom>
              <a:avLst/>
              <a:gdLst/>
              <a:ahLst/>
              <a:cxnLst/>
              <a:rect l="l" t="t" r="r" b="b"/>
              <a:pathLst>
                <a:path w="5525" h="2806" extrusionOk="0">
                  <a:moveTo>
                    <a:pt x="1015" y="1"/>
                  </a:moveTo>
                  <a:lnTo>
                    <a:pt x="0" y="1254"/>
                  </a:lnTo>
                  <a:cubicBezTo>
                    <a:pt x="1074" y="2433"/>
                    <a:pt x="2124" y="2805"/>
                    <a:pt x="3022" y="2805"/>
                  </a:cubicBezTo>
                  <a:cubicBezTo>
                    <a:pt x="3782" y="2805"/>
                    <a:pt x="4433" y="2538"/>
                    <a:pt x="4898" y="2268"/>
                  </a:cubicBezTo>
                  <a:cubicBezTo>
                    <a:pt x="5351" y="2011"/>
                    <a:pt x="5524" y="1448"/>
                    <a:pt x="5292" y="976"/>
                  </a:cubicBezTo>
                  <a:cubicBezTo>
                    <a:pt x="5118" y="621"/>
                    <a:pt x="4765" y="421"/>
                    <a:pt x="4401" y="421"/>
                  </a:cubicBezTo>
                  <a:cubicBezTo>
                    <a:pt x="4208" y="421"/>
                    <a:pt x="4013" y="477"/>
                    <a:pt x="3839" y="595"/>
                  </a:cubicBezTo>
                  <a:lnTo>
                    <a:pt x="3741" y="666"/>
                  </a:lnTo>
                  <a:cubicBezTo>
                    <a:pt x="3442" y="820"/>
                    <a:pt x="3150" y="880"/>
                    <a:pt x="2874" y="880"/>
                  </a:cubicBezTo>
                  <a:cubicBezTo>
                    <a:pt x="1825" y="880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7" name="Google Shape;8877;p136"/>
            <p:cNvSpPr/>
            <p:nvPr/>
          </p:nvSpPr>
          <p:spPr>
            <a:xfrm>
              <a:off x="4085507" y="2275660"/>
              <a:ext cx="77732" cy="101973"/>
            </a:xfrm>
            <a:custGeom>
              <a:avLst/>
              <a:gdLst/>
              <a:ahLst/>
              <a:cxnLst/>
              <a:rect l="l" t="t" r="r" b="b"/>
              <a:pathLst>
                <a:path w="1164" h="1527" extrusionOk="0">
                  <a:moveTo>
                    <a:pt x="955" y="0"/>
                  </a:moveTo>
                  <a:lnTo>
                    <a:pt x="0" y="1351"/>
                  </a:lnTo>
                  <a:cubicBezTo>
                    <a:pt x="64" y="1410"/>
                    <a:pt x="129" y="1467"/>
                    <a:pt x="194" y="1526"/>
                  </a:cubicBezTo>
                  <a:lnTo>
                    <a:pt x="1163" y="155"/>
                  </a:lnTo>
                  <a:cubicBezTo>
                    <a:pt x="1086" y="104"/>
                    <a:pt x="1014" y="53"/>
                    <a:pt x="9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78" name="Google Shape;8878;p136"/>
          <p:cNvGrpSpPr/>
          <p:nvPr/>
        </p:nvGrpSpPr>
        <p:grpSpPr>
          <a:xfrm>
            <a:off x="6169942" y="1308152"/>
            <a:ext cx="1166243" cy="1480828"/>
            <a:chOff x="5948158" y="1673899"/>
            <a:chExt cx="984337" cy="1249854"/>
          </a:xfrm>
        </p:grpSpPr>
        <p:sp>
          <p:nvSpPr>
            <p:cNvPr id="8879" name="Google Shape;8879;p136"/>
            <p:cNvSpPr/>
            <p:nvPr/>
          </p:nvSpPr>
          <p:spPr>
            <a:xfrm>
              <a:off x="6430176" y="2022090"/>
              <a:ext cx="496376" cy="535776"/>
            </a:xfrm>
            <a:custGeom>
              <a:avLst/>
              <a:gdLst/>
              <a:ahLst/>
              <a:cxnLst/>
              <a:rect l="l" t="t" r="r" b="b"/>
              <a:pathLst>
                <a:path w="7433" h="8023" extrusionOk="0">
                  <a:moveTo>
                    <a:pt x="1810" y="0"/>
                  </a:moveTo>
                  <a:lnTo>
                    <a:pt x="814" y="1653"/>
                  </a:lnTo>
                  <a:cubicBezTo>
                    <a:pt x="814" y="1653"/>
                    <a:pt x="1176" y="2171"/>
                    <a:pt x="1551" y="2610"/>
                  </a:cubicBezTo>
                  <a:cubicBezTo>
                    <a:pt x="1919" y="3055"/>
                    <a:pt x="0" y="4381"/>
                    <a:pt x="323" y="5396"/>
                  </a:cubicBezTo>
                  <a:cubicBezTo>
                    <a:pt x="498" y="5946"/>
                    <a:pt x="1059" y="6070"/>
                    <a:pt x="1551" y="6070"/>
                  </a:cubicBezTo>
                  <a:cubicBezTo>
                    <a:pt x="1752" y="6070"/>
                    <a:pt x="1941" y="6049"/>
                    <a:pt x="2088" y="6028"/>
                  </a:cubicBezTo>
                  <a:cubicBezTo>
                    <a:pt x="2249" y="6002"/>
                    <a:pt x="2353" y="5983"/>
                    <a:pt x="2371" y="5983"/>
                  </a:cubicBezTo>
                  <a:cubicBezTo>
                    <a:pt x="2449" y="5996"/>
                    <a:pt x="1751" y="7785"/>
                    <a:pt x="4400" y="8006"/>
                  </a:cubicBezTo>
                  <a:cubicBezTo>
                    <a:pt x="4546" y="8017"/>
                    <a:pt x="4685" y="8023"/>
                    <a:pt x="4817" y="8023"/>
                  </a:cubicBezTo>
                  <a:cubicBezTo>
                    <a:pt x="7091" y="8023"/>
                    <a:pt x="7433" y="6368"/>
                    <a:pt x="7346" y="5855"/>
                  </a:cubicBezTo>
                  <a:cubicBezTo>
                    <a:pt x="7329" y="5737"/>
                    <a:pt x="7290" y="5690"/>
                    <a:pt x="7238" y="5690"/>
                  </a:cubicBezTo>
                  <a:cubicBezTo>
                    <a:pt x="7045" y="5690"/>
                    <a:pt x="6661" y="6326"/>
                    <a:pt x="6391" y="6422"/>
                  </a:cubicBezTo>
                  <a:cubicBezTo>
                    <a:pt x="6367" y="6431"/>
                    <a:pt x="6349" y="6435"/>
                    <a:pt x="6337" y="6435"/>
                  </a:cubicBezTo>
                  <a:cubicBezTo>
                    <a:pt x="6171" y="6435"/>
                    <a:pt x="6956" y="5703"/>
                    <a:pt x="6818" y="4981"/>
                  </a:cubicBezTo>
                  <a:cubicBezTo>
                    <a:pt x="6757" y="4676"/>
                    <a:pt x="6588" y="4600"/>
                    <a:pt x="6355" y="4600"/>
                  </a:cubicBezTo>
                  <a:cubicBezTo>
                    <a:pt x="6238" y="4600"/>
                    <a:pt x="6104" y="4620"/>
                    <a:pt x="5958" y="4639"/>
                  </a:cubicBezTo>
                  <a:cubicBezTo>
                    <a:pt x="5813" y="4661"/>
                    <a:pt x="5656" y="4682"/>
                    <a:pt x="5493" y="4682"/>
                  </a:cubicBezTo>
                  <a:cubicBezTo>
                    <a:pt x="5331" y="4682"/>
                    <a:pt x="5163" y="4661"/>
                    <a:pt x="4995" y="4600"/>
                  </a:cubicBezTo>
                  <a:cubicBezTo>
                    <a:pt x="4175" y="4290"/>
                    <a:pt x="5485" y="3063"/>
                    <a:pt x="5175" y="1835"/>
                  </a:cubicBezTo>
                  <a:cubicBezTo>
                    <a:pt x="4865" y="607"/>
                    <a:pt x="1810" y="0"/>
                    <a:pt x="18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0" name="Google Shape;8880;p136"/>
            <p:cNvSpPr/>
            <p:nvPr/>
          </p:nvSpPr>
          <p:spPr>
            <a:xfrm>
              <a:off x="6037042" y="2635664"/>
              <a:ext cx="429395" cy="286152"/>
            </a:xfrm>
            <a:custGeom>
              <a:avLst/>
              <a:gdLst/>
              <a:ahLst/>
              <a:cxnLst/>
              <a:rect l="l" t="t" r="r" b="b"/>
              <a:pathLst>
                <a:path w="6430" h="4285" extrusionOk="0">
                  <a:moveTo>
                    <a:pt x="4136" y="1"/>
                  </a:moveTo>
                  <a:cubicBezTo>
                    <a:pt x="4136" y="1"/>
                    <a:pt x="859" y="1409"/>
                    <a:pt x="543" y="3282"/>
                  </a:cubicBezTo>
                  <a:lnTo>
                    <a:pt x="0" y="2521"/>
                  </a:lnTo>
                  <a:lnTo>
                    <a:pt x="555" y="4284"/>
                  </a:lnTo>
                  <a:lnTo>
                    <a:pt x="6430" y="233"/>
                  </a:lnTo>
                  <a:lnTo>
                    <a:pt x="413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1" name="Google Shape;8881;p136"/>
            <p:cNvSpPr/>
            <p:nvPr/>
          </p:nvSpPr>
          <p:spPr>
            <a:xfrm>
              <a:off x="6243726" y="2795269"/>
              <a:ext cx="13823" cy="9616"/>
            </a:xfrm>
            <a:custGeom>
              <a:avLst/>
              <a:gdLst/>
              <a:ahLst/>
              <a:cxnLst/>
              <a:rect l="l" t="t" r="r" b="b"/>
              <a:pathLst>
                <a:path w="207" h="144" extrusionOk="0">
                  <a:moveTo>
                    <a:pt x="207" y="1"/>
                  </a:moveTo>
                  <a:lnTo>
                    <a:pt x="1" y="143"/>
                  </a:lnTo>
                  <a:lnTo>
                    <a:pt x="1" y="143"/>
                  </a:lnTo>
                  <a:lnTo>
                    <a:pt x="207" y="1"/>
                  </a:lnTo>
                  <a:close/>
                </a:path>
              </a:pathLst>
            </a:custGeom>
            <a:solidFill>
              <a:srgbClr val="F7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2" name="Google Shape;8882;p136"/>
            <p:cNvSpPr/>
            <p:nvPr/>
          </p:nvSpPr>
          <p:spPr>
            <a:xfrm>
              <a:off x="6161721" y="2719807"/>
              <a:ext cx="95829" cy="85078"/>
            </a:xfrm>
            <a:custGeom>
              <a:avLst/>
              <a:gdLst/>
              <a:ahLst/>
              <a:cxnLst/>
              <a:rect l="l" t="t" r="r" b="b"/>
              <a:pathLst>
                <a:path w="1435" h="1274" extrusionOk="0">
                  <a:moveTo>
                    <a:pt x="149" y="0"/>
                  </a:moveTo>
                  <a:cubicBezTo>
                    <a:pt x="98" y="39"/>
                    <a:pt x="45" y="78"/>
                    <a:pt x="0" y="123"/>
                  </a:cubicBezTo>
                  <a:cubicBezTo>
                    <a:pt x="304" y="453"/>
                    <a:pt x="743" y="898"/>
                    <a:pt x="1229" y="1273"/>
                  </a:cubicBezTo>
                  <a:lnTo>
                    <a:pt x="1435" y="1131"/>
                  </a:lnTo>
                  <a:cubicBezTo>
                    <a:pt x="957" y="796"/>
                    <a:pt x="498" y="361"/>
                    <a:pt x="149" y="0"/>
                  </a:cubicBez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3" name="Google Shape;8883;p136"/>
            <p:cNvSpPr/>
            <p:nvPr/>
          </p:nvSpPr>
          <p:spPr>
            <a:xfrm>
              <a:off x="6037042" y="2757404"/>
              <a:ext cx="154996" cy="164412"/>
            </a:xfrm>
            <a:custGeom>
              <a:avLst/>
              <a:gdLst/>
              <a:ahLst/>
              <a:cxnLst/>
              <a:rect l="l" t="t" r="r" b="b"/>
              <a:pathLst>
                <a:path w="2321" h="2462" extrusionOk="0">
                  <a:moveTo>
                    <a:pt x="1384" y="0"/>
                  </a:moveTo>
                  <a:cubicBezTo>
                    <a:pt x="1067" y="323"/>
                    <a:pt x="802" y="684"/>
                    <a:pt x="653" y="1072"/>
                  </a:cubicBezTo>
                  <a:cubicBezTo>
                    <a:pt x="608" y="1202"/>
                    <a:pt x="576" y="1318"/>
                    <a:pt x="555" y="1396"/>
                  </a:cubicBezTo>
                  <a:cubicBezTo>
                    <a:pt x="549" y="1414"/>
                    <a:pt x="543" y="1435"/>
                    <a:pt x="543" y="1459"/>
                  </a:cubicBezTo>
                  <a:lnTo>
                    <a:pt x="0" y="698"/>
                  </a:lnTo>
                  <a:lnTo>
                    <a:pt x="555" y="2461"/>
                  </a:lnTo>
                  <a:lnTo>
                    <a:pt x="2320" y="1241"/>
                  </a:lnTo>
                  <a:lnTo>
                    <a:pt x="13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4" name="Google Shape;8884;p136"/>
            <p:cNvSpPr/>
            <p:nvPr/>
          </p:nvSpPr>
          <p:spPr>
            <a:xfrm>
              <a:off x="6170402" y="2845821"/>
              <a:ext cx="13823" cy="9483"/>
            </a:xfrm>
            <a:custGeom>
              <a:avLst/>
              <a:gdLst/>
              <a:ahLst/>
              <a:cxnLst/>
              <a:rect l="l" t="t" r="r" b="b"/>
              <a:pathLst>
                <a:path w="207" h="142" extrusionOk="0">
                  <a:moveTo>
                    <a:pt x="207" y="0"/>
                  </a:moveTo>
                  <a:lnTo>
                    <a:pt x="1" y="142"/>
                  </a:lnTo>
                  <a:lnTo>
                    <a:pt x="1" y="142"/>
                  </a:lnTo>
                  <a:close/>
                </a:path>
              </a:pathLst>
            </a:custGeom>
            <a:solidFill>
              <a:srgbClr val="F7C2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5" name="Google Shape;8885;p136"/>
            <p:cNvSpPr/>
            <p:nvPr/>
          </p:nvSpPr>
          <p:spPr>
            <a:xfrm>
              <a:off x="6111702" y="2766820"/>
              <a:ext cx="72523" cy="88483"/>
            </a:xfrm>
            <a:custGeom>
              <a:avLst/>
              <a:gdLst/>
              <a:ahLst/>
              <a:cxnLst/>
              <a:rect l="l" t="t" r="r" b="b"/>
              <a:pathLst>
                <a:path w="1086" h="1325" extrusionOk="0">
                  <a:moveTo>
                    <a:pt x="129" y="0"/>
                  </a:moveTo>
                  <a:cubicBezTo>
                    <a:pt x="84" y="53"/>
                    <a:pt x="45" y="104"/>
                    <a:pt x="0" y="155"/>
                  </a:cubicBezTo>
                  <a:lnTo>
                    <a:pt x="880" y="1325"/>
                  </a:lnTo>
                  <a:lnTo>
                    <a:pt x="1086" y="1183"/>
                  </a:lnTo>
                  <a:cubicBezTo>
                    <a:pt x="827" y="853"/>
                    <a:pt x="400" y="317"/>
                    <a:pt x="1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6" name="Google Shape;8886;p136"/>
            <p:cNvSpPr/>
            <p:nvPr/>
          </p:nvSpPr>
          <p:spPr>
            <a:xfrm>
              <a:off x="6146628" y="2869127"/>
              <a:ext cx="3940" cy="2671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59" y="0"/>
                  </a:moveTo>
                  <a:lnTo>
                    <a:pt x="0" y="39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F7C2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7" name="Google Shape;8887;p136"/>
            <p:cNvSpPr/>
            <p:nvPr/>
          </p:nvSpPr>
          <p:spPr>
            <a:xfrm>
              <a:off x="6096143" y="2788457"/>
              <a:ext cx="64376" cy="83341"/>
            </a:xfrm>
            <a:custGeom>
              <a:avLst/>
              <a:gdLst/>
              <a:ahLst/>
              <a:cxnLst/>
              <a:rect l="l" t="t" r="r" b="b"/>
              <a:pathLst>
                <a:path w="964" h="1248" extrusionOk="0">
                  <a:moveTo>
                    <a:pt x="105" y="0"/>
                  </a:moveTo>
                  <a:cubicBezTo>
                    <a:pt x="72" y="45"/>
                    <a:pt x="33" y="96"/>
                    <a:pt x="1" y="148"/>
                  </a:cubicBezTo>
                  <a:lnTo>
                    <a:pt x="756" y="1247"/>
                  </a:lnTo>
                  <a:lnTo>
                    <a:pt x="815" y="1208"/>
                  </a:lnTo>
                  <a:lnTo>
                    <a:pt x="964" y="1105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8" name="Google Shape;8888;p136"/>
            <p:cNvSpPr/>
            <p:nvPr/>
          </p:nvSpPr>
          <p:spPr>
            <a:xfrm>
              <a:off x="6028027" y="2798808"/>
              <a:ext cx="71187" cy="124945"/>
            </a:xfrm>
            <a:custGeom>
              <a:avLst/>
              <a:gdLst/>
              <a:ahLst/>
              <a:cxnLst/>
              <a:rect l="l" t="t" r="r" b="b"/>
              <a:pathLst>
                <a:path w="1066" h="1871" extrusionOk="0">
                  <a:moveTo>
                    <a:pt x="45" y="0"/>
                  </a:moveTo>
                  <a:lnTo>
                    <a:pt x="45" y="0"/>
                  </a:lnTo>
                  <a:cubicBezTo>
                    <a:pt x="0" y="7"/>
                    <a:pt x="607" y="1868"/>
                    <a:pt x="607" y="1868"/>
                  </a:cubicBezTo>
                  <a:cubicBezTo>
                    <a:pt x="608" y="1869"/>
                    <a:pt x="610" y="1870"/>
                    <a:pt x="614" y="1870"/>
                  </a:cubicBezTo>
                  <a:cubicBezTo>
                    <a:pt x="669" y="1870"/>
                    <a:pt x="990" y="1722"/>
                    <a:pt x="1008" y="1686"/>
                  </a:cubicBezTo>
                  <a:cubicBezTo>
                    <a:pt x="1033" y="1641"/>
                    <a:pt x="749" y="988"/>
                    <a:pt x="749" y="988"/>
                  </a:cubicBezTo>
                  <a:cubicBezTo>
                    <a:pt x="749" y="988"/>
                    <a:pt x="949" y="956"/>
                    <a:pt x="1008" y="801"/>
                  </a:cubicBezTo>
                  <a:cubicBezTo>
                    <a:pt x="1066" y="646"/>
                    <a:pt x="853" y="472"/>
                    <a:pt x="762" y="439"/>
                  </a:cubicBezTo>
                  <a:cubicBezTo>
                    <a:pt x="757" y="438"/>
                    <a:pt x="753" y="437"/>
                    <a:pt x="748" y="437"/>
                  </a:cubicBezTo>
                  <a:cubicBezTo>
                    <a:pt x="667" y="437"/>
                    <a:pt x="621" y="660"/>
                    <a:pt x="621" y="660"/>
                  </a:cubicBezTo>
                  <a:cubicBezTo>
                    <a:pt x="582" y="504"/>
                    <a:pt x="96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9" name="Google Shape;8889;p136"/>
            <p:cNvSpPr/>
            <p:nvPr/>
          </p:nvSpPr>
          <p:spPr>
            <a:xfrm>
              <a:off x="6029697" y="2798808"/>
              <a:ext cx="27714" cy="41470"/>
            </a:xfrm>
            <a:custGeom>
              <a:avLst/>
              <a:gdLst/>
              <a:ahLst/>
              <a:cxnLst/>
              <a:rect l="l" t="t" r="r" b="b"/>
              <a:pathLst>
                <a:path w="415" h="621" extrusionOk="0">
                  <a:moveTo>
                    <a:pt x="20" y="0"/>
                  </a:moveTo>
                  <a:lnTo>
                    <a:pt x="20" y="0"/>
                  </a:lnTo>
                  <a:cubicBezTo>
                    <a:pt x="0" y="7"/>
                    <a:pt x="84" y="278"/>
                    <a:pt x="188" y="621"/>
                  </a:cubicBezTo>
                  <a:cubicBezTo>
                    <a:pt x="285" y="549"/>
                    <a:pt x="355" y="472"/>
                    <a:pt x="414" y="388"/>
                  </a:cubicBezTo>
                  <a:cubicBezTo>
                    <a:pt x="259" y="200"/>
                    <a:pt x="53" y="0"/>
                    <a:pt x="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0" name="Google Shape;8890;p136"/>
            <p:cNvSpPr/>
            <p:nvPr/>
          </p:nvSpPr>
          <p:spPr>
            <a:xfrm>
              <a:off x="6031032" y="2798808"/>
              <a:ext cx="26378" cy="41470"/>
            </a:xfrm>
            <a:custGeom>
              <a:avLst/>
              <a:gdLst/>
              <a:ahLst/>
              <a:cxnLst/>
              <a:rect l="l" t="t" r="r" b="b"/>
              <a:pathLst>
                <a:path w="395" h="621" extrusionOk="0">
                  <a:moveTo>
                    <a:pt x="0" y="0"/>
                  </a:moveTo>
                  <a:lnTo>
                    <a:pt x="0" y="13"/>
                  </a:lnTo>
                  <a:cubicBezTo>
                    <a:pt x="0" y="58"/>
                    <a:pt x="72" y="317"/>
                    <a:pt x="168" y="621"/>
                  </a:cubicBezTo>
                  <a:cubicBezTo>
                    <a:pt x="265" y="549"/>
                    <a:pt x="335" y="472"/>
                    <a:pt x="394" y="388"/>
                  </a:cubicBezTo>
                  <a:cubicBezTo>
                    <a:pt x="239" y="200"/>
                    <a:pt x="3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1" name="Google Shape;8891;p136"/>
            <p:cNvSpPr/>
            <p:nvPr/>
          </p:nvSpPr>
          <p:spPr>
            <a:xfrm>
              <a:off x="6366668" y="2635197"/>
              <a:ext cx="386790" cy="224314"/>
            </a:xfrm>
            <a:custGeom>
              <a:avLst/>
              <a:gdLst/>
              <a:ahLst/>
              <a:cxnLst/>
              <a:rect l="l" t="t" r="r" b="b"/>
              <a:pathLst>
                <a:path w="5792" h="3359" extrusionOk="0">
                  <a:moveTo>
                    <a:pt x="1" y="0"/>
                  </a:moveTo>
                  <a:cubicBezTo>
                    <a:pt x="1" y="0"/>
                    <a:pt x="1637" y="3024"/>
                    <a:pt x="3335" y="3310"/>
                  </a:cubicBezTo>
                  <a:cubicBezTo>
                    <a:pt x="3539" y="3344"/>
                    <a:pt x="3725" y="3359"/>
                    <a:pt x="3894" y="3359"/>
                  </a:cubicBezTo>
                  <a:cubicBezTo>
                    <a:pt x="5126" y="3359"/>
                    <a:pt x="5461" y="2559"/>
                    <a:pt x="5461" y="2559"/>
                  </a:cubicBezTo>
                  <a:lnTo>
                    <a:pt x="5791" y="3244"/>
                  </a:lnTo>
                  <a:lnTo>
                    <a:pt x="5416" y="1287"/>
                  </a:lnTo>
                  <a:cubicBezTo>
                    <a:pt x="5416" y="1287"/>
                    <a:pt x="5001" y="1711"/>
                    <a:pt x="4315" y="1711"/>
                  </a:cubicBezTo>
                  <a:cubicBezTo>
                    <a:pt x="3726" y="1711"/>
                    <a:pt x="2936" y="1398"/>
                    <a:pt x="2037" y="23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2" name="Google Shape;8892;p136"/>
            <p:cNvSpPr/>
            <p:nvPr/>
          </p:nvSpPr>
          <p:spPr>
            <a:xfrm>
              <a:off x="6593654" y="2733163"/>
              <a:ext cx="24241" cy="10418"/>
            </a:xfrm>
            <a:custGeom>
              <a:avLst/>
              <a:gdLst/>
              <a:ahLst/>
              <a:cxnLst/>
              <a:rect l="l" t="t" r="r" b="b"/>
              <a:pathLst>
                <a:path w="363" h="156" extrusionOk="0">
                  <a:moveTo>
                    <a:pt x="1" y="0"/>
                  </a:moveTo>
                  <a:lnTo>
                    <a:pt x="1" y="0"/>
                  </a:lnTo>
                  <a:cubicBezTo>
                    <a:pt x="123" y="65"/>
                    <a:pt x="246" y="116"/>
                    <a:pt x="362" y="155"/>
                  </a:cubicBezTo>
                  <a:lnTo>
                    <a:pt x="362" y="155"/>
                  </a:lnTo>
                  <a:cubicBezTo>
                    <a:pt x="246" y="116"/>
                    <a:pt x="123" y="65"/>
                    <a:pt x="1" y="0"/>
                  </a:cubicBezTo>
                  <a:close/>
                </a:path>
              </a:pathLst>
            </a:custGeom>
            <a:solidFill>
              <a:srgbClr val="F7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3" name="Google Shape;8893;p136"/>
            <p:cNvSpPr/>
            <p:nvPr/>
          </p:nvSpPr>
          <p:spPr>
            <a:xfrm>
              <a:off x="6480595" y="2733163"/>
              <a:ext cx="137300" cy="72523"/>
            </a:xfrm>
            <a:custGeom>
              <a:avLst/>
              <a:gdLst/>
              <a:ahLst/>
              <a:cxnLst/>
              <a:rect l="l" t="t" r="r" b="b"/>
              <a:pathLst>
                <a:path w="2056" h="1086" extrusionOk="0">
                  <a:moveTo>
                    <a:pt x="1694" y="0"/>
                  </a:moveTo>
                  <a:cubicBezTo>
                    <a:pt x="1274" y="233"/>
                    <a:pt x="653" y="563"/>
                    <a:pt x="0" y="847"/>
                  </a:cubicBezTo>
                  <a:cubicBezTo>
                    <a:pt x="86" y="931"/>
                    <a:pt x="169" y="1014"/>
                    <a:pt x="259" y="1086"/>
                  </a:cubicBezTo>
                  <a:cubicBezTo>
                    <a:pt x="1029" y="737"/>
                    <a:pt x="1727" y="349"/>
                    <a:pt x="2055" y="155"/>
                  </a:cubicBezTo>
                  <a:cubicBezTo>
                    <a:pt x="1939" y="116"/>
                    <a:pt x="1816" y="65"/>
                    <a:pt x="1694" y="0"/>
                  </a:cubicBez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4" name="Google Shape;8894;p136"/>
            <p:cNvSpPr/>
            <p:nvPr/>
          </p:nvSpPr>
          <p:spPr>
            <a:xfrm>
              <a:off x="6622169" y="2721143"/>
              <a:ext cx="131289" cy="138569"/>
            </a:xfrm>
            <a:custGeom>
              <a:avLst/>
              <a:gdLst/>
              <a:ahLst/>
              <a:cxnLst/>
              <a:rect l="l" t="t" r="r" b="b"/>
              <a:pathLst>
                <a:path w="1966" h="2075" extrusionOk="0">
                  <a:moveTo>
                    <a:pt x="1590" y="0"/>
                  </a:moveTo>
                  <a:cubicBezTo>
                    <a:pt x="1590" y="0"/>
                    <a:pt x="1179" y="425"/>
                    <a:pt x="496" y="425"/>
                  </a:cubicBezTo>
                  <a:cubicBezTo>
                    <a:pt x="353" y="425"/>
                    <a:pt x="198" y="406"/>
                    <a:pt x="33" y="362"/>
                  </a:cubicBezTo>
                  <a:lnTo>
                    <a:pt x="0" y="2074"/>
                  </a:lnTo>
                  <a:cubicBezTo>
                    <a:pt x="21" y="2074"/>
                    <a:pt x="40" y="2074"/>
                    <a:pt x="60" y="2074"/>
                  </a:cubicBezTo>
                  <a:cubicBezTo>
                    <a:pt x="1297" y="2074"/>
                    <a:pt x="1635" y="1272"/>
                    <a:pt x="1635" y="1272"/>
                  </a:cubicBezTo>
                  <a:lnTo>
                    <a:pt x="1965" y="1957"/>
                  </a:lnTo>
                  <a:lnTo>
                    <a:pt x="15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5" name="Google Shape;8895;p136"/>
            <p:cNvSpPr/>
            <p:nvPr/>
          </p:nvSpPr>
          <p:spPr>
            <a:xfrm>
              <a:off x="6626910" y="2746119"/>
              <a:ext cx="10418" cy="2204"/>
            </a:xfrm>
            <a:custGeom>
              <a:avLst/>
              <a:gdLst/>
              <a:ahLst/>
              <a:cxnLst/>
              <a:rect l="l" t="t" r="r" b="b"/>
              <a:pathLst>
                <a:path w="156" h="33" extrusionOk="0">
                  <a:moveTo>
                    <a:pt x="1" y="0"/>
                  </a:moveTo>
                  <a:lnTo>
                    <a:pt x="1" y="0"/>
                  </a:lnTo>
                  <a:cubicBezTo>
                    <a:pt x="52" y="14"/>
                    <a:pt x="105" y="20"/>
                    <a:pt x="156" y="33"/>
                  </a:cubicBezTo>
                  <a:lnTo>
                    <a:pt x="156" y="26"/>
                  </a:lnTo>
                  <a:cubicBezTo>
                    <a:pt x="105" y="20"/>
                    <a:pt x="52" y="6"/>
                    <a:pt x="1" y="0"/>
                  </a:cubicBezTo>
                  <a:close/>
                </a:path>
              </a:pathLst>
            </a:custGeom>
            <a:solidFill>
              <a:srgbClr val="F7C2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6" name="Google Shape;8896;p136"/>
            <p:cNvSpPr/>
            <p:nvPr/>
          </p:nvSpPr>
          <p:spPr>
            <a:xfrm>
              <a:off x="6626910" y="2746119"/>
              <a:ext cx="22037" cy="113125"/>
            </a:xfrm>
            <a:custGeom>
              <a:avLst/>
              <a:gdLst/>
              <a:ahLst/>
              <a:cxnLst/>
              <a:rect l="l" t="t" r="r" b="b"/>
              <a:pathLst>
                <a:path w="330" h="1694" extrusionOk="0">
                  <a:moveTo>
                    <a:pt x="1" y="0"/>
                  </a:moveTo>
                  <a:lnTo>
                    <a:pt x="78" y="1694"/>
                  </a:lnTo>
                  <a:cubicBezTo>
                    <a:pt x="168" y="1694"/>
                    <a:pt x="252" y="1687"/>
                    <a:pt x="330" y="1673"/>
                  </a:cubicBezTo>
                  <a:lnTo>
                    <a:pt x="156" y="33"/>
                  </a:lnTo>
                  <a:cubicBezTo>
                    <a:pt x="105" y="20"/>
                    <a:pt x="52" y="14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7" name="Google Shape;8897;p136"/>
            <p:cNvSpPr/>
            <p:nvPr/>
          </p:nvSpPr>
          <p:spPr>
            <a:xfrm>
              <a:off x="6651485" y="2749124"/>
              <a:ext cx="12555" cy="534"/>
            </a:xfrm>
            <a:custGeom>
              <a:avLst/>
              <a:gdLst/>
              <a:ahLst/>
              <a:cxnLst/>
              <a:rect l="l" t="t" r="r" b="b"/>
              <a:pathLst>
                <a:path w="188" h="8" extrusionOk="0">
                  <a:moveTo>
                    <a:pt x="0" y="0"/>
                  </a:moveTo>
                  <a:lnTo>
                    <a:pt x="0" y="8"/>
                  </a:lnTo>
                  <a:lnTo>
                    <a:pt x="53" y="8"/>
                  </a:lnTo>
                  <a:cubicBezTo>
                    <a:pt x="98" y="8"/>
                    <a:pt x="143" y="0"/>
                    <a:pt x="188" y="0"/>
                  </a:cubicBezTo>
                  <a:close/>
                </a:path>
              </a:pathLst>
            </a:custGeom>
            <a:solidFill>
              <a:srgbClr val="F7C2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8" name="Google Shape;8898;p136"/>
            <p:cNvSpPr/>
            <p:nvPr/>
          </p:nvSpPr>
          <p:spPr>
            <a:xfrm>
              <a:off x="6651485" y="2749124"/>
              <a:ext cx="25911" cy="107115"/>
            </a:xfrm>
            <a:custGeom>
              <a:avLst/>
              <a:gdLst/>
              <a:ahLst/>
              <a:cxnLst/>
              <a:rect l="l" t="t" r="r" b="b"/>
              <a:pathLst>
                <a:path w="388" h="1604" extrusionOk="0">
                  <a:moveTo>
                    <a:pt x="188" y="0"/>
                  </a:moveTo>
                  <a:cubicBezTo>
                    <a:pt x="143" y="0"/>
                    <a:pt x="98" y="8"/>
                    <a:pt x="53" y="8"/>
                  </a:cubicBezTo>
                  <a:lnTo>
                    <a:pt x="0" y="8"/>
                  </a:lnTo>
                  <a:lnTo>
                    <a:pt x="143" y="1604"/>
                  </a:lnTo>
                  <a:cubicBezTo>
                    <a:pt x="233" y="1583"/>
                    <a:pt x="310" y="1559"/>
                    <a:pt x="388" y="1532"/>
                  </a:cubicBezTo>
                  <a:cubicBezTo>
                    <a:pt x="331" y="1055"/>
                    <a:pt x="247" y="343"/>
                    <a:pt x="1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9" name="Google Shape;8899;p136"/>
            <p:cNvSpPr/>
            <p:nvPr/>
          </p:nvSpPr>
          <p:spPr>
            <a:xfrm>
              <a:off x="6690284" y="2719139"/>
              <a:ext cx="66914" cy="135764"/>
            </a:xfrm>
            <a:custGeom>
              <a:avLst/>
              <a:gdLst/>
              <a:ahLst/>
              <a:cxnLst/>
              <a:rect l="l" t="t" r="r" b="b"/>
              <a:pathLst>
                <a:path w="1002" h="2033" extrusionOk="0">
                  <a:moveTo>
                    <a:pt x="630" y="0"/>
                  </a:moveTo>
                  <a:cubicBezTo>
                    <a:pt x="565" y="0"/>
                    <a:pt x="231" y="111"/>
                    <a:pt x="202" y="147"/>
                  </a:cubicBezTo>
                  <a:cubicBezTo>
                    <a:pt x="176" y="185"/>
                    <a:pt x="370" y="908"/>
                    <a:pt x="370" y="908"/>
                  </a:cubicBezTo>
                  <a:cubicBezTo>
                    <a:pt x="370" y="908"/>
                    <a:pt x="156" y="922"/>
                    <a:pt x="78" y="1069"/>
                  </a:cubicBezTo>
                  <a:cubicBezTo>
                    <a:pt x="1" y="1224"/>
                    <a:pt x="189" y="1438"/>
                    <a:pt x="280" y="1483"/>
                  </a:cubicBezTo>
                  <a:cubicBezTo>
                    <a:pt x="286" y="1486"/>
                    <a:pt x="293" y="1487"/>
                    <a:pt x="299" y="1487"/>
                  </a:cubicBezTo>
                  <a:cubicBezTo>
                    <a:pt x="382" y="1487"/>
                    <a:pt x="454" y="1271"/>
                    <a:pt x="454" y="1271"/>
                  </a:cubicBezTo>
                  <a:cubicBezTo>
                    <a:pt x="474" y="1438"/>
                    <a:pt x="893" y="2032"/>
                    <a:pt x="945" y="2032"/>
                  </a:cubicBezTo>
                  <a:cubicBezTo>
                    <a:pt x="945" y="2032"/>
                    <a:pt x="945" y="2032"/>
                    <a:pt x="946" y="2032"/>
                  </a:cubicBezTo>
                  <a:cubicBezTo>
                    <a:pt x="1002" y="2032"/>
                    <a:pt x="641" y="4"/>
                    <a:pt x="641" y="4"/>
                  </a:cubicBezTo>
                  <a:cubicBezTo>
                    <a:pt x="641" y="2"/>
                    <a:pt x="637" y="0"/>
                    <a:pt x="6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0" name="Google Shape;8900;p136"/>
            <p:cNvSpPr/>
            <p:nvPr/>
          </p:nvSpPr>
          <p:spPr>
            <a:xfrm>
              <a:off x="6730486" y="2810428"/>
              <a:ext cx="24575" cy="44475"/>
            </a:xfrm>
            <a:custGeom>
              <a:avLst/>
              <a:gdLst/>
              <a:ahLst/>
              <a:cxnLst/>
              <a:rect l="l" t="t" r="r" b="b"/>
              <a:pathLst>
                <a:path w="368" h="666" extrusionOk="0">
                  <a:moveTo>
                    <a:pt x="266" y="0"/>
                  </a:moveTo>
                  <a:cubicBezTo>
                    <a:pt x="162" y="59"/>
                    <a:pt x="72" y="137"/>
                    <a:pt x="1" y="214"/>
                  </a:cubicBezTo>
                  <a:cubicBezTo>
                    <a:pt x="129" y="433"/>
                    <a:pt x="311" y="665"/>
                    <a:pt x="343" y="665"/>
                  </a:cubicBezTo>
                  <a:cubicBezTo>
                    <a:pt x="344" y="665"/>
                    <a:pt x="344" y="665"/>
                    <a:pt x="344" y="665"/>
                  </a:cubicBezTo>
                  <a:cubicBezTo>
                    <a:pt x="367" y="665"/>
                    <a:pt x="323" y="365"/>
                    <a:pt x="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1" name="Google Shape;8901;p136"/>
            <p:cNvSpPr/>
            <p:nvPr/>
          </p:nvSpPr>
          <p:spPr>
            <a:xfrm>
              <a:off x="6730486" y="2810428"/>
              <a:ext cx="23373" cy="44475"/>
            </a:xfrm>
            <a:custGeom>
              <a:avLst/>
              <a:gdLst/>
              <a:ahLst/>
              <a:cxnLst/>
              <a:rect l="l" t="t" r="r" b="b"/>
              <a:pathLst>
                <a:path w="350" h="666" extrusionOk="0">
                  <a:moveTo>
                    <a:pt x="266" y="0"/>
                  </a:moveTo>
                  <a:cubicBezTo>
                    <a:pt x="162" y="59"/>
                    <a:pt x="72" y="137"/>
                    <a:pt x="1" y="214"/>
                  </a:cubicBezTo>
                  <a:cubicBezTo>
                    <a:pt x="129" y="433"/>
                    <a:pt x="311" y="665"/>
                    <a:pt x="343" y="665"/>
                  </a:cubicBezTo>
                  <a:lnTo>
                    <a:pt x="350" y="665"/>
                  </a:lnTo>
                  <a:lnTo>
                    <a:pt x="350" y="647"/>
                  </a:lnTo>
                  <a:cubicBezTo>
                    <a:pt x="350" y="563"/>
                    <a:pt x="317" y="304"/>
                    <a:pt x="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2" name="Google Shape;8902;p136"/>
            <p:cNvSpPr/>
            <p:nvPr/>
          </p:nvSpPr>
          <p:spPr>
            <a:xfrm>
              <a:off x="6017676" y="2038451"/>
              <a:ext cx="301645" cy="421649"/>
            </a:xfrm>
            <a:custGeom>
              <a:avLst/>
              <a:gdLst/>
              <a:ahLst/>
              <a:cxnLst/>
              <a:rect l="l" t="t" r="r" b="b"/>
              <a:pathLst>
                <a:path w="4517" h="6314" extrusionOk="0">
                  <a:moveTo>
                    <a:pt x="904" y="0"/>
                  </a:moveTo>
                  <a:lnTo>
                    <a:pt x="0" y="323"/>
                  </a:lnTo>
                  <a:cubicBezTo>
                    <a:pt x="0" y="323"/>
                    <a:pt x="90" y="5610"/>
                    <a:pt x="4290" y="6314"/>
                  </a:cubicBezTo>
                  <a:lnTo>
                    <a:pt x="4516" y="4394"/>
                  </a:lnTo>
                  <a:lnTo>
                    <a:pt x="4516" y="4394"/>
                  </a:lnTo>
                  <a:cubicBezTo>
                    <a:pt x="4516" y="4394"/>
                    <a:pt x="4449" y="4425"/>
                    <a:pt x="4323" y="4425"/>
                  </a:cubicBezTo>
                  <a:cubicBezTo>
                    <a:pt x="3858" y="4425"/>
                    <a:pt x="2590" y="3998"/>
                    <a:pt x="904" y="0"/>
                  </a:cubicBez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3" name="Google Shape;8903;p136"/>
            <p:cNvSpPr/>
            <p:nvPr/>
          </p:nvSpPr>
          <p:spPr>
            <a:xfrm>
              <a:off x="6258418" y="2316723"/>
              <a:ext cx="27647" cy="13957"/>
            </a:xfrm>
            <a:custGeom>
              <a:avLst/>
              <a:gdLst/>
              <a:ahLst/>
              <a:cxnLst/>
              <a:rect l="l" t="t" r="r" b="b"/>
              <a:pathLst>
                <a:path w="414" h="209" extrusionOk="0">
                  <a:moveTo>
                    <a:pt x="1" y="0"/>
                  </a:moveTo>
                  <a:lnTo>
                    <a:pt x="1" y="0"/>
                  </a:lnTo>
                  <a:cubicBezTo>
                    <a:pt x="156" y="104"/>
                    <a:pt x="297" y="169"/>
                    <a:pt x="413" y="208"/>
                  </a:cubicBezTo>
                  <a:lnTo>
                    <a:pt x="413" y="208"/>
                  </a:lnTo>
                  <a:cubicBezTo>
                    <a:pt x="297" y="169"/>
                    <a:pt x="156" y="104"/>
                    <a:pt x="1" y="0"/>
                  </a:cubicBezTo>
                  <a:close/>
                </a:path>
              </a:pathLst>
            </a:custGeom>
            <a:solidFill>
              <a:srgbClr val="F7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4" name="Google Shape;8904;p136"/>
            <p:cNvSpPr/>
            <p:nvPr/>
          </p:nvSpPr>
          <p:spPr>
            <a:xfrm>
              <a:off x="6217816" y="2316723"/>
              <a:ext cx="68249" cy="126481"/>
            </a:xfrm>
            <a:custGeom>
              <a:avLst/>
              <a:gdLst/>
              <a:ahLst/>
              <a:cxnLst/>
              <a:rect l="l" t="t" r="r" b="b"/>
              <a:pathLst>
                <a:path w="1022" h="1894" extrusionOk="0">
                  <a:moveTo>
                    <a:pt x="609" y="0"/>
                  </a:moveTo>
                  <a:cubicBezTo>
                    <a:pt x="440" y="343"/>
                    <a:pt x="136" y="1100"/>
                    <a:pt x="1" y="1733"/>
                  </a:cubicBezTo>
                  <a:cubicBezTo>
                    <a:pt x="117" y="1792"/>
                    <a:pt x="246" y="1849"/>
                    <a:pt x="376" y="1894"/>
                  </a:cubicBezTo>
                  <a:cubicBezTo>
                    <a:pt x="466" y="1216"/>
                    <a:pt x="660" y="582"/>
                    <a:pt x="1021" y="208"/>
                  </a:cubicBezTo>
                  <a:cubicBezTo>
                    <a:pt x="905" y="169"/>
                    <a:pt x="764" y="104"/>
                    <a:pt x="609" y="0"/>
                  </a:cubicBez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5" name="Google Shape;8905;p136"/>
            <p:cNvSpPr/>
            <p:nvPr/>
          </p:nvSpPr>
          <p:spPr>
            <a:xfrm>
              <a:off x="5948158" y="1913839"/>
              <a:ext cx="167952" cy="164746"/>
            </a:xfrm>
            <a:custGeom>
              <a:avLst/>
              <a:gdLst/>
              <a:ahLst/>
              <a:cxnLst/>
              <a:rect l="l" t="t" r="r" b="b"/>
              <a:pathLst>
                <a:path w="2515" h="2467" extrusionOk="0">
                  <a:moveTo>
                    <a:pt x="1354" y="0"/>
                  </a:moveTo>
                  <a:cubicBezTo>
                    <a:pt x="1346" y="0"/>
                    <a:pt x="1338" y="4"/>
                    <a:pt x="1331" y="11"/>
                  </a:cubicBezTo>
                  <a:cubicBezTo>
                    <a:pt x="1209" y="140"/>
                    <a:pt x="1351" y="826"/>
                    <a:pt x="1376" y="954"/>
                  </a:cubicBezTo>
                  <a:lnTo>
                    <a:pt x="1370" y="954"/>
                  </a:lnTo>
                  <a:cubicBezTo>
                    <a:pt x="1305" y="825"/>
                    <a:pt x="940" y="97"/>
                    <a:pt x="772" y="97"/>
                  </a:cubicBezTo>
                  <a:cubicBezTo>
                    <a:pt x="756" y="97"/>
                    <a:pt x="743" y="103"/>
                    <a:pt x="731" y="115"/>
                  </a:cubicBezTo>
                  <a:cubicBezTo>
                    <a:pt x="582" y="277"/>
                    <a:pt x="925" y="1109"/>
                    <a:pt x="925" y="1109"/>
                  </a:cubicBezTo>
                  <a:cubicBezTo>
                    <a:pt x="925" y="1109"/>
                    <a:pt x="497" y="469"/>
                    <a:pt x="347" y="469"/>
                  </a:cubicBezTo>
                  <a:cubicBezTo>
                    <a:pt x="332" y="469"/>
                    <a:pt x="320" y="475"/>
                    <a:pt x="311" y="489"/>
                  </a:cubicBezTo>
                  <a:cubicBezTo>
                    <a:pt x="227" y="632"/>
                    <a:pt x="621" y="1195"/>
                    <a:pt x="678" y="1279"/>
                  </a:cubicBezTo>
                  <a:lnTo>
                    <a:pt x="672" y="1279"/>
                  </a:lnTo>
                  <a:cubicBezTo>
                    <a:pt x="611" y="1234"/>
                    <a:pt x="261" y="974"/>
                    <a:pt x="114" y="974"/>
                  </a:cubicBezTo>
                  <a:cubicBezTo>
                    <a:pt x="88" y="974"/>
                    <a:pt x="69" y="982"/>
                    <a:pt x="58" y="1001"/>
                  </a:cubicBezTo>
                  <a:cubicBezTo>
                    <a:pt x="1" y="1085"/>
                    <a:pt x="291" y="1395"/>
                    <a:pt x="498" y="1595"/>
                  </a:cubicBezTo>
                  <a:cubicBezTo>
                    <a:pt x="466" y="1730"/>
                    <a:pt x="472" y="1879"/>
                    <a:pt x="523" y="2015"/>
                  </a:cubicBezTo>
                  <a:cubicBezTo>
                    <a:pt x="629" y="2295"/>
                    <a:pt x="896" y="2467"/>
                    <a:pt x="1180" y="2467"/>
                  </a:cubicBezTo>
                  <a:cubicBezTo>
                    <a:pt x="1263" y="2467"/>
                    <a:pt x="1347" y="2452"/>
                    <a:pt x="1429" y="2421"/>
                  </a:cubicBezTo>
                  <a:lnTo>
                    <a:pt x="1751" y="2299"/>
                  </a:lnTo>
                  <a:cubicBezTo>
                    <a:pt x="2068" y="2176"/>
                    <a:pt x="2249" y="1846"/>
                    <a:pt x="2190" y="1517"/>
                  </a:cubicBezTo>
                  <a:cubicBezTo>
                    <a:pt x="2256" y="1330"/>
                    <a:pt x="2515" y="554"/>
                    <a:pt x="2313" y="536"/>
                  </a:cubicBezTo>
                  <a:cubicBezTo>
                    <a:pt x="2310" y="535"/>
                    <a:pt x="2306" y="535"/>
                    <a:pt x="2303" y="535"/>
                  </a:cubicBezTo>
                  <a:cubicBezTo>
                    <a:pt x="2133" y="535"/>
                    <a:pt x="1976" y="888"/>
                    <a:pt x="1900" y="1071"/>
                  </a:cubicBezTo>
                  <a:cubicBezTo>
                    <a:pt x="1855" y="1032"/>
                    <a:pt x="1796" y="1007"/>
                    <a:pt x="1739" y="987"/>
                  </a:cubicBezTo>
                  <a:cubicBezTo>
                    <a:pt x="1672" y="728"/>
                    <a:pt x="1471" y="0"/>
                    <a:pt x="1354" y="0"/>
                  </a:cubicBez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6" name="Google Shape;8906;p136"/>
            <p:cNvSpPr/>
            <p:nvPr/>
          </p:nvSpPr>
          <p:spPr>
            <a:xfrm>
              <a:off x="6130200" y="2301764"/>
              <a:ext cx="498045" cy="527428"/>
            </a:xfrm>
            <a:custGeom>
              <a:avLst/>
              <a:gdLst/>
              <a:ahLst/>
              <a:cxnLst/>
              <a:rect l="l" t="t" r="r" b="b"/>
              <a:pathLst>
                <a:path w="7458" h="7898" extrusionOk="0">
                  <a:moveTo>
                    <a:pt x="3704" y="0"/>
                  </a:moveTo>
                  <a:cubicBezTo>
                    <a:pt x="3289" y="0"/>
                    <a:pt x="2885" y="65"/>
                    <a:pt x="2619" y="212"/>
                  </a:cubicBezTo>
                  <a:cubicBezTo>
                    <a:pt x="1564" y="787"/>
                    <a:pt x="1552" y="3062"/>
                    <a:pt x="1629" y="4334"/>
                  </a:cubicBezTo>
                  <a:lnTo>
                    <a:pt x="1" y="5562"/>
                  </a:lnTo>
                  <a:cubicBezTo>
                    <a:pt x="1" y="5562"/>
                    <a:pt x="1597" y="7546"/>
                    <a:pt x="2870" y="7862"/>
                  </a:cubicBezTo>
                  <a:cubicBezTo>
                    <a:pt x="2964" y="7886"/>
                    <a:pt x="3070" y="7897"/>
                    <a:pt x="3185" y="7897"/>
                  </a:cubicBezTo>
                  <a:cubicBezTo>
                    <a:pt x="4617" y="7897"/>
                    <a:pt x="7457" y="6164"/>
                    <a:pt x="7457" y="6164"/>
                  </a:cubicBezTo>
                  <a:lnTo>
                    <a:pt x="6108" y="4438"/>
                  </a:lnTo>
                  <a:cubicBezTo>
                    <a:pt x="5984" y="3171"/>
                    <a:pt x="5713" y="961"/>
                    <a:pt x="5261" y="412"/>
                  </a:cubicBezTo>
                  <a:cubicBezTo>
                    <a:pt x="5051" y="163"/>
                    <a:pt x="4363" y="0"/>
                    <a:pt x="37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7" name="Google Shape;8907;p136"/>
            <p:cNvSpPr/>
            <p:nvPr/>
          </p:nvSpPr>
          <p:spPr>
            <a:xfrm>
              <a:off x="6330006" y="2301898"/>
              <a:ext cx="122675" cy="65778"/>
            </a:xfrm>
            <a:custGeom>
              <a:avLst/>
              <a:gdLst/>
              <a:ahLst/>
              <a:cxnLst/>
              <a:rect l="l" t="t" r="r" b="b"/>
              <a:pathLst>
                <a:path w="1837" h="985" extrusionOk="0">
                  <a:moveTo>
                    <a:pt x="711" y="0"/>
                  </a:moveTo>
                  <a:cubicBezTo>
                    <a:pt x="497" y="0"/>
                    <a:pt x="285" y="17"/>
                    <a:pt x="92" y="55"/>
                  </a:cubicBezTo>
                  <a:cubicBezTo>
                    <a:pt x="59" y="114"/>
                    <a:pt x="39" y="177"/>
                    <a:pt x="33" y="249"/>
                  </a:cubicBezTo>
                  <a:cubicBezTo>
                    <a:pt x="1" y="610"/>
                    <a:pt x="382" y="940"/>
                    <a:pt x="874" y="979"/>
                  </a:cubicBezTo>
                  <a:cubicBezTo>
                    <a:pt x="911" y="983"/>
                    <a:pt x="949" y="984"/>
                    <a:pt x="986" y="984"/>
                  </a:cubicBezTo>
                  <a:cubicBezTo>
                    <a:pt x="1434" y="984"/>
                    <a:pt x="1800" y="738"/>
                    <a:pt x="1829" y="404"/>
                  </a:cubicBezTo>
                  <a:cubicBezTo>
                    <a:pt x="1837" y="314"/>
                    <a:pt x="1823" y="230"/>
                    <a:pt x="1784" y="145"/>
                  </a:cubicBezTo>
                  <a:cubicBezTo>
                    <a:pt x="1482" y="54"/>
                    <a:pt x="1093" y="0"/>
                    <a:pt x="711" y="0"/>
                  </a:cubicBez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8" name="Google Shape;8908;p136"/>
            <p:cNvSpPr/>
            <p:nvPr/>
          </p:nvSpPr>
          <p:spPr>
            <a:xfrm>
              <a:off x="6369273" y="2284802"/>
              <a:ext cx="43674" cy="48415"/>
            </a:xfrm>
            <a:custGeom>
              <a:avLst/>
              <a:gdLst/>
              <a:ahLst/>
              <a:cxnLst/>
              <a:rect l="l" t="t" r="r" b="b"/>
              <a:pathLst>
                <a:path w="654" h="725" extrusionOk="0">
                  <a:moveTo>
                    <a:pt x="39" y="1"/>
                  </a:moveTo>
                  <a:lnTo>
                    <a:pt x="0" y="641"/>
                  </a:lnTo>
                  <a:lnTo>
                    <a:pt x="653" y="725"/>
                  </a:lnTo>
                  <a:lnTo>
                    <a:pt x="621" y="27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9" name="Google Shape;8909;p136"/>
            <p:cNvSpPr/>
            <p:nvPr/>
          </p:nvSpPr>
          <p:spPr>
            <a:xfrm>
              <a:off x="6369273" y="2308509"/>
              <a:ext cx="43674" cy="24709"/>
            </a:xfrm>
            <a:custGeom>
              <a:avLst/>
              <a:gdLst/>
              <a:ahLst/>
              <a:cxnLst/>
              <a:rect l="l" t="t" r="r" b="b"/>
              <a:pathLst>
                <a:path w="654" h="370" extrusionOk="0">
                  <a:moveTo>
                    <a:pt x="20" y="1"/>
                  </a:moveTo>
                  <a:lnTo>
                    <a:pt x="0" y="286"/>
                  </a:lnTo>
                  <a:lnTo>
                    <a:pt x="653" y="370"/>
                  </a:lnTo>
                  <a:lnTo>
                    <a:pt x="641" y="92"/>
                  </a:lnTo>
                  <a:cubicBezTo>
                    <a:pt x="427" y="78"/>
                    <a:pt x="221" y="54"/>
                    <a:pt x="20" y="1"/>
                  </a:cubicBez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0" name="Google Shape;8910;p136"/>
            <p:cNvSpPr/>
            <p:nvPr/>
          </p:nvSpPr>
          <p:spPr>
            <a:xfrm>
              <a:off x="6067694" y="1936878"/>
              <a:ext cx="175297" cy="167351"/>
            </a:xfrm>
            <a:custGeom>
              <a:avLst/>
              <a:gdLst/>
              <a:ahLst/>
              <a:cxnLst/>
              <a:rect l="l" t="t" r="r" b="b"/>
              <a:pathLst>
                <a:path w="2625" h="2506" extrusionOk="0">
                  <a:moveTo>
                    <a:pt x="1368" y="0"/>
                  </a:moveTo>
                  <a:cubicBezTo>
                    <a:pt x="860" y="0"/>
                    <a:pt x="379" y="357"/>
                    <a:pt x="207" y="913"/>
                  </a:cubicBezTo>
                  <a:cubicBezTo>
                    <a:pt x="0" y="1579"/>
                    <a:pt x="329" y="2270"/>
                    <a:pt x="943" y="2458"/>
                  </a:cubicBezTo>
                  <a:cubicBezTo>
                    <a:pt x="1047" y="2490"/>
                    <a:pt x="1152" y="2505"/>
                    <a:pt x="1257" y="2505"/>
                  </a:cubicBezTo>
                  <a:cubicBezTo>
                    <a:pt x="1765" y="2505"/>
                    <a:pt x="2251" y="2144"/>
                    <a:pt x="2416" y="1593"/>
                  </a:cubicBezTo>
                  <a:cubicBezTo>
                    <a:pt x="2624" y="927"/>
                    <a:pt x="2294" y="236"/>
                    <a:pt x="1686" y="48"/>
                  </a:cubicBezTo>
                  <a:cubicBezTo>
                    <a:pt x="1581" y="16"/>
                    <a:pt x="1474" y="0"/>
                    <a:pt x="1368" y="0"/>
                  </a:cubicBez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1" name="Google Shape;8911;p136"/>
            <p:cNvSpPr/>
            <p:nvPr/>
          </p:nvSpPr>
          <p:spPr>
            <a:xfrm>
              <a:off x="6092203" y="1967731"/>
              <a:ext cx="59635" cy="95829"/>
            </a:xfrm>
            <a:custGeom>
              <a:avLst/>
              <a:gdLst/>
              <a:ahLst/>
              <a:cxnLst/>
              <a:rect l="l" t="t" r="r" b="b"/>
              <a:pathLst>
                <a:path w="893" h="1435" extrusionOk="0">
                  <a:moveTo>
                    <a:pt x="803" y="0"/>
                  </a:moveTo>
                  <a:cubicBezTo>
                    <a:pt x="505" y="0"/>
                    <a:pt x="215" y="213"/>
                    <a:pt x="117" y="535"/>
                  </a:cubicBezTo>
                  <a:cubicBezTo>
                    <a:pt x="1" y="917"/>
                    <a:pt x="176" y="1304"/>
                    <a:pt x="505" y="1435"/>
                  </a:cubicBezTo>
                  <a:cubicBezTo>
                    <a:pt x="525" y="1221"/>
                    <a:pt x="564" y="1008"/>
                    <a:pt x="629" y="794"/>
                  </a:cubicBezTo>
                  <a:lnTo>
                    <a:pt x="784" y="310"/>
                  </a:lnTo>
                  <a:cubicBezTo>
                    <a:pt x="809" y="206"/>
                    <a:pt x="848" y="102"/>
                    <a:pt x="893" y="6"/>
                  </a:cubicBezTo>
                  <a:cubicBezTo>
                    <a:pt x="862" y="0"/>
                    <a:pt x="829" y="0"/>
                    <a:pt x="803" y="0"/>
                  </a:cubicBez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2" name="Google Shape;8912;p136"/>
            <p:cNvSpPr/>
            <p:nvPr/>
          </p:nvSpPr>
          <p:spPr>
            <a:xfrm>
              <a:off x="6100951" y="1824020"/>
              <a:ext cx="554942" cy="491167"/>
            </a:xfrm>
            <a:custGeom>
              <a:avLst/>
              <a:gdLst/>
              <a:ahLst/>
              <a:cxnLst/>
              <a:rect l="l" t="t" r="r" b="b"/>
              <a:pathLst>
                <a:path w="8310" h="7355" extrusionOk="0">
                  <a:moveTo>
                    <a:pt x="3810" y="1"/>
                  </a:moveTo>
                  <a:cubicBezTo>
                    <a:pt x="2420" y="1"/>
                    <a:pt x="1072" y="1087"/>
                    <a:pt x="653" y="2462"/>
                  </a:cubicBezTo>
                  <a:lnTo>
                    <a:pt x="498" y="2946"/>
                  </a:lnTo>
                  <a:cubicBezTo>
                    <a:pt x="0" y="4574"/>
                    <a:pt x="910" y="6301"/>
                    <a:pt x="2539" y="6805"/>
                  </a:cubicBezTo>
                  <a:lnTo>
                    <a:pt x="3800" y="7198"/>
                  </a:lnTo>
                  <a:cubicBezTo>
                    <a:pt x="4140" y="7303"/>
                    <a:pt x="4508" y="7354"/>
                    <a:pt x="4877" y="7354"/>
                  </a:cubicBezTo>
                  <a:cubicBezTo>
                    <a:pt x="6271" y="7354"/>
                    <a:pt x="7677" y="6613"/>
                    <a:pt x="7657" y="5156"/>
                  </a:cubicBezTo>
                  <a:lnTo>
                    <a:pt x="7805" y="4672"/>
                  </a:lnTo>
                  <a:cubicBezTo>
                    <a:pt x="8309" y="3044"/>
                    <a:pt x="8128" y="1105"/>
                    <a:pt x="6106" y="697"/>
                  </a:cubicBezTo>
                  <a:lnTo>
                    <a:pt x="4575" y="116"/>
                  </a:lnTo>
                  <a:cubicBezTo>
                    <a:pt x="4322" y="38"/>
                    <a:pt x="4065" y="1"/>
                    <a:pt x="3810" y="1"/>
                  </a:cubicBez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3" name="Google Shape;8913;p136"/>
            <p:cNvSpPr/>
            <p:nvPr/>
          </p:nvSpPr>
          <p:spPr>
            <a:xfrm>
              <a:off x="6538093" y="2064562"/>
              <a:ext cx="175164" cy="167818"/>
            </a:xfrm>
            <a:custGeom>
              <a:avLst/>
              <a:gdLst/>
              <a:ahLst/>
              <a:cxnLst/>
              <a:rect l="l" t="t" r="r" b="b"/>
              <a:pathLst>
                <a:path w="2623" h="2513" extrusionOk="0">
                  <a:moveTo>
                    <a:pt x="1366" y="1"/>
                  </a:moveTo>
                  <a:cubicBezTo>
                    <a:pt x="858" y="1"/>
                    <a:pt x="372" y="362"/>
                    <a:pt x="206" y="915"/>
                  </a:cubicBezTo>
                  <a:cubicBezTo>
                    <a:pt x="0" y="1580"/>
                    <a:pt x="329" y="2272"/>
                    <a:pt x="937" y="2466"/>
                  </a:cubicBezTo>
                  <a:cubicBezTo>
                    <a:pt x="1041" y="2497"/>
                    <a:pt x="1146" y="2513"/>
                    <a:pt x="1251" y="2513"/>
                  </a:cubicBezTo>
                  <a:cubicBezTo>
                    <a:pt x="1762" y="2513"/>
                    <a:pt x="2245" y="2151"/>
                    <a:pt x="2416" y="1599"/>
                  </a:cubicBezTo>
                  <a:cubicBezTo>
                    <a:pt x="2623" y="927"/>
                    <a:pt x="2294" y="236"/>
                    <a:pt x="1680" y="48"/>
                  </a:cubicBezTo>
                  <a:cubicBezTo>
                    <a:pt x="1576" y="16"/>
                    <a:pt x="1471" y="1"/>
                    <a:pt x="1366" y="1"/>
                  </a:cubicBez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4" name="Google Shape;8914;p136"/>
            <p:cNvSpPr/>
            <p:nvPr/>
          </p:nvSpPr>
          <p:spPr>
            <a:xfrm>
              <a:off x="6577760" y="2099221"/>
              <a:ext cx="103175" cy="98968"/>
            </a:xfrm>
            <a:custGeom>
              <a:avLst/>
              <a:gdLst/>
              <a:ahLst/>
              <a:cxnLst/>
              <a:rect l="l" t="t" r="r" b="b"/>
              <a:pathLst>
                <a:path w="1545" h="1482" extrusionOk="0">
                  <a:moveTo>
                    <a:pt x="808" y="1"/>
                  </a:moveTo>
                  <a:cubicBezTo>
                    <a:pt x="504" y="1"/>
                    <a:pt x="220" y="215"/>
                    <a:pt x="116" y="543"/>
                  </a:cubicBezTo>
                  <a:cubicBezTo>
                    <a:pt x="0" y="939"/>
                    <a:pt x="194" y="1345"/>
                    <a:pt x="549" y="1455"/>
                  </a:cubicBezTo>
                  <a:cubicBezTo>
                    <a:pt x="614" y="1474"/>
                    <a:pt x="678" y="1482"/>
                    <a:pt x="737" y="1482"/>
                  </a:cubicBezTo>
                  <a:cubicBezTo>
                    <a:pt x="1041" y="1482"/>
                    <a:pt x="1325" y="1268"/>
                    <a:pt x="1422" y="945"/>
                  </a:cubicBezTo>
                  <a:cubicBezTo>
                    <a:pt x="1545" y="551"/>
                    <a:pt x="1351" y="143"/>
                    <a:pt x="988" y="33"/>
                  </a:cubicBezTo>
                  <a:cubicBezTo>
                    <a:pt x="931" y="15"/>
                    <a:pt x="865" y="1"/>
                    <a:pt x="808" y="1"/>
                  </a:cubicBez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5" name="Google Shape;8915;p136"/>
            <p:cNvSpPr/>
            <p:nvPr/>
          </p:nvSpPr>
          <p:spPr>
            <a:xfrm>
              <a:off x="6122053" y="1673899"/>
              <a:ext cx="748737" cy="478078"/>
            </a:xfrm>
            <a:custGeom>
              <a:avLst/>
              <a:gdLst/>
              <a:ahLst/>
              <a:cxnLst/>
              <a:rect l="l" t="t" r="r" b="b"/>
              <a:pathLst>
                <a:path w="11212" h="7159" extrusionOk="0">
                  <a:moveTo>
                    <a:pt x="4125" y="0"/>
                  </a:moveTo>
                  <a:cubicBezTo>
                    <a:pt x="2268" y="0"/>
                    <a:pt x="485" y="1008"/>
                    <a:pt x="0" y="4302"/>
                  </a:cubicBezTo>
                  <a:lnTo>
                    <a:pt x="543" y="4425"/>
                  </a:lnTo>
                  <a:cubicBezTo>
                    <a:pt x="543" y="4425"/>
                    <a:pt x="988" y="4262"/>
                    <a:pt x="1794" y="4262"/>
                  </a:cubicBezTo>
                  <a:cubicBezTo>
                    <a:pt x="2309" y="4262"/>
                    <a:pt x="2972" y="4328"/>
                    <a:pt x="3761" y="4547"/>
                  </a:cubicBezTo>
                  <a:cubicBezTo>
                    <a:pt x="3761" y="4547"/>
                    <a:pt x="4219" y="3191"/>
                    <a:pt x="4341" y="3191"/>
                  </a:cubicBezTo>
                  <a:cubicBezTo>
                    <a:pt x="4356" y="3191"/>
                    <a:pt x="4366" y="3211"/>
                    <a:pt x="4369" y="3256"/>
                  </a:cubicBezTo>
                  <a:cubicBezTo>
                    <a:pt x="4400" y="3670"/>
                    <a:pt x="4149" y="4639"/>
                    <a:pt x="4149" y="4639"/>
                  </a:cubicBezTo>
                  <a:cubicBezTo>
                    <a:pt x="4149" y="4639"/>
                    <a:pt x="5357" y="4878"/>
                    <a:pt x="5784" y="5051"/>
                  </a:cubicBezTo>
                  <a:cubicBezTo>
                    <a:pt x="5784" y="5051"/>
                    <a:pt x="6227" y="3365"/>
                    <a:pt x="6350" y="3365"/>
                  </a:cubicBezTo>
                  <a:cubicBezTo>
                    <a:pt x="6359" y="3365"/>
                    <a:pt x="6366" y="3373"/>
                    <a:pt x="6371" y="3392"/>
                  </a:cubicBezTo>
                  <a:cubicBezTo>
                    <a:pt x="6449" y="3676"/>
                    <a:pt x="6106" y="5284"/>
                    <a:pt x="6106" y="5284"/>
                  </a:cubicBezTo>
                  <a:lnTo>
                    <a:pt x="7244" y="5621"/>
                  </a:lnTo>
                  <a:cubicBezTo>
                    <a:pt x="7244" y="5621"/>
                    <a:pt x="6547" y="6933"/>
                    <a:pt x="6714" y="6978"/>
                  </a:cubicBezTo>
                  <a:cubicBezTo>
                    <a:pt x="6717" y="6978"/>
                    <a:pt x="6720" y="6979"/>
                    <a:pt x="6723" y="6979"/>
                  </a:cubicBezTo>
                  <a:cubicBezTo>
                    <a:pt x="6791" y="6979"/>
                    <a:pt x="6916" y="6774"/>
                    <a:pt x="7102" y="6563"/>
                  </a:cubicBezTo>
                  <a:cubicBezTo>
                    <a:pt x="7288" y="6358"/>
                    <a:pt x="7540" y="6151"/>
                    <a:pt x="7869" y="6151"/>
                  </a:cubicBezTo>
                  <a:cubicBezTo>
                    <a:pt x="8065" y="6151"/>
                    <a:pt x="8289" y="6225"/>
                    <a:pt x="8542" y="6416"/>
                  </a:cubicBezTo>
                  <a:cubicBezTo>
                    <a:pt x="8542" y="6416"/>
                    <a:pt x="8808" y="6674"/>
                    <a:pt x="8704" y="7159"/>
                  </a:cubicBezTo>
                  <a:cubicBezTo>
                    <a:pt x="8704" y="7159"/>
                    <a:pt x="11211" y="4212"/>
                    <a:pt x="8756" y="1795"/>
                  </a:cubicBezTo>
                  <a:cubicBezTo>
                    <a:pt x="8008" y="1056"/>
                    <a:pt x="6027" y="0"/>
                    <a:pt x="41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6" name="Google Shape;8916;p136"/>
            <p:cNvSpPr/>
            <p:nvPr/>
          </p:nvSpPr>
          <p:spPr>
            <a:xfrm>
              <a:off x="6271373" y="1700077"/>
              <a:ext cx="115663" cy="40268"/>
            </a:xfrm>
            <a:custGeom>
              <a:avLst/>
              <a:gdLst/>
              <a:ahLst/>
              <a:cxnLst/>
              <a:rect l="l" t="t" r="r" b="b"/>
              <a:pathLst>
                <a:path w="1732" h="603" extrusionOk="0">
                  <a:moveTo>
                    <a:pt x="1144" y="1"/>
                  </a:moveTo>
                  <a:cubicBezTo>
                    <a:pt x="646" y="1"/>
                    <a:pt x="1" y="176"/>
                    <a:pt x="195" y="433"/>
                  </a:cubicBezTo>
                  <a:cubicBezTo>
                    <a:pt x="285" y="550"/>
                    <a:pt x="466" y="602"/>
                    <a:pt x="672" y="602"/>
                  </a:cubicBezTo>
                  <a:cubicBezTo>
                    <a:pt x="1144" y="602"/>
                    <a:pt x="1731" y="356"/>
                    <a:pt x="1648" y="143"/>
                  </a:cubicBezTo>
                  <a:cubicBezTo>
                    <a:pt x="1603" y="46"/>
                    <a:pt x="1397" y="1"/>
                    <a:pt x="1144" y="1"/>
                  </a:cubicBez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7" name="Google Shape;8917;p136"/>
            <p:cNvSpPr/>
            <p:nvPr/>
          </p:nvSpPr>
          <p:spPr>
            <a:xfrm>
              <a:off x="6320991" y="1739877"/>
              <a:ext cx="76797" cy="35393"/>
            </a:xfrm>
            <a:custGeom>
              <a:avLst/>
              <a:gdLst/>
              <a:ahLst/>
              <a:cxnLst/>
              <a:rect l="l" t="t" r="r" b="b"/>
              <a:pathLst>
                <a:path w="1150" h="530" extrusionOk="0">
                  <a:moveTo>
                    <a:pt x="833" y="0"/>
                  </a:moveTo>
                  <a:cubicBezTo>
                    <a:pt x="523" y="0"/>
                    <a:pt x="1" y="355"/>
                    <a:pt x="272" y="490"/>
                  </a:cubicBezTo>
                  <a:cubicBezTo>
                    <a:pt x="329" y="517"/>
                    <a:pt x="395" y="529"/>
                    <a:pt x="460" y="529"/>
                  </a:cubicBezTo>
                  <a:cubicBezTo>
                    <a:pt x="782" y="529"/>
                    <a:pt x="1150" y="239"/>
                    <a:pt x="988" y="58"/>
                  </a:cubicBezTo>
                  <a:cubicBezTo>
                    <a:pt x="956" y="13"/>
                    <a:pt x="899" y="0"/>
                    <a:pt x="833" y="0"/>
                  </a:cubicBez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8" name="Google Shape;8918;p136"/>
            <p:cNvSpPr/>
            <p:nvPr/>
          </p:nvSpPr>
          <p:spPr>
            <a:xfrm>
              <a:off x="6690819" y="1839914"/>
              <a:ext cx="55695" cy="65712"/>
            </a:xfrm>
            <a:custGeom>
              <a:avLst/>
              <a:gdLst/>
              <a:ahLst/>
              <a:cxnLst/>
              <a:rect l="l" t="t" r="r" b="b"/>
              <a:pathLst>
                <a:path w="834" h="984" extrusionOk="0">
                  <a:moveTo>
                    <a:pt x="187" y="0"/>
                  </a:moveTo>
                  <a:cubicBezTo>
                    <a:pt x="46" y="0"/>
                    <a:pt x="1" y="247"/>
                    <a:pt x="39" y="492"/>
                  </a:cubicBezTo>
                  <a:cubicBezTo>
                    <a:pt x="84" y="737"/>
                    <a:pt x="207" y="984"/>
                    <a:pt x="401" y="984"/>
                  </a:cubicBezTo>
                  <a:lnTo>
                    <a:pt x="413" y="984"/>
                  </a:lnTo>
                  <a:cubicBezTo>
                    <a:pt x="833" y="951"/>
                    <a:pt x="607" y="149"/>
                    <a:pt x="246" y="14"/>
                  </a:cubicBezTo>
                  <a:cubicBezTo>
                    <a:pt x="225" y="7"/>
                    <a:pt x="207" y="0"/>
                    <a:pt x="187" y="0"/>
                  </a:cubicBez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9" name="Google Shape;8919;p136"/>
            <p:cNvSpPr/>
            <p:nvPr/>
          </p:nvSpPr>
          <p:spPr>
            <a:xfrm>
              <a:off x="6651485" y="1858011"/>
              <a:ext cx="38866" cy="46279"/>
            </a:xfrm>
            <a:custGeom>
              <a:avLst/>
              <a:gdLst/>
              <a:ahLst/>
              <a:cxnLst/>
              <a:rect l="l" t="t" r="r" b="b"/>
              <a:pathLst>
                <a:path w="582" h="693" extrusionOk="0">
                  <a:moveTo>
                    <a:pt x="131" y="1"/>
                  </a:moveTo>
                  <a:cubicBezTo>
                    <a:pt x="33" y="1"/>
                    <a:pt x="0" y="176"/>
                    <a:pt x="27" y="350"/>
                  </a:cubicBezTo>
                  <a:cubicBezTo>
                    <a:pt x="59" y="519"/>
                    <a:pt x="143" y="692"/>
                    <a:pt x="279" y="692"/>
                  </a:cubicBezTo>
                  <a:lnTo>
                    <a:pt x="292" y="692"/>
                  </a:lnTo>
                  <a:cubicBezTo>
                    <a:pt x="582" y="666"/>
                    <a:pt x="427" y="111"/>
                    <a:pt x="176" y="15"/>
                  </a:cubicBezTo>
                  <a:cubicBezTo>
                    <a:pt x="155" y="7"/>
                    <a:pt x="143" y="1"/>
                    <a:pt x="131" y="1"/>
                  </a:cubicBez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0" name="Google Shape;8920;p136"/>
            <p:cNvSpPr/>
            <p:nvPr/>
          </p:nvSpPr>
          <p:spPr>
            <a:xfrm>
              <a:off x="6691219" y="2155783"/>
              <a:ext cx="67" cy="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1" name="Google Shape;8921;p136"/>
            <p:cNvSpPr/>
            <p:nvPr/>
          </p:nvSpPr>
          <p:spPr>
            <a:xfrm>
              <a:off x="6702038" y="2146367"/>
              <a:ext cx="467" cy="467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6" y="0"/>
                  </a:moveTo>
                  <a:cubicBezTo>
                    <a:pt x="6" y="0"/>
                    <a:pt x="6" y="6"/>
                    <a:pt x="0" y="6"/>
                  </a:cubicBezTo>
                  <a:cubicBezTo>
                    <a:pt x="6" y="6"/>
                    <a:pt x="6" y="6"/>
                    <a:pt x="6" y="0"/>
                  </a:cubicBez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2" name="Google Shape;8922;p136"/>
            <p:cNvSpPr/>
            <p:nvPr/>
          </p:nvSpPr>
          <p:spPr>
            <a:xfrm>
              <a:off x="6269236" y="2124864"/>
              <a:ext cx="194397" cy="105780"/>
            </a:xfrm>
            <a:custGeom>
              <a:avLst/>
              <a:gdLst/>
              <a:ahLst/>
              <a:cxnLst/>
              <a:rect l="l" t="t" r="r" b="b"/>
              <a:pathLst>
                <a:path w="2911" h="1584" extrusionOk="0">
                  <a:moveTo>
                    <a:pt x="868" y="1"/>
                  </a:moveTo>
                  <a:cubicBezTo>
                    <a:pt x="839" y="1"/>
                    <a:pt x="808" y="2"/>
                    <a:pt x="776" y="4"/>
                  </a:cubicBezTo>
                  <a:cubicBezTo>
                    <a:pt x="135" y="57"/>
                    <a:pt x="0" y="1310"/>
                    <a:pt x="1157" y="1537"/>
                  </a:cubicBezTo>
                  <a:cubicBezTo>
                    <a:pt x="1327" y="1569"/>
                    <a:pt x="1481" y="1584"/>
                    <a:pt x="1620" y="1584"/>
                  </a:cubicBezTo>
                  <a:cubicBezTo>
                    <a:pt x="2833" y="1584"/>
                    <a:pt x="2910" y="462"/>
                    <a:pt x="2592" y="218"/>
                  </a:cubicBezTo>
                  <a:cubicBezTo>
                    <a:pt x="2500" y="149"/>
                    <a:pt x="2413" y="123"/>
                    <a:pt x="2330" y="123"/>
                  </a:cubicBezTo>
                  <a:cubicBezTo>
                    <a:pt x="2088" y="123"/>
                    <a:pt x="1879" y="345"/>
                    <a:pt x="1686" y="373"/>
                  </a:cubicBezTo>
                  <a:cubicBezTo>
                    <a:pt x="1673" y="376"/>
                    <a:pt x="1660" y="378"/>
                    <a:pt x="1648" y="378"/>
                  </a:cubicBezTo>
                  <a:cubicBezTo>
                    <a:pt x="1548" y="378"/>
                    <a:pt x="1480" y="285"/>
                    <a:pt x="1376" y="192"/>
                  </a:cubicBezTo>
                  <a:cubicBezTo>
                    <a:pt x="1266" y="93"/>
                    <a:pt x="1125" y="1"/>
                    <a:pt x="8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3" name="Google Shape;8923;p136"/>
            <p:cNvSpPr/>
            <p:nvPr/>
          </p:nvSpPr>
          <p:spPr>
            <a:xfrm>
              <a:off x="6323195" y="2165734"/>
              <a:ext cx="129486" cy="64910"/>
            </a:xfrm>
            <a:custGeom>
              <a:avLst/>
              <a:gdLst/>
              <a:ahLst/>
              <a:cxnLst/>
              <a:rect l="l" t="t" r="r" b="b"/>
              <a:pathLst>
                <a:path w="1939" h="972" extrusionOk="0">
                  <a:moveTo>
                    <a:pt x="1388" y="0"/>
                  </a:moveTo>
                  <a:cubicBezTo>
                    <a:pt x="755" y="20"/>
                    <a:pt x="219" y="349"/>
                    <a:pt x="0" y="808"/>
                  </a:cubicBezTo>
                  <a:cubicBezTo>
                    <a:pt x="96" y="853"/>
                    <a:pt x="213" y="898"/>
                    <a:pt x="349" y="925"/>
                  </a:cubicBezTo>
                  <a:cubicBezTo>
                    <a:pt x="519" y="957"/>
                    <a:pt x="672" y="972"/>
                    <a:pt x="811" y="972"/>
                  </a:cubicBezTo>
                  <a:cubicBezTo>
                    <a:pt x="1612" y="972"/>
                    <a:pt x="1916" y="480"/>
                    <a:pt x="1939" y="78"/>
                  </a:cubicBezTo>
                  <a:cubicBezTo>
                    <a:pt x="1770" y="27"/>
                    <a:pt x="1582" y="0"/>
                    <a:pt x="13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4" name="Google Shape;8924;p136"/>
            <p:cNvSpPr/>
            <p:nvPr/>
          </p:nvSpPr>
          <p:spPr>
            <a:xfrm>
              <a:off x="6305899" y="2124864"/>
              <a:ext cx="140705" cy="53891"/>
            </a:xfrm>
            <a:custGeom>
              <a:avLst/>
              <a:gdLst/>
              <a:ahLst/>
              <a:cxnLst/>
              <a:rect l="l" t="t" r="r" b="b"/>
              <a:pathLst>
                <a:path w="2107" h="807" extrusionOk="0">
                  <a:moveTo>
                    <a:pt x="321" y="0"/>
                  </a:moveTo>
                  <a:cubicBezTo>
                    <a:pt x="291" y="0"/>
                    <a:pt x="260" y="2"/>
                    <a:pt x="227" y="4"/>
                  </a:cubicBezTo>
                  <a:cubicBezTo>
                    <a:pt x="135" y="12"/>
                    <a:pt x="65" y="37"/>
                    <a:pt x="0" y="82"/>
                  </a:cubicBezTo>
                  <a:cubicBezTo>
                    <a:pt x="120" y="500"/>
                    <a:pt x="564" y="806"/>
                    <a:pt x="1093" y="806"/>
                  </a:cubicBezTo>
                  <a:cubicBezTo>
                    <a:pt x="1104" y="806"/>
                    <a:pt x="1114" y="806"/>
                    <a:pt x="1125" y="806"/>
                  </a:cubicBezTo>
                  <a:cubicBezTo>
                    <a:pt x="1551" y="794"/>
                    <a:pt x="1919" y="586"/>
                    <a:pt x="2106" y="290"/>
                  </a:cubicBezTo>
                  <a:cubicBezTo>
                    <a:pt x="2088" y="263"/>
                    <a:pt x="2067" y="237"/>
                    <a:pt x="2043" y="218"/>
                  </a:cubicBezTo>
                  <a:cubicBezTo>
                    <a:pt x="1951" y="149"/>
                    <a:pt x="1864" y="123"/>
                    <a:pt x="1781" y="123"/>
                  </a:cubicBezTo>
                  <a:cubicBezTo>
                    <a:pt x="1539" y="123"/>
                    <a:pt x="1330" y="345"/>
                    <a:pt x="1137" y="373"/>
                  </a:cubicBezTo>
                  <a:cubicBezTo>
                    <a:pt x="1125" y="375"/>
                    <a:pt x="1114" y="376"/>
                    <a:pt x="1103" y="376"/>
                  </a:cubicBezTo>
                  <a:cubicBezTo>
                    <a:pt x="894" y="376"/>
                    <a:pt x="836" y="0"/>
                    <a:pt x="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5" name="Google Shape;8925;p136"/>
            <p:cNvSpPr/>
            <p:nvPr/>
          </p:nvSpPr>
          <p:spPr>
            <a:xfrm>
              <a:off x="6446938" y="2164465"/>
              <a:ext cx="100637" cy="72991"/>
            </a:xfrm>
            <a:custGeom>
              <a:avLst/>
              <a:gdLst/>
              <a:ahLst/>
              <a:cxnLst/>
              <a:rect l="l" t="t" r="r" b="b"/>
              <a:pathLst>
                <a:path w="1507" h="1093" extrusionOk="0">
                  <a:moveTo>
                    <a:pt x="647" y="1"/>
                  </a:moveTo>
                  <a:cubicBezTo>
                    <a:pt x="382" y="1"/>
                    <a:pt x="155" y="129"/>
                    <a:pt x="92" y="342"/>
                  </a:cubicBezTo>
                  <a:cubicBezTo>
                    <a:pt x="0" y="621"/>
                    <a:pt x="233" y="937"/>
                    <a:pt x="596" y="1054"/>
                  </a:cubicBezTo>
                  <a:cubicBezTo>
                    <a:pt x="686" y="1078"/>
                    <a:pt x="776" y="1092"/>
                    <a:pt x="861" y="1092"/>
                  </a:cubicBezTo>
                  <a:cubicBezTo>
                    <a:pt x="1125" y="1092"/>
                    <a:pt x="1351" y="962"/>
                    <a:pt x="1416" y="750"/>
                  </a:cubicBezTo>
                  <a:cubicBezTo>
                    <a:pt x="1506" y="472"/>
                    <a:pt x="1274" y="156"/>
                    <a:pt x="912" y="39"/>
                  </a:cubicBezTo>
                  <a:cubicBezTo>
                    <a:pt x="822" y="13"/>
                    <a:pt x="731" y="1"/>
                    <a:pt x="647" y="1"/>
                  </a:cubicBez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6" name="Google Shape;8926;p136"/>
            <p:cNvSpPr/>
            <p:nvPr/>
          </p:nvSpPr>
          <p:spPr>
            <a:xfrm>
              <a:off x="6251072" y="1907425"/>
              <a:ext cx="93692" cy="39868"/>
            </a:xfrm>
            <a:custGeom>
              <a:avLst/>
              <a:gdLst/>
              <a:ahLst/>
              <a:cxnLst/>
              <a:rect l="l" t="t" r="r" b="b"/>
              <a:pathLst>
                <a:path w="1403" h="597" extrusionOk="0">
                  <a:moveTo>
                    <a:pt x="497" y="250"/>
                  </a:moveTo>
                  <a:cubicBezTo>
                    <a:pt x="496" y="250"/>
                    <a:pt x="494" y="251"/>
                    <a:pt x="491" y="252"/>
                  </a:cubicBezTo>
                  <a:lnTo>
                    <a:pt x="491" y="252"/>
                  </a:lnTo>
                  <a:cubicBezTo>
                    <a:pt x="494" y="252"/>
                    <a:pt x="495" y="251"/>
                    <a:pt x="497" y="250"/>
                  </a:cubicBezTo>
                  <a:close/>
                  <a:moveTo>
                    <a:pt x="729" y="0"/>
                  </a:moveTo>
                  <a:cubicBezTo>
                    <a:pt x="662" y="0"/>
                    <a:pt x="595" y="13"/>
                    <a:pt x="530" y="32"/>
                  </a:cubicBezTo>
                  <a:cubicBezTo>
                    <a:pt x="421" y="64"/>
                    <a:pt x="317" y="122"/>
                    <a:pt x="227" y="199"/>
                  </a:cubicBezTo>
                  <a:cubicBezTo>
                    <a:pt x="130" y="285"/>
                    <a:pt x="58" y="387"/>
                    <a:pt x="13" y="509"/>
                  </a:cubicBezTo>
                  <a:cubicBezTo>
                    <a:pt x="1" y="542"/>
                    <a:pt x="26" y="581"/>
                    <a:pt x="52" y="595"/>
                  </a:cubicBezTo>
                  <a:cubicBezTo>
                    <a:pt x="59" y="596"/>
                    <a:pt x="67" y="597"/>
                    <a:pt x="74" y="597"/>
                  </a:cubicBezTo>
                  <a:cubicBezTo>
                    <a:pt x="101" y="597"/>
                    <a:pt x="127" y="588"/>
                    <a:pt x="142" y="562"/>
                  </a:cubicBezTo>
                  <a:cubicBezTo>
                    <a:pt x="150" y="542"/>
                    <a:pt x="162" y="517"/>
                    <a:pt x="174" y="497"/>
                  </a:cubicBezTo>
                  <a:cubicBezTo>
                    <a:pt x="181" y="497"/>
                    <a:pt x="181" y="491"/>
                    <a:pt x="188" y="485"/>
                  </a:cubicBezTo>
                  <a:cubicBezTo>
                    <a:pt x="189" y="484"/>
                    <a:pt x="189" y="483"/>
                    <a:pt x="189" y="483"/>
                  </a:cubicBezTo>
                  <a:lnTo>
                    <a:pt x="189" y="483"/>
                  </a:lnTo>
                  <a:cubicBezTo>
                    <a:pt x="191" y="482"/>
                    <a:pt x="192" y="481"/>
                    <a:pt x="195" y="478"/>
                  </a:cubicBezTo>
                  <a:cubicBezTo>
                    <a:pt x="201" y="471"/>
                    <a:pt x="207" y="458"/>
                    <a:pt x="213" y="452"/>
                  </a:cubicBezTo>
                  <a:cubicBezTo>
                    <a:pt x="246" y="413"/>
                    <a:pt x="285" y="381"/>
                    <a:pt x="323" y="348"/>
                  </a:cubicBezTo>
                  <a:lnTo>
                    <a:pt x="323" y="348"/>
                  </a:lnTo>
                  <a:cubicBezTo>
                    <a:pt x="319" y="352"/>
                    <a:pt x="317" y="353"/>
                    <a:pt x="317" y="353"/>
                  </a:cubicBezTo>
                  <a:cubicBezTo>
                    <a:pt x="316" y="353"/>
                    <a:pt x="331" y="342"/>
                    <a:pt x="336" y="342"/>
                  </a:cubicBezTo>
                  <a:cubicBezTo>
                    <a:pt x="350" y="336"/>
                    <a:pt x="356" y="330"/>
                    <a:pt x="362" y="323"/>
                  </a:cubicBezTo>
                  <a:cubicBezTo>
                    <a:pt x="388" y="309"/>
                    <a:pt x="407" y="297"/>
                    <a:pt x="427" y="285"/>
                  </a:cubicBezTo>
                  <a:cubicBezTo>
                    <a:pt x="452" y="271"/>
                    <a:pt x="472" y="265"/>
                    <a:pt x="490" y="252"/>
                  </a:cubicBezTo>
                  <a:lnTo>
                    <a:pt x="490" y="252"/>
                  </a:lnTo>
                  <a:cubicBezTo>
                    <a:pt x="488" y="253"/>
                    <a:pt x="486" y="254"/>
                    <a:pt x="486" y="254"/>
                  </a:cubicBezTo>
                  <a:cubicBezTo>
                    <a:pt x="486" y="254"/>
                    <a:pt x="487" y="253"/>
                    <a:pt x="491" y="252"/>
                  </a:cubicBezTo>
                  <a:lnTo>
                    <a:pt x="491" y="252"/>
                  </a:lnTo>
                  <a:cubicBezTo>
                    <a:pt x="491" y="252"/>
                    <a:pt x="490" y="252"/>
                    <a:pt x="490" y="252"/>
                  </a:cubicBezTo>
                  <a:lnTo>
                    <a:pt x="490" y="252"/>
                  </a:lnTo>
                  <a:cubicBezTo>
                    <a:pt x="491" y="252"/>
                    <a:pt x="491" y="252"/>
                    <a:pt x="491" y="252"/>
                  </a:cubicBezTo>
                  <a:lnTo>
                    <a:pt x="491" y="252"/>
                  </a:lnTo>
                  <a:cubicBezTo>
                    <a:pt x="491" y="252"/>
                    <a:pt x="491" y="252"/>
                    <a:pt x="491" y="252"/>
                  </a:cubicBezTo>
                  <a:cubicBezTo>
                    <a:pt x="495" y="251"/>
                    <a:pt x="497" y="250"/>
                    <a:pt x="497" y="250"/>
                  </a:cubicBezTo>
                  <a:lnTo>
                    <a:pt x="497" y="250"/>
                  </a:lnTo>
                  <a:cubicBezTo>
                    <a:pt x="497" y="250"/>
                    <a:pt x="497" y="250"/>
                    <a:pt x="497" y="250"/>
                  </a:cubicBezTo>
                  <a:lnTo>
                    <a:pt x="497" y="250"/>
                  </a:lnTo>
                  <a:cubicBezTo>
                    <a:pt x="497" y="250"/>
                    <a:pt x="497" y="250"/>
                    <a:pt x="497" y="250"/>
                  </a:cubicBezTo>
                  <a:lnTo>
                    <a:pt x="497" y="250"/>
                  </a:lnTo>
                  <a:cubicBezTo>
                    <a:pt x="497" y="250"/>
                    <a:pt x="497" y="250"/>
                    <a:pt x="497" y="250"/>
                  </a:cubicBezTo>
                  <a:lnTo>
                    <a:pt x="497" y="250"/>
                  </a:lnTo>
                  <a:cubicBezTo>
                    <a:pt x="499" y="248"/>
                    <a:pt x="501" y="246"/>
                    <a:pt x="505" y="246"/>
                  </a:cubicBezTo>
                  <a:cubicBezTo>
                    <a:pt x="517" y="238"/>
                    <a:pt x="530" y="238"/>
                    <a:pt x="544" y="232"/>
                  </a:cubicBezTo>
                  <a:cubicBezTo>
                    <a:pt x="562" y="226"/>
                    <a:pt x="589" y="219"/>
                    <a:pt x="607" y="213"/>
                  </a:cubicBezTo>
                  <a:cubicBezTo>
                    <a:pt x="621" y="213"/>
                    <a:pt x="634" y="213"/>
                    <a:pt x="646" y="207"/>
                  </a:cubicBezTo>
                  <a:lnTo>
                    <a:pt x="660" y="207"/>
                  </a:lnTo>
                  <a:cubicBezTo>
                    <a:pt x="711" y="199"/>
                    <a:pt x="756" y="199"/>
                    <a:pt x="809" y="199"/>
                  </a:cubicBezTo>
                  <a:lnTo>
                    <a:pt x="886" y="199"/>
                  </a:lnTo>
                  <a:cubicBezTo>
                    <a:pt x="899" y="199"/>
                    <a:pt x="911" y="207"/>
                    <a:pt x="925" y="207"/>
                  </a:cubicBezTo>
                  <a:cubicBezTo>
                    <a:pt x="937" y="213"/>
                    <a:pt x="950" y="219"/>
                    <a:pt x="956" y="219"/>
                  </a:cubicBezTo>
                  <a:cubicBezTo>
                    <a:pt x="954" y="218"/>
                    <a:pt x="953" y="218"/>
                    <a:pt x="953" y="218"/>
                  </a:cubicBezTo>
                  <a:lnTo>
                    <a:pt x="953" y="218"/>
                  </a:lnTo>
                  <a:cubicBezTo>
                    <a:pt x="953" y="218"/>
                    <a:pt x="971" y="226"/>
                    <a:pt x="976" y="226"/>
                  </a:cubicBezTo>
                  <a:cubicBezTo>
                    <a:pt x="995" y="238"/>
                    <a:pt x="1021" y="252"/>
                    <a:pt x="1041" y="264"/>
                  </a:cubicBezTo>
                  <a:cubicBezTo>
                    <a:pt x="1041" y="271"/>
                    <a:pt x="1048" y="271"/>
                    <a:pt x="1054" y="277"/>
                  </a:cubicBezTo>
                  <a:cubicBezTo>
                    <a:pt x="1056" y="278"/>
                    <a:pt x="1057" y="279"/>
                    <a:pt x="1058" y="279"/>
                  </a:cubicBezTo>
                  <a:lnTo>
                    <a:pt x="1058" y="279"/>
                  </a:lnTo>
                  <a:cubicBezTo>
                    <a:pt x="1058" y="280"/>
                    <a:pt x="1059" y="282"/>
                    <a:pt x="1060" y="285"/>
                  </a:cubicBezTo>
                  <a:cubicBezTo>
                    <a:pt x="1072" y="291"/>
                    <a:pt x="1086" y="297"/>
                    <a:pt x="1093" y="309"/>
                  </a:cubicBezTo>
                  <a:cubicBezTo>
                    <a:pt x="1111" y="330"/>
                    <a:pt x="1131" y="348"/>
                    <a:pt x="1150" y="375"/>
                  </a:cubicBezTo>
                  <a:cubicBezTo>
                    <a:pt x="1150" y="375"/>
                    <a:pt x="1150" y="375"/>
                    <a:pt x="1150" y="375"/>
                  </a:cubicBezTo>
                  <a:lnTo>
                    <a:pt x="1150" y="375"/>
                  </a:lnTo>
                  <a:cubicBezTo>
                    <a:pt x="1151" y="376"/>
                    <a:pt x="1153" y="377"/>
                    <a:pt x="1154" y="378"/>
                  </a:cubicBezTo>
                  <a:lnTo>
                    <a:pt x="1154" y="378"/>
                  </a:lnTo>
                  <a:cubicBezTo>
                    <a:pt x="1160" y="383"/>
                    <a:pt x="1165" y="389"/>
                    <a:pt x="1170" y="401"/>
                  </a:cubicBezTo>
                  <a:cubicBezTo>
                    <a:pt x="1183" y="413"/>
                    <a:pt x="1189" y="426"/>
                    <a:pt x="1196" y="440"/>
                  </a:cubicBezTo>
                  <a:cubicBezTo>
                    <a:pt x="1203" y="452"/>
                    <a:pt x="1209" y="464"/>
                    <a:pt x="1215" y="478"/>
                  </a:cubicBezTo>
                  <a:cubicBezTo>
                    <a:pt x="1221" y="485"/>
                    <a:pt x="1221" y="491"/>
                    <a:pt x="1227" y="497"/>
                  </a:cubicBezTo>
                  <a:cubicBezTo>
                    <a:pt x="1227" y="497"/>
                    <a:pt x="1239" y="518"/>
                    <a:pt x="1237" y="518"/>
                  </a:cubicBezTo>
                  <a:cubicBezTo>
                    <a:pt x="1236" y="518"/>
                    <a:pt x="1236" y="518"/>
                    <a:pt x="1235" y="517"/>
                  </a:cubicBezTo>
                  <a:lnTo>
                    <a:pt x="1235" y="517"/>
                  </a:lnTo>
                  <a:cubicBezTo>
                    <a:pt x="1250" y="552"/>
                    <a:pt x="1276" y="575"/>
                    <a:pt x="1311" y="575"/>
                  </a:cubicBezTo>
                  <a:cubicBezTo>
                    <a:pt x="1321" y="575"/>
                    <a:pt x="1332" y="573"/>
                    <a:pt x="1344" y="568"/>
                  </a:cubicBezTo>
                  <a:cubicBezTo>
                    <a:pt x="1390" y="548"/>
                    <a:pt x="1403" y="497"/>
                    <a:pt x="1383" y="452"/>
                  </a:cubicBezTo>
                  <a:cubicBezTo>
                    <a:pt x="1338" y="342"/>
                    <a:pt x="1260" y="238"/>
                    <a:pt x="1170" y="168"/>
                  </a:cubicBezTo>
                  <a:cubicBezTo>
                    <a:pt x="1125" y="130"/>
                    <a:pt x="1080" y="103"/>
                    <a:pt x="1021" y="77"/>
                  </a:cubicBezTo>
                  <a:cubicBezTo>
                    <a:pt x="995" y="64"/>
                    <a:pt x="970" y="58"/>
                    <a:pt x="944" y="52"/>
                  </a:cubicBezTo>
                  <a:cubicBezTo>
                    <a:pt x="937" y="44"/>
                    <a:pt x="931" y="44"/>
                    <a:pt x="925" y="44"/>
                  </a:cubicBezTo>
                  <a:cubicBezTo>
                    <a:pt x="944" y="44"/>
                    <a:pt x="925" y="44"/>
                    <a:pt x="917" y="38"/>
                  </a:cubicBezTo>
                  <a:cubicBezTo>
                    <a:pt x="905" y="32"/>
                    <a:pt x="886" y="26"/>
                    <a:pt x="866" y="19"/>
                  </a:cubicBezTo>
                  <a:cubicBezTo>
                    <a:pt x="821" y="6"/>
                    <a:pt x="775" y="0"/>
                    <a:pt x="7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7" name="Google Shape;8927;p136"/>
            <p:cNvSpPr/>
            <p:nvPr/>
          </p:nvSpPr>
          <p:spPr>
            <a:xfrm>
              <a:off x="6470244" y="1957580"/>
              <a:ext cx="87081" cy="52289"/>
            </a:xfrm>
            <a:custGeom>
              <a:avLst/>
              <a:gdLst/>
              <a:ahLst/>
              <a:cxnLst/>
              <a:rect l="l" t="t" r="r" b="b"/>
              <a:pathLst>
                <a:path w="1304" h="783" extrusionOk="0">
                  <a:moveTo>
                    <a:pt x="608" y="180"/>
                  </a:moveTo>
                  <a:lnTo>
                    <a:pt x="608" y="180"/>
                  </a:lnTo>
                  <a:cubicBezTo>
                    <a:pt x="606" y="180"/>
                    <a:pt x="610" y="183"/>
                    <a:pt x="614" y="183"/>
                  </a:cubicBezTo>
                  <a:cubicBezTo>
                    <a:pt x="610" y="181"/>
                    <a:pt x="608" y="180"/>
                    <a:pt x="608" y="180"/>
                  </a:cubicBezTo>
                  <a:close/>
                  <a:moveTo>
                    <a:pt x="715" y="226"/>
                  </a:moveTo>
                  <a:cubicBezTo>
                    <a:pt x="714" y="226"/>
                    <a:pt x="720" y="230"/>
                    <a:pt x="725" y="230"/>
                  </a:cubicBezTo>
                  <a:cubicBezTo>
                    <a:pt x="718" y="227"/>
                    <a:pt x="716" y="226"/>
                    <a:pt x="715" y="226"/>
                  </a:cubicBezTo>
                  <a:close/>
                  <a:moveTo>
                    <a:pt x="498" y="1"/>
                  </a:moveTo>
                  <a:cubicBezTo>
                    <a:pt x="462" y="1"/>
                    <a:pt x="425" y="5"/>
                    <a:pt x="388" y="9"/>
                  </a:cubicBezTo>
                  <a:cubicBezTo>
                    <a:pt x="259" y="22"/>
                    <a:pt x="137" y="81"/>
                    <a:pt x="33" y="171"/>
                  </a:cubicBezTo>
                  <a:cubicBezTo>
                    <a:pt x="0" y="197"/>
                    <a:pt x="8" y="254"/>
                    <a:pt x="33" y="281"/>
                  </a:cubicBezTo>
                  <a:cubicBezTo>
                    <a:pt x="52" y="297"/>
                    <a:pt x="73" y="305"/>
                    <a:pt x="93" y="305"/>
                  </a:cubicBezTo>
                  <a:cubicBezTo>
                    <a:pt x="114" y="305"/>
                    <a:pt x="133" y="297"/>
                    <a:pt x="149" y="281"/>
                  </a:cubicBezTo>
                  <a:cubicBezTo>
                    <a:pt x="221" y="222"/>
                    <a:pt x="298" y="183"/>
                    <a:pt x="388" y="164"/>
                  </a:cubicBezTo>
                  <a:cubicBezTo>
                    <a:pt x="393" y="164"/>
                    <a:pt x="406" y="162"/>
                    <a:pt x="410" y="162"/>
                  </a:cubicBezTo>
                  <a:cubicBezTo>
                    <a:pt x="412" y="162"/>
                    <a:pt x="412" y="162"/>
                    <a:pt x="408" y="164"/>
                  </a:cubicBezTo>
                  <a:cubicBezTo>
                    <a:pt x="421" y="158"/>
                    <a:pt x="427" y="158"/>
                    <a:pt x="441" y="158"/>
                  </a:cubicBezTo>
                  <a:lnTo>
                    <a:pt x="512" y="158"/>
                  </a:lnTo>
                  <a:cubicBezTo>
                    <a:pt x="518" y="158"/>
                    <a:pt x="531" y="158"/>
                    <a:pt x="543" y="164"/>
                  </a:cubicBezTo>
                  <a:lnTo>
                    <a:pt x="576" y="164"/>
                  </a:lnTo>
                  <a:cubicBezTo>
                    <a:pt x="563" y="164"/>
                    <a:pt x="582" y="164"/>
                    <a:pt x="582" y="171"/>
                  </a:cubicBezTo>
                  <a:cubicBezTo>
                    <a:pt x="590" y="171"/>
                    <a:pt x="602" y="177"/>
                    <a:pt x="614" y="183"/>
                  </a:cubicBezTo>
                  <a:cubicBezTo>
                    <a:pt x="628" y="191"/>
                    <a:pt x="635" y="191"/>
                    <a:pt x="647" y="197"/>
                  </a:cubicBezTo>
                  <a:cubicBezTo>
                    <a:pt x="653" y="203"/>
                    <a:pt x="667" y="209"/>
                    <a:pt x="680" y="209"/>
                  </a:cubicBezTo>
                  <a:cubicBezTo>
                    <a:pt x="675" y="209"/>
                    <a:pt x="668" y="207"/>
                    <a:pt x="669" y="207"/>
                  </a:cubicBezTo>
                  <a:lnTo>
                    <a:pt x="669" y="207"/>
                  </a:lnTo>
                  <a:cubicBezTo>
                    <a:pt x="670" y="207"/>
                    <a:pt x="673" y="207"/>
                    <a:pt x="680" y="209"/>
                  </a:cubicBezTo>
                  <a:cubicBezTo>
                    <a:pt x="692" y="216"/>
                    <a:pt x="706" y="222"/>
                    <a:pt x="725" y="230"/>
                  </a:cubicBezTo>
                  <a:cubicBezTo>
                    <a:pt x="731" y="236"/>
                    <a:pt x="737" y="236"/>
                    <a:pt x="745" y="242"/>
                  </a:cubicBezTo>
                  <a:cubicBezTo>
                    <a:pt x="784" y="261"/>
                    <a:pt x="828" y="287"/>
                    <a:pt x="861" y="313"/>
                  </a:cubicBezTo>
                  <a:cubicBezTo>
                    <a:pt x="873" y="320"/>
                    <a:pt x="880" y="326"/>
                    <a:pt x="886" y="332"/>
                  </a:cubicBezTo>
                  <a:cubicBezTo>
                    <a:pt x="886" y="332"/>
                    <a:pt x="886" y="332"/>
                    <a:pt x="886" y="332"/>
                  </a:cubicBezTo>
                  <a:lnTo>
                    <a:pt x="886" y="332"/>
                  </a:lnTo>
                  <a:cubicBezTo>
                    <a:pt x="889" y="333"/>
                    <a:pt x="891" y="334"/>
                    <a:pt x="893" y="334"/>
                  </a:cubicBezTo>
                  <a:lnTo>
                    <a:pt x="893" y="334"/>
                  </a:lnTo>
                  <a:cubicBezTo>
                    <a:pt x="897" y="336"/>
                    <a:pt x="902" y="341"/>
                    <a:pt x="906" y="346"/>
                  </a:cubicBezTo>
                  <a:cubicBezTo>
                    <a:pt x="925" y="358"/>
                    <a:pt x="945" y="371"/>
                    <a:pt x="957" y="391"/>
                  </a:cubicBezTo>
                  <a:cubicBezTo>
                    <a:pt x="977" y="403"/>
                    <a:pt x="990" y="423"/>
                    <a:pt x="1008" y="442"/>
                  </a:cubicBezTo>
                  <a:cubicBezTo>
                    <a:pt x="1016" y="448"/>
                    <a:pt x="1022" y="454"/>
                    <a:pt x="1029" y="462"/>
                  </a:cubicBezTo>
                  <a:cubicBezTo>
                    <a:pt x="1029" y="468"/>
                    <a:pt x="1035" y="468"/>
                    <a:pt x="1035" y="475"/>
                  </a:cubicBezTo>
                  <a:cubicBezTo>
                    <a:pt x="1039" y="475"/>
                    <a:pt x="1048" y="485"/>
                    <a:pt x="1047" y="485"/>
                  </a:cubicBezTo>
                  <a:cubicBezTo>
                    <a:pt x="1046" y="485"/>
                    <a:pt x="1044" y="484"/>
                    <a:pt x="1041" y="481"/>
                  </a:cubicBezTo>
                  <a:lnTo>
                    <a:pt x="1041" y="481"/>
                  </a:lnTo>
                  <a:cubicBezTo>
                    <a:pt x="1074" y="520"/>
                    <a:pt x="1100" y="558"/>
                    <a:pt x="1118" y="603"/>
                  </a:cubicBezTo>
                  <a:cubicBezTo>
                    <a:pt x="1132" y="630"/>
                    <a:pt x="1132" y="636"/>
                    <a:pt x="1145" y="662"/>
                  </a:cubicBezTo>
                  <a:cubicBezTo>
                    <a:pt x="1151" y="681"/>
                    <a:pt x="1157" y="707"/>
                    <a:pt x="1157" y="734"/>
                  </a:cubicBezTo>
                  <a:cubicBezTo>
                    <a:pt x="1163" y="767"/>
                    <a:pt x="1192" y="783"/>
                    <a:pt x="1223" y="783"/>
                  </a:cubicBezTo>
                  <a:cubicBezTo>
                    <a:pt x="1262" y="783"/>
                    <a:pt x="1303" y="757"/>
                    <a:pt x="1300" y="713"/>
                  </a:cubicBezTo>
                  <a:cubicBezTo>
                    <a:pt x="1280" y="501"/>
                    <a:pt x="1177" y="313"/>
                    <a:pt x="1008" y="177"/>
                  </a:cubicBezTo>
                  <a:cubicBezTo>
                    <a:pt x="918" y="113"/>
                    <a:pt x="815" y="36"/>
                    <a:pt x="706" y="22"/>
                  </a:cubicBezTo>
                  <a:cubicBezTo>
                    <a:pt x="680" y="16"/>
                    <a:pt x="647" y="9"/>
                    <a:pt x="621" y="9"/>
                  </a:cubicBezTo>
                  <a:cubicBezTo>
                    <a:pt x="596" y="16"/>
                    <a:pt x="628" y="16"/>
                    <a:pt x="614" y="16"/>
                  </a:cubicBezTo>
                  <a:cubicBezTo>
                    <a:pt x="608" y="16"/>
                    <a:pt x="602" y="9"/>
                    <a:pt x="596" y="9"/>
                  </a:cubicBezTo>
                  <a:cubicBezTo>
                    <a:pt x="576" y="9"/>
                    <a:pt x="557" y="3"/>
                    <a:pt x="543" y="3"/>
                  </a:cubicBezTo>
                  <a:cubicBezTo>
                    <a:pt x="528" y="1"/>
                    <a:pt x="513" y="1"/>
                    <a:pt x="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8" name="Google Shape;8928;p136"/>
            <p:cNvSpPr/>
            <p:nvPr/>
          </p:nvSpPr>
          <p:spPr>
            <a:xfrm>
              <a:off x="6172072" y="2079454"/>
              <a:ext cx="100237" cy="72991"/>
            </a:xfrm>
            <a:custGeom>
              <a:avLst/>
              <a:gdLst/>
              <a:ahLst/>
              <a:cxnLst/>
              <a:rect l="l" t="t" r="r" b="b"/>
              <a:pathLst>
                <a:path w="1501" h="1093" extrusionOk="0">
                  <a:moveTo>
                    <a:pt x="647" y="0"/>
                  </a:moveTo>
                  <a:cubicBezTo>
                    <a:pt x="376" y="0"/>
                    <a:pt x="149" y="129"/>
                    <a:pt x="84" y="335"/>
                  </a:cubicBezTo>
                  <a:cubicBezTo>
                    <a:pt x="1" y="621"/>
                    <a:pt x="227" y="937"/>
                    <a:pt x="596" y="1047"/>
                  </a:cubicBezTo>
                  <a:cubicBezTo>
                    <a:pt x="680" y="1080"/>
                    <a:pt x="770" y="1092"/>
                    <a:pt x="853" y="1092"/>
                  </a:cubicBezTo>
                  <a:cubicBezTo>
                    <a:pt x="1119" y="1092"/>
                    <a:pt x="1345" y="963"/>
                    <a:pt x="1416" y="749"/>
                  </a:cubicBezTo>
                  <a:cubicBezTo>
                    <a:pt x="1500" y="472"/>
                    <a:pt x="1274" y="149"/>
                    <a:pt x="906" y="39"/>
                  </a:cubicBezTo>
                  <a:cubicBezTo>
                    <a:pt x="815" y="13"/>
                    <a:pt x="731" y="0"/>
                    <a:pt x="647" y="0"/>
                  </a:cubicBez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9" name="Google Shape;8929;p136"/>
            <p:cNvSpPr/>
            <p:nvPr/>
          </p:nvSpPr>
          <p:spPr>
            <a:xfrm>
              <a:off x="6428373" y="2013275"/>
              <a:ext cx="118334" cy="130355"/>
            </a:xfrm>
            <a:custGeom>
              <a:avLst/>
              <a:gdLst/>
              <a:ahLst/>
              <a:cxnLst/>
              <a:rect l="l" t="t" r="r" b="b"/>
              <a:pathLst>
                <a:path w="1772" h="1952" extrusionOk="0">
                  <a:moveTo>
                    <a:pt x="925" y="0"/>
                  </a:moveTo>
                  <a:cubicBezTo>
                    <a:pt x="563" y="0"/>
                    <a:pt x="237" y="254"/>
                    <a:pt x="162" y="622"/>
                  </a:cubicBezTo>
                  <a:lnTo>
                    <a:pt x="85" y="1024"/>
                  </a:lnTo>
                  <a:cubicBezTo>
                    <a:pt x="1" y="1443"/>
                    <a:pt x="272" y="1851"/>
                    <a:pt x="692" y="1934"/>
                  </a:cubicBezTo>
                  <a:cubicBezTo>
                    <a:pt x="746" y="1946"/>
                    <a:pt x="799" y="1951"/>
                    <a:pt x="852" y="1951"/>
                  </a:cubicBezTo>
                  <a:cubicBezTo>
                    <a:pt x="1211" y="1951"/>
                    <a:pt x="1530" y="1693"/>
                    <a:pt x="1604" y="1326"/>
                  </a:cubicBezTo>
                  <a:lnTo>
                    <a:pt x="1688" y="926"/>
                  </a:lnTo>
                  <a:cubicBezTo>
                    <a:pt x="1772" y="506"/>
                    <a:pt x="1500" y="100"/>
                    <a:pt x="1080" y="16"/>
                  </a:cubicBezTo>
                  <a:cubicBezTo>
                    <a:pt x="1028" y="5"/>
                    <a:pt x="976" y="0"/>
                    <a:pt x="9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0" name="Google Shape;8930;p136"/>
            <p:cNvSpPr/>
            <p:nvPr/>
          </p:nvSpPr>
          <p:spPr>
            <a:xfrm>
              <a:off x="6430176" y="2019686"/>
              <a:ext cx="87215" cy="111990"/>
            </a:xfrm>
            <a:custGeom>
              <a:avLst/>
              <a:gdLst/>
              <a:ahLst/>
              <a:cxnLst/>
              <a:rect l="l" t="t" r="r" b="b"/>
              <a:pathLst>
                <a:path w="1306" h="1677" extrusionOk="0">
                  <a:moveTo>
                    <a:pt x="607" y="1"/>
                  </a:moveTo>
                  <a:cubicBezTo>
                    <a:pt x="575" y="1"/>
                    <a:pt x="543" y="4"/>
                    <a:pt x="510" y="10"/>
                  </a:cubicBezTo>
                  <a:cubicBezTo>
                    <a:pt x="323" y="114"/>
                    <a:pt x="182" y="300"/>
                    <a:pt x="135" y="526"/>
                  </a:cubicBezTo>
                  <a:lnTo>
                    <a:pt x="58" y="928"/>
                  </a:lnTo>
                  <a:cubicBezTo>
                    <a:pt x="0" y="1199"/>
                    <a:pt x="96" y="1457"/>
                    <a:pt x="278" y="1638"/>
                  </a:cubicBezTo>
                  <a:cubicBezTo>
                    <a:pt x="310" y="1651"/>
                    <a:pt x="343" y="1657"/>
                    <a:pt x="375" y="1665"/>
                  </a:cubicBezTo>
                  <a:cubicBezTo>
                    <a:pt x="413" y="1673"/>
                    <a:pt x="451" y="1676"/>
                    <a:pt x="489" y="1676"/>
                  </a:cubicBezTo>
                  <a:cubicBezTo>
                    <a:pt x="818" y="1676"/>
                    <a:pt x="1128" y="1385"/>
                    <a:pt x="1208" y="973"/>
                  </a:cubicBezTo>
                  <a:cubicBezTo>
                    <a:pt x="1306" y="520"/>
                    <a:pt x="1080" y="87"/>
                    <a:pt x="704" y="10"/>
                  </a:cubicBezTo>
                  <a:cubicBezTo>
                    <a:pt x="672" y="4"/>
                    <a:pt x="640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1" name="Google Shape;8931;p136"/>
            <p:cNvSpPr/>
            <p:nvPr/>
          </p:nvSpPr>
          <p:spPr>
            <a:xfrm>
              <a:off x="6362862" y="2058351"/>
              <a:ext cx="27179" cy="24308"/>
            </a:xfrm>
            <a:custGeom>
              <a:avLst/>
              <a:gdLst/>
              <a:ahLst/>
              <a:cxnLst/>
              <a:rect l="l" t="t" r="r" b="b"/>
              <a:pathLst>
                <a:path w="407" h="364" extrusionOk="0">
                  <a:moveTo>
                    <a:pt x="90" y="0"/>
                  </a:moveTo>
                  <a:cubicBezTo>
                    <a:pt x="71" y="0"/>
                    <a:pt x="58" y="12"/>
                    <a:pt x="58" y="25"/>
                  </a:cubicBezTo>
                  <a:cubicBezTo>
                    <a:pt x="45" y="51"/>
                    <a:pt x="39" y="78"/>
                    <a:pt x="33" y="102"/>
                  </a:cubicBezTo>
                  <a:cubicBezTo>
                    <a:pt x="27" y="129"/>
                    <a:pt x="27" y="147"/>
                    <a:pt x="19" y="174"/>
                  </a:cubicBezTo>
                  <a:cubicBezTo>
                    <a:pt x="13" y="206"/>
                    <a:pt x="13" y="233"/>
                    <a:pt x="6" y="257"/>
                  </a:cubicBezTo>
                  <a:cubicBezTo>
                    <a:pt x="6" y="290"/>
                    <a:pt x="0" y="316"/>
                    <a:pt x="13" y="341"/>
                  </a:cubicBezTo>
                  <a:cubicBezTo>
                    <a:pt x="19" y="357"/>
                    <a:pt x="31" y="363"/>
                    <a:pt x="44" y="363"/>
                  </a:cubicBezTo>
                  <a:cubicBezTo>
                    <a:pt x="57" y="363"/>
                    <a:pt x="71" y="355"/>
                    <a:pt x="78" y="341"/>
                  </a:cubicBezTo>
                  <a:cubicBezTo>
                    <a:pt x="96" y="323"/>
                    <a:pt x="90" y="284"/>
                    <a:pt x="96" y="257"/>
                  </a:cubicBezTo>
                  <a:cubicBezTo>
                    <a:pt x="96" y="239"/>
                    <a:pt x="96" y="212"/>
                    <a:pt x="104" y="194"/>
                  </a:cubicBezTo>
                  <a:cubicBezTo>
                    <a:pt x="104" y="171"/>
                    <a:pt x="109" y="147"/>
                    <a:pt x="114" y="125"/>
                  </a:cubicBezTo>
                  <a:lnTo>
                    <a:pt x="114" y="125"/>
                  </a:lnTo>
                  <a:cubicBezTo>
                    <a:pt x="123" y="139"/>
                    <a:pt x="131" y="153"/>
                    <a:pt x="135" y="168"/>
                  </a:cubicBezTo>
                  <a:lnTo>
                    <a:pt x="194" y="284"/>
                  </a:lnTo>
                  <a:cubicBezTo>
                    <a:pt x="200" y="302"/>
                    <a:pt x="220" y="310"/>
                    <a:pt x="233" y="310"/>
                  </a:cubicBezTo>
                  <a:cubicBezTo>
                    <a:pt x="251" y="310"/>
                    <a:pt x="265" y="296"/>
                    <a:pt x="278" y="284"/>
                  </a:cubicBezTo>
                  <a:cubicBezTo>
                    <a:pt x="317" y="233"/>
                    <a:pt x="355" y="174"/>
                    <a:pt x="394" y="116"/>
                  </a:cubicBezTo>
                  <a:cubicBezTo>
                    <a:pt x="406" y="96"/>
                    <a:pt x="394" y="64"/>
                    <a:pt x="375" y="51"/>
                  </a:cubicBezTo>
                  <a:cubicBezTo>
                    <a:pt x="370" y="48"/>
                    <a:pt x="364" y="46"/>
                    <a:pt x="357" y="46"/>
                  </a:cubicBezTo>
                  <a:cubicBezTo>
                    <a:pt x="341" y="46"/>
                    <a:pt x="324" y="56"/>
                    <a:pt x="310" y="70"/>
                  </a:cubicBezTo>
                  <a:cubicBezTo>
                    <a:pt x="286" y="107"/>
                    <a:pt x="261" y="142"/>
                    <a:pt x="236" y="177"/>
                  </a:cubicBezTo>
                  <a:lnTo>
                    <a:pt x="236" y="177"/>
                  </a:lnTo>
                  <a:cubicBezTo>
                    <a:pt x="224" y="160"/>
                    <a:pt x="212" y="144"/>
                    <a:pt x="200" y="129"/>
                  </a:cubicBezTo>
                  <a:cubicBezTo>
                    <a:pt x="188" y="109"/>
                    <a:pt x="174" y="96"/>
                    <a:pt x="161" y="78"/>
                  </a:cubicBezTo>
                  <a:cubicBezTo>
                    <a:pt x="149" y="64"/>
                    <a:pt x="129" y="45"/>
                    <a:pt x="129" y="25"/>
                  </a:cubicBezTo>
                  <a:cubicBezTo>
                    <a:pt x="123" y="12"/>
                    <a:pt x="104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2" name="Google Shape;8932;p136"/>
            <p:cNvSpPr/>
            <p:nvPr/>
          </p:nvSpPr>
          <p:spPr>
            <a:xfrm>
              <a:off x="6232975" y="1966529"/>
              <a:ext cx="120805" cy="130288"/>
            </a:xfrm>
            <a:custGeom>
              <a:avLst/>
              <a:gdLst/>
              <a:ahLst/>
              <a:cxnLst/>
              <a:rect l="l" t="t" r="r" b="b"/>
              <a:pathLst>
                <a:path w="1809" h="1951" extrusionOk="0">
                  <a:moveTo>
                    <a:pt x="949" y="1"/>
                  </a:moveTo>
                  <a:cubicBezTo>
                    <a:pt x="603" y="1"/>
                    <a:pt x="289" y="237"/>
                    <a:pt x="200" y="592"/>
                  </a:cubicBezTo>
                  <a:lnTo>
                    <a:pt x="103" y="987"/>
                  </a:lnTo>
                  <a:cubicBezTo>
                    <a:pt x="0" y="1406"/>
                    <a:pt x="258" y="1826"/>
                    <a:pt x="672" y="1930"/>
                  </a:cubicBezTo>
                  <a:cubicBezTo>
                    <a:pt x="731" y="1944"/>
                    <a:pt x="791" y="1951"/>
                    <a:pt x="850" y="1951"/>
                  </a:cubicBezTo>
                  <a:cubicBezTo>
                    <a:pt x="1200" y="1951"/>
                    <a:pt x="1521" y="1716"/>
                    <a:pt x="1609" y="1361"/>
                  </a:cubicBezTo>
                  <a:lnTo>
                    <a:pt x="1706" y="961"/>
                  </a:lnTo>
                  <a:cubicBezTo>
                    <a:pt x="1809" y="547"/>
                    <a:pt x="1557" y="127"/>
                    <a:pt x="1137" y="24"/>
                  </a:cubicBezTo>
                  <a:cubicBezTo>
                    <a:pt x="1074" y="8"/>
                    <a:pt x="1011" y="1"/>
                    <a:pt x="9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3" name="Google Shape;8933;p136"/>
            <p:cNvSpPr/>
            <p:nvPr/>
          </p:nvSpPr>
          <p:spPr>
            <a:xfrm>
              <a:off x="6235579" y="1972138"/>
              <a:ext cx="88483" cy="111856"/>
            </a:xfrm>
            <a:custGeom>
              <a:avLst/>
              <a:gdLst/>
              <a:ahLst/>
              <a:cxnLst/>
              <a:rect l="l" t="t" r="r" b="b"/>
              <a:pathLst>
                <a:path w="1325" h="1675" extrusionOk="0">
                  <a:moveTo>
                    <a:pt x="625" y="0"/>
                  </a:moveTo>
                  <a:cubicBezTo>
                    <a:pt x="602" y="0"/>
                    <a:pt x="579" y="2"/>
                    <a:pt x="555" y="4"/>
                  </a:cubicBezTo>
                  <a:cubicBezTo>
                    <a:pt x="368" y="102"/>
                    <a:pt x="219" y="283"/>
                    <a:pt x="161" y="508"/>
                  </a:cubicBezTo>
                  <a:lnTo>
                    <a:pt x="64" y="903"/>
                  </a:lnTo>
                  <a:cubicBezTo>
                    <a:pt x="0" y="1167"/>
                    <a:pt x="78" y="1438"/>
                    <a:pt x="251" y="1620"/>
                  </a:cubicBezTo>
                  <a:cubicBezTo>
                    <a:pt x="284" y="1632"/>
                    <a:pt x="317" y="1646"/>
                    <a:pt x="349" y="1659"/>
                  </a:cubicBezTo>
                  <a:cubicBezTo>
                    <a:pt x="394" y="1669"/>
                    <a:pt x="438" y="1675"/>
                    <a:pt x="483" y="1675"/>
                  </a:cubicBezTo>
                  <a:cubicBezTo>
                    <a:pt x="806" y="1675"/>
                    <a:pt x="1118" y="1398"/>
                    <a:pt x="1214" y="999"/>
                  </a:cubicBezTo>
                  <a:cubicBezTo>
                    <a:pt x="1325" y="547"/>
                    <a:pt x="1118" y="108"/>
                    <a:pt x="755" y="18"/>
                  </a:cubicBezTo>
                  <a:cubicBezTo>
                    <a:pt x="710" y="5"/>
                    <a:pt x="667" y="0"/>
                    <a:pt x="6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4" name="Google Shape;8934;p136"/>
            <p:cNvSpPr/>
            <p:nvPr/>
          </p:nvSpPr>
          <p:spPr>
            <a:xfrm>
              <a:off x="6453082" y="2062558"/>
              <a:ext cx="400413" cy="403084"/>
            </a:xfrm>
            <a:custGeom>
              <a:avLst/>
              <a:gdLst/>
              <a:ahLst/>
              <a:cxnLst/>
              <a:rect l="l" t="t" r="r" b="b"/>
              <a:pathLst>
                <a:path w="5996" h="6036" extrusionOk="0">
                  <a:moveTo>
                    <a:pt x="5142" y="1"/>
                  </a:moveTo>
                  <a:cubicBezTo>
                    <a:pt x="3173" y="3302"/>
                    <a:pt x="1751" y="3612"/>
                    <a:pt x="737" y="3975"/>
                  </a:cubicBezTo>
                  <a:cubicBezTo>
                    <a:pt x="310" y="4130"/>
                    <a:pt x="32" y="4531"/>
                    <a:pt x="19" y="4983"/>
                  </a:cubicBezTo>
                  <a:lnTo>
                    <a:pt x="6" y="5532"/>
                  </a:lnTo>
                  <a:cubicBezTo>
                    <a:pt x="0" y="5811"/>
                    <a:pt x="229" y="6036"/>
                    <a:pt x="495" y="6036"/>
                  </a:cubicBezTo>
                  <a:cubicBezTo>
                    <a:pt x="519" y="6036"/>
                    <a:pt x="543" y="6034"/>
                    <a:pt x="568" y="6030"/>
                  </a:cubicBezTo>
                  <a:cubicBezTo>
                    <a:pt x="4459" y="5404"/>
                    <a:pt x="5995" y="447"/>
                    <a:pt x="5995" y="447"/>
                  </a:cubicBezTo>
                  <a:lnTo>
                    <a:pt x="5142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5" name="Google Shape;8935;p136"/>
            <p:cNvSpPr/>
            <p:nvPr/>
          </p:nvSpPr>
          <p:spPr>
            <a:xfrm>
              <a:off x="6771155" y="1944625"/>
              <a:ext cx="161340" cy="165013"/>
            </a:xfrm>
            <a:custGeom>
              <a:avLst/>
              <a:gdLst/>
              <a:ahLst/>
              <a:cxnLst/>
              <a:rect l="l" t="t" r="r" b="b"/>
              <a:pathLst>
                <a:path w="2416" h="2471" extrusionOk="0">
                  <a:moveTo>
                    <a:pt x="1220" y="0"/>
                  </a:moveTo>
                  <a:cubicBezTo>
                    <a:pt x="1103" y="0"/>
                    <a:pt x="811" y="677"/>
                    <a:pt x="710" y="920"/>
                  </a:cubicBezTo>
                  <a:cubicBezTo>
                    <a:pt x="645" y="934"/>
                    <a:pt x="587" y="952"/>
                    <a:pt x="535" y="985"/>
                  </a:cubicBezTo>
                  <a:cubicBezTo>
                    <a:pt x="483" y="785"/>
                    <a:pt x="373" y="403"/>
                    <a:pt x="200" y="397"/>
                  </a:cubicBezTo>
                  <a:cubicBezTo>
                    <a:pt x="199" y="397"/>
                    <a:pt x="198" y="397"/>
                    <a:pt x="197" y="397"/>
                  </a:cubicBezTo>
                  <a:cubicBezTo>
                    <a:pt x="1" y="397"/>
                    <a:pt x="147" y="1192"/>
                    <a:pt x="186" y="1385"/>
                  </a:cubicBezTo>
                  <a:cubicBezTo>
                    <a:pt x="89" y="1703"/>
                    <a:pt x="218" y="2052"/>
                    <a:pt x="516" y="2219"/>
                  </a:cubicBezTo>
                  <a:lnTo>
                    <a:pt x="820" y="2387"/>
                  </a:lnTo>
                  <a:cubicBezTo>
                    <a:pt x="925" y="2444"/>
                    <a:pt x="1039" y="2471"/>
                    <a:pt x="1151" y="2471"/>
                  </a:cubicBezTo>
                  <a:cubicBezTo>
                    <a:pt x="1398" y="2471"/>
                    <a:pt x="1640" y="2341"/>
                    <a:pt x="1769" y="2109"/>
                  </a:cubicBezTo>
                  <a:cubicBezTo>
                    <a:pt x="1840" y="1981"/>
                    <a:pt x="1867" y="1838"/>
                    <a:pt x="1853" y="1695"/>
                  </a:cubicBezTo>
                  <a:cubicBezTo>
                    <a:pt x="2079" y="1528"/>
                    <a:pt x="2416" y="1263"/>
                    <a:pt x="2371" y="1166"/>
                  </a:cubicBezTo>
                  <a:cubicBezTo>
                    <a:pt x="2360" y="1142"/>
                    <a:pt x="2333" y="1132"/>
                    <a:pt x="2296" y="1132"/>
                  </a:cubicBezTo>
                  <a:cubicBezTo>
                    <a:pt x="2137" y="1132"/>
                    <a:pt x="1787" y="1324"/>
                    <a:pt x="1724" y="1360"/>
                  </a:cubicBezTo>
                  <a:lnTo>
                    <a:pt x="1718" y="1354"/>
                  </a:lnTo>
                  <a:cubicBezTo>
                    <a:pt x="1789" y="1283"/>
                    <a:pt x="2254" y="785"/>
                    <a:pt x="2189" y="630"/>
                  </a:cubicBezTo>
                  <a:cubicBezTo>
                    <a:pt x="2181" y="612"/>
                    <a:pt x="2166" y="604"/>
                    <a:pt x="2147" y="604"/>
                  </a:cubicBezTo>
                  <a:cubicBezTo>
                    <a:pt x="1986" y="604"/>
                    <a:pt x="1491" y="1160"/>
                    <a:pt x="1491" y="1160"/>
                  </a:cubicBezTo>
                  <a:cubicBezTo>
                    <a:pt x="1491" y="1160"/>
                    <a:pt x="1950" y="385"/>
                    <a:pt x="1828" y="197"/>
                  </a:cubicBezTo>
                  <a:cubicBezTo>
                    <a:pt x="1817" y="181"/>
                    <a:pt x="1801" y="173"/>
                    <a:pt x="1783" y="173"/>
                  </a:cubicBezTo>
                  <a:cubicBezTo>
                    <a:pt x="1611" y="173"/>
                    <a:pt x="1160" y="824"/>
                    <a:pt x="1077" y="940"/>
                  </a:cubicBezTo>
                  <a:lnTo>
                    <a:pt x="1071" y="940"/>
                  </a:lnTo>
                  <a:cubicBezTo>
                    <a:pt x="1116" y="818"/>
                    <a:pt x="1349" y="165"/>
                    <a:pt x="1246" y="16"/>
                  </a:cubicBezTo>
                  <a:cubicBezTo>
                    <a:pt x="1239" y="5"/>
                    <a:pt x="1230" y="0"/>
                    <a:pt x="1220" y="0"/>
                  </a:cubicBez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36" name="Google Shape;8936;p136"/>
          <p:cNvGrpSpPr/>
          <p:nvPr/>
        </p:nvGrpSpPr>
        <p:grpSpPr>
          <a:xfrm>
            <a:off x="2011755" y="1282286"/>
            <a:ext cx="808304" cy="1532561"/>
            <a:chOff x="2011720" y="1468345"/>
            <a:chExt cx="876020" cy="1660952"/>
          </a:xfrm>
        </p:grpSpPr>
        <p:sp>
          <p:nvSpPr>
            <p:cNvPr id="8937" name="Google Shape;8937;p136"/>
            <p:cNvSpPr/>
            <p:nvPr/>
          </p:nvSpPr>
          <p:spPr>
            <a:xfrm>
              <a:off x="2632640" y="1497261"/>
              <a:ext cx="255100" cy="255033"/>
            </a:xfrm>
            <a:custGeom>
              <a:avLst/>
              <a:gdLst/>
              <a:ahLst/>
              <a:cxnLst/>
              <a:rect l="l" t="t" r="r" b="b"/>
              <a:pathLst>
                <a:path w="3820" h="3819" extrusionOk="0">
                  <a:moveTo>
                    <a:pt x="1907" y="1"/>
                  </a:moveTo>
                  <a:cubicBezTo>
                    <a:pt x="854" y="1"/>
                    <a:pt x="1" y="854"/>
                    <a:pt x="1" y="1907"/>
                  </a:cubicBezTo>
                  <a:cubicBezTo>
                    <a:pt x="1" y="2966"/>
                    <a:pt x="854" y="3819"/>
                    <a:pt x="1907" y="3819"/>
                  </a:cubicBezTo>
                  <a:cubicBezTo>
                    <a:pt x="2966" y="3819"/>
                    <a:pt x="3819" y="2966"/>
                    <a:pt x="3819" y="1907"/>
                  </a:cubicBezTo>
                  <a:cubicBezTo>
                    <a:pt x="3819" y="854"/>
                    <a:pt x="2966" y="1"/>
                    <a:pt x="1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8" name="Google Shape;8938;p136"/>
            <p:cNvSpPr/>
            <p:nvPr/>
          </p:nvSpPr>
          <p:spPr>
            <a:xfrm>
              <a:off x="2362448" y="2597662"/>
              <a:ext cx="263781" cy="433669"/>
            </a:xfrm>
            <a:custGeom>
              <a:avLst/>
              <a:gdLst/>
              <a:ahLst/>
              <a:cxnLst/>
              <a:rect l="l" t="t" r="r" b="b"/>
              <a:pathLst>
                <a:path w="3950" h="6494" extrusionOk="0">
                  <a:moveTo>
                    <a:pt x="3833" y="0"/>
                  </a:moveTo>
                  <a:lnTo>
                    <a:pt x="1139" y="523"/>
                  </a:lnTo>
                  <a:cubicBezTo>
                    <a:pt x="1139" y="523"/>
                    <a:pt x="1145" y="555"/>
                    <a:pt x="1152" y="575"/>
                  </a:cubicBezTo>
                  <a:lnTo>
                    <a:pt x="1172" y="659"/>
                  </a:lnTo>
                  <a:lnTo>
                    <a:pt x="1211" y="827"/>
                  </a:lnTo>
                  <a:cubicBezTo>
                    <a:pt x="1229" y="943"/>
                    <a:pt x="1255" y="1065"/>
                    <a:pt x="1268" y="1182"/>
                  </a:cubicBezTo>
                  <a:cubicBezTo>
                    <a:pt x="1307" y="1421"/>
                    <a:pt x="1339" y="1667"/>
                    <a:pt x="1352" y="1906"/>
                  </a:cubicBezTo>
                  <a:cubicBezTo>
                    <a:pt x="1358" y="1963"/>
                    <a:pt x="1366" y="2022"/>
                    <a:pt x="1366" y="2073"/>
                  </a:cubicBezTo>
                  <a:cubicBezTo>
                    <a:pt x="1390" y="2500"/>
                    <a:pt x="1378" y="2914"/>
                    <a:pt x="1319" y="3302"/>
                  </a:cubicBezTo>
                  <a:cubicBezTo>
                    <a:pt x="1288" y="3522"/>
                    <a:pt x="1235" y="3734"/>
                    <a:pt x="1178" y="3941"/>
                  </a:cubicBezTo>
                  <a:cubicBezTo>
                    <a:pt x="1107" y="4142"/>
                    <a:pt x="1023" y="4328"/>
                    <a:pt x="919" y="4516"/>
                  </a:cubicBezTo>
                  <a:cubicBezTo>
                    <a:pt x="815" y="4691"/>
                    <a:pt x="686" y="4859"/>
                    <a:pt x="537" y="5020"/>
                  </a:cubicBezTo>
                  <a:cubicBezTo>
                    <a:pt x="382" y="5175"/>
                    <a:pt x="202" y="5312"/>
                    <a:pt x="1" y="5453"/>
                  </a:cubicBezTo>
                  <a:lnTo>
                    <a:pt x="680" y="6493"/>
                  </a:lnTo>
                  <a:cubicBezTo>
                    <a:pt x="1017" y="6436"/>
                    <a:pt x="1113" y="6461"/>
                    <a:pt x="1435" y="6306"/>
                  </a:cubicBezTo>
                  <a:cubicBezTo>
                    <a:pt x="1753" y="6151"/>
                    <a:pt x="2025" y="5971"/>
                    <a:pt x="2296" y="5724"/>
                  </a:cubicBezTo>
                  <a:cubicBezTo>
                    <a:pt x="2567" y="5479"/>
                    <a:pt x="2800" y="5195"/>
                    <a:pt x="3000" y="4891"/>
                  </a:cubicBezTo>
                  <a:cubicBezTo>
                    <a:pt x="3200" y="4594"/>
                    <a:pt x="3355" y="4271"/>
                    <a:pt x="3484" y="3948"/>
                  </a:cubicBezTo>
                  <a:cubicBezTo>
                    <a:pt x="3614" y="3630"/>
                    <a:pt x="3717" y="3302"/>
                    <a:pt x="3794" y="2971"/>
                  </a:cubicBezTo>
                  <a:cubicBezTo>
                    <a:pt x="3839" y="2765"/>
                    <a:pt x="3886" y="2565"/>
                    <a:pt x="3911" y="2359"/>
                  </a:cubicBezTo>
                  <a:cubicBezTo>
                    <a:pt x="3924" y="2118"/>
                    <a:pt x="3937" y="1886"/>
                    <a:pt x="3949" y="1647"/>
                  </a:cubicBezTo>
                  <a:cubicBezTo>
                    <a:pt x="3924" y="1053"/>
                    <a:pt x="3859" y="284"/>
                    <a:pt x="3833" y="0"/>
                  </a:cubicBezTo>
                  <a:close/>
                </a:path>
              </a:pathLst>
            </a:custGeom>
            <a:solidFill>
              <a:srgbClr val="FFB9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9" name="Google Shape;8939;p136"/>
            <p:cNvSpPr/>
            <p:nvPr/>
          </p:nvSpPr>
          <p:spPr>
            <a:xfrm>
              <a:off x="2316771" y="2892762"/>
              <a:ext cx="227519" cy="228521"/>
            </a:xfrm>
            <a:custGeom>
              <a:avLst/>
              <a:gdLst/>
              <a:ahLst/>
              <a:cxnLst/>
              <a:rect l="l" t="t" r="r" b="b"/>
              <a:pathLst>
                <a:path w="3407" h="3422" extrusionOk="0">
                  <a:moveTo>
                    <a:pt x="1642" y="1"/>
                  </a:moveTo>
                  <a:cubicBezTo>
                    <a:pt x="1642" y="1"/>
                    <a:pt x="893" y="976"/>
                    <a:pt x="666" y="989"/>
                  </a:cubicBezTo>
                  <a:cubicBezTo>
                    <a:pt x="434" y="1003"/>
                    <a:pt x="58" y="1215"/>
                    <a:pt x="1" y="1325"/>
                  </a:cubicBezTo>
                  <a:lnTo>
                    <a:pt x="1344" y="3419"/>
                  </a:lnTo>
                  <a:cubicBezTo>
                    <a:pt x="1344" y="3419"/>
                    <a:pt x="1364" y="3421"/>
                    <a:pt x="1393" y="3421"/>
                  </a:cubicBezTo>
                  <a:cubicBezTo>
                    <a:pt x="1462" y="3421"/>
                    <a:pt x="1582" y="3408"/>
                    <a:pt x="1609" y="3321"/>
                  </a:cubicBezTo>
                  <a:cubicBezTo>
                    <a:pt x="1654" y="3199"/>
                    <a:pt x="1390" y="2107"/>
                    <a:pt x="1390" y="2107"/>
                  </a:cubicBezTo>
                  <a:cubicBezTo>
                    <a:pt x="1390" y="2107"/>
                    <a:pt x="2623" y="2017"/>
                    <a:pt x="3407" y="925"/>
                  </a:cubicBezTo>
                  <a:cubicBezTo>
                    <a:pt x="3407" y="925"/>
                    <a:pt x="2172" y="142"/>
                    <a:pt x="16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0" name="Google Shape;8940;p136"/>
            <p:cNvSpPr/>
            <p:nvPr/>
          </p:nvSpPr>
          <p:spPr>
            <a:xfrm>
              <a:off x="2314233" y="2967890"/>
              <a:ext cx="113526" cy="158469"/>
            </a:xfrm>
            <a:custGeom>
              <a:avLst/>
              <a:gdLst/>
              <a:ahLst/>
              <a:cxnLst/>
              <a:rect l="l" t="t" r="r" b="b"/>
              <a:pathLst>
                <a:path w="1700" h="2373" extrusionOk="0">
                  <a:moveTo>
                    <a:pt x="272" y="0"/>
                  </a:moveTo>
                  <a:cubicBezTo>
                    <a:pt x="272" y="0"/>
                    <a:pt x="84" y="78"/>
                    <a:pt x="0" y="206"/>
                  </a:cubicBezTo>
                  <a:lnTo>
                    <a:pt x="1363" y="2312"/>
                  </a:lnTo>
                  <a:cubicBezTo>
                    <a:pt x="1392" y="2353"/>
                    <a:pt x="1435" y="2373"/>
                    <a:pt x="1479" y="2373"/>
                  </a:cubicBezTo>
                  <a:cubicBezTo>
                    <a:pt x="1486" y="2373"/>
                    <a:pt x="1492" y="2372"/>
                    <a:pt x="1498" y="2371"/>
                  </a:cubicBezTo>
                  <a:cubicBezTo>
                    <a:pt x="1576" y="2351"/>
                    <a:pt x="1692" y="2300"/>
                    <a:pt x="1692" y="2145"/>
                  </a:cubicBezTo>
                  <a:cubicBezTo>
                    <a:pt x="1700" y="1925"/>
                    <a:pt x="1545" y="1241"/>
                    <a:pt x="1506" y="1066"/>
                  </a:cubicBezTo>
                  <a:cubicBezTo>
                    <a:pt x="1498" y="1041"/>
                    <a:pt x="1480" y="1014"/>
                    <a:pt x="1453" y="1008"/>
                  </a:cubicBezTo>
                  <a:cubicBezTo>
                    <a:pt x="1402" y="988"/>
                    <a:pt x="1304" y="956"/>
                    <a:pt x="1182" y="943"/>
                  </a:cubicBezTo>
                  <a:cubicBezTo>
                    <a:pt x="931" y="911"/>
                    <a:pt x="710" y="769"/>
                    <a:pt x="582" y="549"/>
                  </a:cubicBezTo>
                  <a:lnTo>
                    <a:pt x="27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1" name="Google Shape;8941;p136"/>
            <p:cNvSpPr/>
            <p:nvPr/>
          </p:nvSpPr>
          <p:spPr>
            <a:xfrm>
              <a:off x="2387558" y="3045088"/>
              <a:ext cx="27714" cy="27313"/>
            </a:xfrm>
            <a:custGeom>
              <a:avLst/>
              <a:gdLst/>
              <a:ahLst/>
              <a:cxnLst/>
              <a:rect l="l" t="t" r="r" b="b"/>
              <a:pathLst>
                <a:path w="415" h="409" extrusionOk="0">
                  <a:moveTo>
                    <a:pt x="187" y="1"/>
                  </a:moveTo>
                  <a:cubicBezTo>
                    <a:pt x="134" y="1"/>
                    <a:pt x="82" y="9"/>
                    <a:pt x="51" y="26"/>
                  </a:cubicBezTo>
                  <a:cubicBezTo>
                    <a:pt x="0" y="59"/>
                    <a:pt x="168" y="273"/>
                    <a:pt x="253" y="375"/>
                  </a:cubicBezTo>
                  <a:cubicBezTo>
                    <a:pt x="273" y="396"/>
                    <a:pt x="299" y="408"/>
                    <a:pt x="325" y="408"/>
                  </a:cubicBezTo>
                  <a:cubicBezTo>
                    <a:pt x="340" y="408"/>
                    <a:pt x="355" y="404"/>
                    <a:pt x="369" y="395"/>
                  </a:cubicBezTo>
                  <a:cubicBezTo>
                    <a:pt x="400" y="375"/>
                    <a:pt x="414" y="342"/>
                    <a:pt x="414" y="311"/>
                  </a:cubicBezTo>
                  <a:cubicBezTo>
                    <a:pt x="408" y="234"/>
                    <a:pt x="388" y="85"/>
                    <a:pt x="355" y="46"/>
                  </a:cubicBezTo>
                  <a:cubicBezTo>
                    <a:pt x="330" y="16"/>
                    <a:pt x="257" y="1"/>
                    <a:pt x="1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2" name="Google Shape;8942;p136"/>
            <p:cNvSpPr/>
            <p:nvPr/>
          </p:nvSpPr>
          <p:spPr>
            <a:xfrm>
              <a:off x="2425556" y="2903581"/>
              <a:ext cx="105245" cy="58766"/>
            </a:xfrm>
            <a:custGeom>
              <a:avLst/>
              <a:gdLst/>
              <a:ahLst/>
              <a:cxnLst/>
              <a:rect l="l" t="t" r="r" b="b"/>
              <a:pathLst>
                <a:path w="1576" h="880" extrusionOk="0">
                  <a:moveTo>
                    <a:pt x="0" y="0"/>
                  </a:moveTo>
                  <a:lnTo>
                    <a:pt x="0" y="0"/>
                  </a:lnTo>
                  <a:cubicBezTo>
                    <a:pt x="245" y="174"/>
                    <a:pt x="504" y="329"/>
                    <a:pt x="770" y="472"/>
                  </a:cubicBezTo>
                  <a:cubicBezTo>
                    <a:pt x="1033" y="620"/>
                    <a:pt x="1298" y="763"/>
                    <a:pt x="1576" y="879"/>
                  </a:cubicBezTo>
                  <a:cubicBezTo>
                    <a:pt x="1331" y="698"/>
                    <a:pt x="1072" y="549"/>
                    <a:pt x="815" y="400"/>
                  </a:cubicBezTo>
                  <a:cubicBezTo>
                    <a:pt x="549" y="251"/>
                    <a:pt x="284" y="11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3" name="Google Shape;8943;p136"/>
            <p:cNvSpPr/>
            <p:nvPr/>
          </p:nvSpPr>
          <p:spPr>
            <a:xfrm>
              <a:off x="2251126" y="2614023"/>
              <a:ext cx="183912" cy="461717"/>
            </a:xfrm>
            <a:custGeom>
              <a:avLst/>
              <a:gdLst/>
              <a:ahLst/>
              <a:cxnLst/>
              <a:rect l="l" t="t" r="r" b="b"/>
              <a:pathLst>
                <a:path w="2754" h="6914" extrusionOk="0">
                  <a:moveTo>
                    <a:pt x="1151" y="0"/>
                  </a:moveTo>
                  <a:cubicBezTo>
                    <a:pt x="512" y="0"/>
                    <a:pt x="1" y="524"/>
                    <a:pt x="15" y="1157"/>
                  </a:cubicBezTo>
                  <a:lnTo>
                    <a:pt x="105" y="6914"/>
                  </a:lnTo>
                  <a:lnTo>
                    <a:pt x="1319" y="6914"/>
                  </a:lnTo>
                  <a:cubicBezTo>
                    <a:pt x="1319" y="6914"/>
                    <a:pt x="2753" y="2973"/>
                    <a:pt x="1921" y="0"/>
                  </a:cubicBezTo>
                  <a:close/>
                </a:path>
              </a:pathLst>
            </a:custGeom>
            <a:solidFill>
              <a:srgbClr val="FFB9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4" name="Google Shape;8944;p136"/>
            <p:cNvSpPr/>
            <p:nvPr/>
          </p:nvSpPr>
          <p:spPr>
            <a:xfrm>
              <a:off x="2240375" y="2929224"/>
              <a:ext cx="184847" cy="194864"/>
            </a:xfrm>
            <a:custGeom>
              <a:avLst/>
              <a:gdLst/>
              <a:ahLst/>
              <a:cxnLst/>
              <a:rect l="l" t="t" r="r" b="b"/>
              <a:pathLst>
                <a:path w="2768" h="2918" extrusionOk="0">
                  <a:moveTo>
                    <a:pt x="993" y="1"/>
                  </a:moveTo>
                  <a:cubicBezTo>
                    <a:pt x="711" y="1"/>
                    <a:pt x="421" y="21"/>
                    <a:pt x="182" y="81"/>
                  </a:cubicBezTo>
                  <a:lnTo>
                    <a:pt x="266" y="2194"/>
                  </a:lnTo>
                  <a:cubicBezTo>
                    <a:pt x="266" y="2194"/>
                    <a:pt x="0" y="2640"/>
                    <a:pt x="162" y="2918"/>
                  </a:cubicBezTo>
                  <a:lnTo>
                    <a:pt x="2708" y="2918"/>
                  </a:lnTo>
                  <a:cubicBezTo>
                    <a:pt x="2708" y="2918"/>
                    <a:pt x="2767" y="2750"/>
                    <a:pt x="2612" y="2659"/>
                  </a:cubicBezTo>
                  <a:cubicBezTo>
                    <a:pt x="2457" y="2563"/>
                    <a:pt x="1526" y="2175"/>
                    <a:pt x="1526" y="2175"/>
                  </a:cubicBezTo>
                  <a:cubicBezTo>
                    <a:pt x="1526" y="2175"/>
                    <a:pt x="1953" y="767"/>
                    <a:pt x="2082" y="81"/>
                  </a:cubicBezTo>
                  <a:cubicBezTo>
                    <a:pt x="2082" y="81"/>
                    <a:pt x="1556" y="1"/>
                    <a:pt x="9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5" name="Google Shape;8945;p136"/>
            <p:cNvSpPr/>
            <p:nvPr/>
          </p:nvSpPr>
          <p:spPr>
            <a:xfrm>
              <a:off x="2242578" y="3074404"/>
              <a:ext cx="183445" cy="54893"/>
            </a:xfrm>
            <a:custGeom>
              <a:avLst/>
              <a:gdLst/>
              <a:ahLst/>
              <a:cxnLst/>
              <a:rect l="l" t="t" r="r" b="b"/>
              <a:pathLst>
                <a:path w="2747" h="822" extrusionOk="0">
                  <a:moveTo>
                    <a:pt x="1586" y="0"/>
                  </a:moveTo>
                  <a:cubicBezTo>
                    <a:pt x="1570" y="0"/>
                    <a:pt x="1554" y="6"/>
                    <a:pt x="1538" y="13"/>
                  </a:cubicBezTo>
                  <a:cubicBezTo>
                    <a:pt x="1493" y="46"/>
                    <a:pt x="1416" y="105"/>
                    <a:pt x="1331" y="201"/>
                  </a:cubicBezTo>
                  <a:cubicBezTo>
                    <a:pt x="1183" y="373"/>
                    <a:pt x="964" y="475"/>
                    <a:pt x="734" y="475"/>
                  </a:cubicBezTo>
                  <a:cubicBezTo>
                    <a:pt x="713" y="475"/>
                    <a:pt x="692" y="474"/>
                    <a:pt x="672" y="472"/>
                  </a:cubicBezTo>
                  <a:lnTo>
                    <a:pt x="45" y="421"/>
                  </a:lnTo>
                  <a:lnTo>
                    <a:pt x="45" y="421"/>
                  </a:lnTo>
                  <a:cubicBezTo>
                    <a:pt x="45" y="421"/>
                    <a:pt x="0" y="615"/>
                    <a:pt x="59" y="764"/>
                  </a:cubicBezTo>
                  <a:lnTo>
                    <a:pt x="2571" y="821"/>
                  </a:lnTo>
                  <a:cubicBezTo>
                    <a:pt x="2624" y="821"/>
                    <a:pt x="2669" y="789"/>
                    <a:pt x="2688" y="744"/>
                  </a:cubicBezTo>
                  <a:cubicBezTo>
                    <a:pt x="2720" y="666"/>
                    <a:pt x="2747" y="544"/>
                    <a:pt x="2618" y="454"/>
                  </a:cubicBezTo>
                  <a:cubicBezTo>
                    <a:pt x="2436" y="330"/>
                    <a:pt x="1790" y="72"/>
                    <a:pt x="1616" y="7"/>
                  </a:cubicBezTo>
                  <a:cubicBezTo>
                    <a:pt x="1606" y="2"/>
                    <a:pt x="1596" y="0"/>
                    <a:pt x="15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6" name="Google Shape;8946;p136"/>
            <p:cNvSpPr/>
            <p:nvPr/>
          </p:nvSpPr>
          <p:spPr>
            <a:xfrm>
              <a:off x="2343750" y="3082618"/>
              <a:ext cx="32655" cy="18698"/>
            </a:xfrm>
            <a:custGeom>
              <a:avLst/>
              <a:gdLst/>
              <a:ahLst/>
              <a:cxnLst/>
              <a:rect l="l" t="t" r="r" b="b"/>
              <a:pathLst>
                <a:path w="489" h="280" extrusionOk="0">
                  <a:moveTo>
                    <a:pt x="198" y="0"/>
                  </a:moveTo>
                  <a:cubicBezTo>
                    <a:pt x="196" y="0"/>
                    <a:pt x="193" y="0"/>
                    <a:pt x="191" y="1"/>
                  </a:cubicBezTo>
                  <a:cubicBezTo>
                    <a:pt x="113" y="7"/>
                    <a:pt x="9" y="162"/>
                    <a:pt x="3" y="239"/>
                  </a:cubicBezTo>
                  <a:cubicBezTo>
                    <a:pt x="0" y="270"/>
                    <a:pt x="73" y="279"/>
                    <a:pt x="162" y="279"/>
                  </a:cubicBezTo>
                  <a:cubicBezTo>
                    <a:pt x="244" y="279"/>
                    <a:pt x="340" y="272"/>
                    <a:pt x="405" y="266"/>
                  </a:cubicBezTo>
                  <a:cubicBezTo>
                    <a:pt x="450" y="266"/>
                    <a:pt x="482" y="227"/>
                    <a:pt x="482" y="182"/>
                  </a:cubicBezTo>
                  <a:cubicBezTo>
                    <a:pt x="489" y="149"/>
                    <a:pt x="469" y="117"/>
                    <a:pt x="436" y="98"/>
                  </a:cubicBezTo>
                  <a:cubicBezTo>
                    <a:pt x="369" y="61"/>
                    <a:pt x="253" y="0"/>
                    <a:pt x="1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7" name="Google Shape;8947;p136"/>
            <p:cNvSpPr/>
            <p:nvPr/>
          </p:nvSpPr>
          <p:spPr>
            <a:xfrm>
              <a:off x="2256869" y="2942380"/>
              <a:ext cx="112591" cy="6077"/>
            </a:xfrm>
            <a:custGeom>
              <a:avLst/>
              <a:gdLst/>
              <a:ahLst/>
              <a:cxnLst/>
              <a:rect l="l" t="t" r="r" b="b"/>
              <a:pathLst>
                <a:path w="1686" h="91" extrusionOk="0">
                  <a:moveTo>
                    <a:pt x="845" y="1"/>
                  </a:moveTo>
                  <a:cubicBezTo>
                    <a:pt x="561" y="7"/>
                    <a:pt x="278" y="13"/>
                    <a:pt x="0" y="52"/>
                  </a:cubicBezTo>
                  <a:cubicBezTo>
                    <a:pt x="284" y="84"/>
                    <a:pt x="561" y="91"/>
                    <a:pt x="845" y="91"/>
                  </a:cubicBezTo>
                  <a:cubicBezTo>
                    <a:pt x="1124" y="84"/>
                    <a:pt x="1408" y="78"/>
                    <a:pt x="1686" y="39"/>
                  </a:cubicBezTo>
                  <a:cubicBezTo>
                    <a:pt x="1408" y="7"/>
                    <a:pt x="1124" y="1"/>
                    <a:pt x="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8" name="Google Shape;8948;p136"/>
            <p:cNvSpPr/>
            <p:nvPr/>
          </p:nvSpPr>
          <p:spPr>
            <a:xfrm>
              <a:off x="2721124" y="2552652"/>
              <a:ext cx="94093" cy="102507"/>
            </a:xfrm>
            <a:custGeom>
              <a:avLst/>
              <a:gdLst/>
              <a:ahLst/>
              <a:cxnLst/>
              <a:rect l="l" t="t" r="r" b="b"/>
              <a:pathLst>
                <a:path w="1409" h="1535" extrusionOk="0">
                  <a:moveTo>
                    <a:pt x="841" y="1"/>
                  </a:moveTo>
                  <a:lnTo>
                    <a:pt x="0" y="842"/>
                  </a:lnTo>
                  <a:cubicBezTo>
                    <a:pt x="182" y="1023"/>
                    <a:pt x="356" y="1211"/>
                    <a:pt x="531" y="1391"/>
                  </a:cubicBezTo>
                  <a:cubicBezTo>
                    <a:pt x="629" y="1486"/>
                    <a:pt x="756" y="1534"/>
                    <a:pt x="882" y="1534"/>
                  </a:cubicBezTo>
                  <a:cubicBezTo>
                    <a:pt x="1004" y="1534"/>
                    <a:pt x="1126" y="1489"/>
                    <a:pt x="1221" y="1397"/>
                  </a:cubicBezTo>
                  <a:cubicBezTo>
                    <a:pt x="1384" y="1242"/>
                    <a:pt x="1409" y="1003"/>
                    <a:pt x="1312" y="815"/>
                  </a:cubicBezTo>
                  <a:cubicBezTo>
                    <a:pt x="1182" y="583"/>
                    <a:pt x="1047" y="358"/>
                    <a:pt x="918" y="125"/>
                  </a:cubicBezTo>
                  <a:lnTo>
                    <a:pt x="841" y="1"/>
                  </a:lnTo>
                  <a:close/>
                </a:path>
              </a:pathLst>
            </a:custGeom>
            <a:solidFill>
              <a:srgbClr val="FFB9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9" name="Google Shape;8949;p136"/>
            <p:cNvSpPr/>
            <p:nvPr/>
          </p:nvSpPr>
          <p:spPr>
            <a:xfrm>
              <a:off x="2751776" y="2597194"/>
              <a:ext cx="104444" cy="112591"/>
            </a:xfrm>
            <a:custGeom>
              <a:avLst/>
              <a:gdLst/>
              <a:ahLst/>
              <a:cxnLst/>
              <a:rect l="l" t="t" r="r" b="b"/>
              <a:pathLst>
                <a:path w="1564" h="1686" extrusionOk="0">
                  <a:moveTo>
                    <a:pt x="517" y="1"/>
                  </a:moveTo>
                  <a:cubicBezTo>
                    <a:pt x="517" y="1"/>
                    <a:pt x="0" y="478"/>
                    <a:pt x="0" y="497"/>
                  </a:cubicBezTo>
                  <a:cubicBezTo>
                    <a:pt x="0" y="497"/>
                    <a:pt x="168" y="1150"/>
                    <a:pt x="180" y="1260"/>
                  </a:cubicBezTo>
                  <a:cubicBezTo>
                    <a:pt x="187" y="1365"/>
                    <a:pt x="245" y="1438"/>
                    <a:pt x="323" y="1438"/>
                  </a:cubicBezTo>
                  <a:cubicBezTo>
                    <a:pt x="331" y="1438"/>
                    <a:pt x="340" y="1437"/>
                    <a:pt x="349" y="1435"/>
                  </a:cubicBezTo>
                  <a:cubicBezTo>
                    <a:pt x="433" y="1415"/>
                    <a:pt x="511" y="1195"/>
                    <a:pt x="511" y="1195"/>
                  </a:cubicBezTo>
                  <a:cubicBezTo>
                    <a:pt x="706" y="1521"/>
                    <a:pt x="915" y="1685"/>
                    <a:pt x="1021" y="1685"/>
                  </a:cubicBezTo>
                  <a:cubicBezTo>
                    <a:pt x="1048" y="1685"/>
                    <a:pt x="1068" y="1675"/>
                    <a:pt x="1080" y="1654"/>
                  </a:cubicBezTo>
                  <a:cubicBezTo>
                    <a:pt x="1137" y="1552"/>
                    <a:pt x="840" y="1144"/>
                    <a:pt x="839" y="1144"/>
                  </a:cubicBezTo>
                  <a:lnTo>
                    <a:pt x="839" y="1144"/>
                  </a:lnTo>
                  <a:cubicBezTo>
                    <a:pt x="948" y="1251"/>
                    <a:pt x="1220" y="1448"/>
                    <a:pt x="1343" y="1448"/>
                  </a:cubicBezTo>
                  <a:cubicBezTo>
                    <a:pt x="1368" y="1448"/>
                    <a:pt x="1386" y="1440"/>
                    <a:pt x="1396" y="1421"/>
                  </a:cubicBezTo>
                  <a:cubicBezTo>
                    <a:pt x="1447" y="1319"/>
                    <a:pt x="1009" y="924"/>
                    <a:pt x="1008" y="924"/>
                  </a:cubicBezTo>
                  <a:lnTo>
                    <a:pt x="1008" y="924"/>
                  </a:lnTo>
                  <a:cubicBezTo>
                    <a:pt x="1009" y="924"/>
                    <a:pt x="1335" y="1123"/>
                    <a:pt x="1470" y="1123"/>
                  </a:cubicBezTo>
                  <a:cubicBezTo>
                    <a:pt x="1498" y="1123"/>
                    <a:pt x="1518" y="1114"/>
                    <a:pt x="1525" y="1093"/>
                  </a:cubicBezTo>
                  <a:cubicBezTo>
                    <a:pt x="1564" y="970"/>
                    <a:pt x="1188" y="705"/>
                    <a:pt x="1188" y="705"/>
                  </a:cubicBezTo>
                  <a:lnTo>
                    <a:pt x="1188" y="705"/>
                  </a:lnTo>
                  <a:cubicBezTo>
                    <a:pt x="1214" y="709"/>
                    <a:pt x="1237" y="711"/>
                    <a:pt x="1258" y="711"/>
                  </a:cubicBezTo>
                  <a:cubicBezTo>
                    <a:pt x="1391" y="711"/>
                    <a:pt x="1435" y="634"/>
                    <a:pt x="1435" y="634"/>
                  </a:cubicBezTo>
                  <a:cubicBezTo>
                    <a:pt x="1319" y="362"/>
                    <a:pt x="517" y="1"/>
                    <a:pt x="517" y="1"/>
                  </a:cubicBezTo>
                  <a:close/>
                </a:path>
              </a:pathLst>
            </a:custGeom>
            <a:solidFill>
              <a:srgbClr val="FFB9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0" name="Google Shape;8950;p136"/>
            <p:cNvSpPr/>
            <p:nvPr/>
          </p:nvSpPr>
          <p:spPr>
            <a:xfrm>
              <a:off x="2574809" y="2226966"/>
              <a:ext cx="225316" cy="416908"/>
            </a:xfrm>
            <a:custGeom>
              <a:avLst/>
              <a:gdLst/>
              <a:ahLst/>
              <a:cxnLst/>
              <a:rect l="l" t="t" r="r" b="b"/>
              <a:pathLst>
                <a:path w="3374" h="6243" extrusionOk="0">
                  <a:moveTo>
                    <a:pt x="751" y="1"/>
                  </a:moveTo>
                  <a:lnTo>
                    <a:pt x="0" y="3360"/>
                  </a:lnTo>
                  <a:lnTo>
                    <a:pt x="2592" y="6243"/>
                  </a:lnTo>
                  <a:lnTo>
                    <a:pt x="3373" y="5390"/>
                  </a:lnTo>
                  <a:cubicBezTo>
                    <a:pt x="3373" y="5390"/>
                    <a:pt x="2185" y="3386"/>
                    <a:pt x="1694" y="2133"/>
                  </a:cubicBezTo>
                  <a:cubicBezTo>
                    <a:pt x="1202" y="872"/>
                    <a:pt x="751" y="1"/>
                    <a:pt x="7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1" name="Google Shape;8951;p136"/>
            <p:cNvSpPr/>
            <p:nvPr/>
          </p:nvSpPr>
          <p:spPr>
            <a:xfrm>
              <a:off x="2239974" y="2166463"/>
              <a:ext cx="393601" cy="213362"/>
            </a:xfrm>
            <a:custGeom>
              <a:avLst/>
              <a:gdLst/>
              <a:ahLst/>
              <a:cxnLst/>
              <a:rect l="l" t="t" r="r" b="b"/>
              <a:pathLst>
                <a:path w="5894" h="3195" extrusionOk="0">
                  <a:moveTo>
                    <a:pt x="2230" y="1"/>
                  </a:moveTo>
                  <a:cubicBezTo>
                    <a:pt x="2230" y="1"/>
                    <a:pt x="1622" y="364"/>
                    <a:pt x="1028" y="389"/>
                  </a:cubicBezTo>
                  <a:cubicBezTo>
                    <a:pt x="0" y="434"/>
                    <a:pt x="104" y="997"/>
                    <a:pt x="72" y="1623"/>
                  </a:cubicBezTo>
                  <a:cubicBezTo>
                    <a:pt x="59" y="1837"/>
                    <a:pt x="78" y="2464"/>
                    <a:pt x="104" y="3194"/>
                  </a:cubicBezTo>
                  <a:lnTo>
                    <a:pt x="5783" y="3194"/>
                  </a:lnTo>
                  <a:cubicBezTo>
                    <a:pt x="5816" y="2464"/>
                    <a:pt x="5828" y="1837"/>
                    <a:pt x="5822" y="1623"/>
                  </a:cubicBezTo>
                  <a:cubicBezTo>
                    <a:pt x="5789" y="997"/>
                    <a:pt x="5893" y="434"/>
                    <a:pt x="4867" y="389"/>
                  </a:cubicBezTo>
                  <a:cubicBezTo>
                    <a:pt x="4271" y="364"/>
                    <a:pt x="3665" y="1"/>
                    <a:pt x="36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2" name="Google Shape;8952;p136"/>
            <p:cNvSpPr/>
            <p:nvPr/>
          </p:nvSpPr>
          <p:spPr>
            <a:xfrm>
              <a:off x="2381548" y="2136345"/>
              <a:ext cx="116999" cy="98434"/>
            </a:xfrm>
            <a:custGeom>
              <a:avLst/>
              <a:gdLst/>
              <a:ahLst/>
              <a:cxnLst/>
              <a:rect l="l" t="t" r="r" b="b"/>
              <a:pathLst>
                <a:path w="1752" h="1474" extrusionOk="0">
                  <a:moveTo>
                    <a:pt x="0" y="1"/>
                  </a:moveTo>
                  <a:lnTo>
                    <a:pt x="0" y="595"/>
                  </a:lnTo>
                  <a:cubicBezTo>
                    <a:pt x="0" y="1078"/>
                    <a:pt x="394" y="1474"/>
                    <a:pt x="878" y="1474"/>
                  </a:cubicBezTo>
                  <a:cubicBezTo>
                    <a:pt x="1363" y="1474"/>
                    <a:pt x="1751" y="1078"/>
                    <a:pt x="1751" y="595"/>
                  </a:cubicBezTo>
                  <a:lnTo>
                    <a:pt x="1751" y="1"/>
                  </a:lnTo>
                  <a:close/>
                </a:path>
              </a:pathLst>
            </a:custGeom>
            <a:solidFill>
              <a:srgbClr val="FFB9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3" name="Google Shape;8953;p136"/>
            <p:cNvSpPr/>
            <p:nvPr/>
          </p:nvSpPr>
          <p:spPr>
            <a:xfrm>
              <a:off x="2381548" y="2153575"/>
              <a:ext cx="117399" cy="26178"/>
            </a:xfrm>
            <a:custGeom>
              <a:avLst/>
              <a:gdLst/>
              <a:ahLst/>
              <a:cxnLst/>
              <a:rect l="l" t="t" r="r" b="b"/>
              <a:pathLst>
                <a:path w="1758" h="392" extrusionOk="0">
                  <a:moveTo>
                    <a:pt x="0" y="0"/>
                  </a:moveTo>
                  <a:lnTo>
                    <a:pt x="0" y="298"/>
                  </a:lnTo>
                  <a:cubicBezTo>
                    <a:pt x="219" y="343"/>
                    <a:pt x="452" y="375"/>
                    <a:pt x="684" y="388"/>
                  </a:cubicBezTo>
                  <a:cubicBezTo>
                    <a:pt x="747" y="390"/>
                    <a:pt x="809" y="391"/>
                    <a:pt x="870" y="391"/>
                  </a:cubicBezTo>
                  <a:cubicBezTo>
                    <a:pt x="1173" y="391"/>
                    <a:pt x="1467" y="362"/>
                    <a:pt x="1757" y="298"/>
                  </a:cubicBezTo>
                  <a:lnTo>
                    <a:pt x="1757" y="6"/>
                  </a:lnTo>
                  <a:cubicBezTo>
                    <a:pt x="1478" y="64"/>
                    <a:pt x="1187" y="97"/>
                    <a:pt x="889" y="97"/>
                  </a:cubicBezTo>
                  <a:cubicBezTo>
                    <a:pt x="821" y="97"/>
                    <a:pt x="753" y="95"/>
                    <a:pt x="684" y="92"/>
                  </a:cubicBezTo>
                  <a:cubicBezTo>
                    <a:pt x="452" y="78"/>
                    <a:pt x="219" y="53"/>
                    <a:pt x="0" y="0"/>
                  </a:cubicBez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4" name="Google Shape;8954;p136"/>
            <p:cNvSpPr/>
            <p:nvPr/>
          </p:nvSpPr>
          <p:spPr>
            <a:xfrm>
              <a:off x="2183411" y="2181622"/>
              <a:ext cx="484622" cy="655980"/>
            </a:xfrm>
            <a:custGeom>
              <a:avLst/>
              <a:gdLst/>
              <a:ahLst/>
              <a:cxnLst/>
              <a:rect l="l" t="t" r="r" b="b"/>
              <a:pathLst>
                <a:path w="7257" h="9823" extrusionOk="0">
                  <a:moveTo>
                    <a:pt x="2690" y="0"/>
                  </a:moveTo>
                  <a:lnTo>
                    <a:pt x="1939" y="129"/>
                  </a:lnTo>
                  <a:lnTo>
                    <a:pt x="1939" y="2696"/>
                  </a:lnTo>
                  <a:cubicBezTo>
                    <a:pt x="1939" y="2696"/>
                    <a:pt x="1557" y="2805"/>
                    <a:pt x="1247" y="2805"/>
                  </a:cubicBezTo>
                  <a:cubicBezTo>
                    <a:pt x="1092" y="2805"/>
                    <a:pt x="955" y="2777"/>
                    <a:pt x="892" y="2696"/>
                  </a:cubicBezTo>
                  <a:lnTo>
                    <a:pt x="892" y="2696"/>
                  </a:lnTo>
                  <a:lnTo>
                    <a:pt x="1223" y="5208"/>
                  </a:lnTo>
                  <a:cubicBezTo>
                    <a:pt x="1157" y="5383"/>
                    <a:pt x="111" y="8336"/>
                    <a:pt x="0" y="9532"/>
                  </a:cubicBezTo>
                  <a:cubicBezTo>
                    <a:pt x="0" y="9532"/>
                    <a:pt x="2620" y="9823"/>
                    <a:pt x="4894" y="9823"/>
                  </a:cubicBezTo>
                  <a:cubicBezTo>
                    <a:pt x="5798" y="9823"/>
                    <a:pt x="6648" y="9777"/>
                    <a:pt x="7257" y="9648"/>
                  </a:cubicBezTo>
                  <a:cubicBezTo>
                    <a:pt x="7257" y="9648"/>
                    <a:pt x="6830" y="6565"/>
                    <a:pt x="6412" y="5177"/>
                  </a:cubicBezTo>
                  <a:lnTo>
                    <a:pt x="6404" y="5177"/>
                  </a:lnTo>
                  <a:lnTo>
                    <a:pt x="6657" y="2765"/>
                  </a:lnTo>
                  <a:lnTo>
                    <a:pt x="5830" y="2579"/>
                  </a:lnTo>
                  <a:lnTo>
                    <a:pt x="5830" y="162"/>
                  </a:lnTo>
                  <a:lnTo>
                    <a:pt x="5190" y="110"/>
                  </a:lnTo>
                  <a:lnTo>
                    <a:pt x="5190" y="2547"/>
                  </a:lnTo>
                  <a:cubicBezTo>
                    <a:pt x="5190" y="2547"/>
                    <a:pt x="4581" y="2754"/>
                    <a:pt x="3840" y="2754"/>
                  </a:cubicBezTo>
                  <a:cubicBezTo>
                    <a:pt x="3470" y="2754"/>
                    <a:pt x="3066" y="2702"/>
                    <a:pt x="2690" y="2547"/>
                  </a:cubicBezTo>
                  <a:lnTo>
                    <a:pt x="26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5" name="Google Shape;8955;p136"/>
            <p:cNvSpPr/>
            <p:nvPr/>
          </p:nvSpPr>
          <p:spPr>
            <a:xfrm>
              <a:off x="2208053" y="2564806"/>
              <a:ext cx="94494" cy="107583"/>
            </a:xfrm>
            <a:custGeom>
              <a:avLst/>
              <a:gdLst/>
              <a:ahLst/>
              <a:cxnLst/>
              <a:rect l="l" t="t" r="r" b="b"/>
              <a:pathLst>
                <a:path w="1415" h="1611" extrusionOk="0">
                  <a:moveTo>
                    <a:pt x="1170" y="0"/>
                  </a:moveTo>
                  <a:lnTo>
                    <a:pt x="466" y="278"/>
                  </a:lnTo>
                  <a:lnTo>
                    <a:pt x="317" y="1184"/>
                  </a:lnTo>
                  <a:lnTo>
                    <a:pt x="111" y="1292"/>
                  </a:lnTo>
                  <a:cubicBezTo>
                    <a:pt x="72" y="1312"/>
                    <a:pt x="84" y="1378"/>
                    <a:pt x="135" y="1378"/>
                  </a:cubicBezTo>
                  <a:lnTo>
                    <a:pt x="331" y="1378"/>
                  </a:lnTo>
                  <a:cubicBezTo>
                    <a:pt x="256" y="1387"/>
                    <a:pt x="129" y="1425"/>
                    <a:pt x="39" y="1455"/>
                  </a:cubicBezTo>
                  <a:cubicBezTo>
                    <a:pt x="1" y="1467"/>
                    <a:pt x="1" y="1525"/>
                    <a:pt x="39" y="1539"/>
                  </a:cubicBezTo>
                  <a:cubicBezTo>
                    <a:pt x="123" y="1575"/>
                    <a:pt x="268" y="1611"/>
                    <a:pt x="527" y="1611"/>
                  </a:cubicBezTo>
                  <a:cubicBezTo>
                    <a:pt x="546" y="1611"/>
                    <a:pt x="567" y="1611"/>
                    <a:pt x="588" y="1610"/>
                  </a:cubicBezTo>
                  <a:cubicBezTo>
                    <a:pt x="1131" y="1602"/>
                    <a:pt x="1305" y="976"/>
                    <a:pt x="1358" y="827"/>
                  </a:cubicBezTo>
                  <a:cubicBezTo>
                    <a:pt x="1415" y="680"/>
                    <a:pt x="1170" y="0"/>
                    <a:pt x="1170" y="0"/>
                  </a:cubicBezTo>
                  <a:close/>
                </a:path>
              </a:pathLst>
            </a:custGeom>
            <a:solidFill>
              <a:srgbClr val="FFB9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6" name="Google Shape;8956;p136"/>
            <p:cNvSpPr/>
            <p:nvPr/>
          </p:nvSpPr>
          <p:spPr>
            <a:xfrm>
              <a:off x="2115696" y="2196714"/>
              <a:ext cx="194263" cy="404420"/>
            </a:xfrm>
            <a:custGeom>
              <a:avLst/>
              <a:gdLst/>
              <a:ahLst/>
              <a:cxnLst/>
              <a:rect l="l" t="t" r="r" b="b"/>
              <a:pathLst>
                <a:path w="2909" h="6056" extrusionOk="0">
                  <a:moveTo>
                    <a:pt x="2502" y="1"/>
                  </a:moveTo>
                  <a:lnTo>
                    <a:pt x="2443" y="7"/>
                  </a:lnTo>
                  <a:cubicBezTo>
                    <a:pt x="2114" y="130"/>
                    <a:pt x="1822" y="337"/>
                    <a:pt x="1596" y="609"/>
                  </a:cubicBezTo>
                  <a:cubicBezTo>
                    <a:pt x="1035" y="1286"/>
                    <a:pt x="0" y="2605"/>
                    <a:pt x="0" y="3135"/>
                  </a:cubicBezTo>
                  <a:cubicBezTo>
                    <a:pt x="0" y="3858"/>
                    <a:pt x="1674" y="6055"/>
                    <a:pt x="1674" y="6055"/>
                  </a:cubicBezTo>
                  <a:lnTo>
                    <a:pt x="2649" y="5667"/>
                  </a:lnTo>
                  <a:lnTo>
                    <a:pt x="1777" y="3264"/>
                  </a:lnTo>
                  <a:lnTo>
                    <a:pt x="2908" y="2133"/>
                  </a:lnTo>
                  <a:lnTo>
                    <a:pt x="25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7" name="Google Shape;8957;p136"/>
            <p:cNvSpPr/>
            <p:nvPr/>
          </p:nvSpPr>
          <p:spPr>
            <a:xfrm>
              <a:off x="2170857" y="1622740"/>
              <a:ext cx="537379" cy="537379"/>
            </a:xfrm>
            <a:custGeom>
              <a:avLst/>
              <a:gdLst/>
              <a:ahLst/>
              <a:cxnLst/>
              <a:rect l="l" t="t" r="r" b="b"/>
              <a:pathLst>
                <a:path w="8047" h="8047" extrusionOk="0">
                  <a:moveTo>
                    <a:pt x="3977" y="1"/>
                  </a:moveTo>
                  <a:cubicBezTo>
                    <a:pt x="906" y="1"/>
                    <a:pt x="104" y="1951"/>
                    <a:pt x="21" y="4039"/>
                  </a:cubicBezTo>
                  <a:cubicBezTo>
                    <a:pt x="1" y="4582"/>
                    <a:pt x="99" y="5106"/>
                    <a:pt x="292" y="5584"/>
                  </a:cubicBezTo>
                  <a:cubicBezTo>
                    <a:pt x="603" y="6347"/>
                    <a:pt x="1158" y="6986"/>
                    <a:pt x="1862" y="7426"/>
                  </a:cubicBezTo>
                  <a:cubicBezTo>
                    <a:pt x="2437" y="7788"/>
                    <a:pt x="3110" y="8008"/>
                    <a:pt x="3839" y="8041"/>
                  </a:cubicBezTo>
                  <a:cubicBezTo>
                    <a:pt x="3911" y="8044"/>
                    <a:pt x="3982" y="8046"/>
                    <a:pt x="4053" y="8046"/>
                  </a:cubicBezTo>
                  <a:cubicBezTo>
                    <a:pt x="4827" y="8046"/>
                    <a:pt x="5556" y="7825"/>
                    <a:pt x="6165" y="7451"/>
                  </a:cubicBezTo>
                  <a:cubicBezTo>
                    <a:pt x="6863" y="7019"/>
                    <a:pt x="7406" y="6380"/>
                    <a:pt x="7710" y="5623"/>
                  </a:cubicBezTo>
                  <a:cubicBezTo>
                    <a:pt x="7859" y="5249"/>
                    <a:pt x="7943" y="4847"/>
                    <a:pt x="7963" y="4421"/>
                  </a:cubicBezTo>
                  <a:cubicBezTo>
                    <a:pt x="8047" y="2315"/>
                    <a:pt x="7355" y="34"/>
                    <a:pt x="4053" y="1"/>
                  </a:cubicBezTo>
                  <a:cubicBezTo>
                    <a:pt x="4027" y="1"/>
                    <a:pt x="4002" y="1"/>
                    <a:pt x="3977" y="1"/>
                  </a:cubicBezTo>
                  <a:close/>
                </a:path>
              </a:pathLst>
            </a:custGeom>
            <a:solidFill>
              <a:srgbClr val="FFB9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8" name="Google Shape;8958;p136"/>
            <p:cNvSpPr/>
            <p:nvPr/>
          </p:nvSpPr>
          <p:spPr>
            <a:xfrm>
              <a:off x="2646464" y="1872297"/>
              <a:ext cx="132091" cy="132091"/>
            </a:xfrm>
            <a:custGeom>
              <a:avLst/>
              <a:gdLst/>
              <a:ahLst/>
              <a:cxnLst/>
              <a:rect l="l" t="t" r="r" b="b"/>
              <a:pathLst>
                <a:path w="1978" h="1978" extrusionOk="0">
                  <a:moveTo>
                    <a:pt x="990" y="0"/>
                  </a:moveTo>
                  <a:cubicBezTo>
                    <a:pt x="447" y="0"/>
                    <a:pt x="0" y="445"/>
                    <a:pt x="0" y="988"/>
                  </a:cubicBezTo>
                  <a:cubicBezTo>
                    <a:pt x="0" y="1537"/>
                    <a:pt x="447" y="1977"/>
                    <a:pt x="990" y="1977"/>
                  </a:cubicBezTo>
                  <a:cubicBezTo>
                    <a:pt x="1539" y="1977"/>
                    <a:pt x="1978" y="1537"/>
                    <a:pt x="1978" y="988"/>
                  </a:cubicBezTo>
                  <a:cubicBezTo>
                    <a:pt x="1978" y="445"/>
                    <a:pt x="1539" y="0"/>
                    <a:pt x="990" y="0"/>
                  </a:cubicBezTo>
                  <a:close/>
                </a:path>
              </a:pathLst>
            </a:custGeom>
            <a:solidFill>
              <a:srgbClr val="FFB9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9" name="Google Shape;8959;p136"/>
            <p:cNvSpPr/>
            <p:nvPr/>
          </p:nvSpPr>
          <p:spPr>
            <a:xfrm>
              <a:off x="2098400" y="1872297"/>
              <a:ext cx="132091" cy="132091"/>
            </a:xfrm>
            <a:custGeom>
              <a:avLst/>
              <a:gdLst/>
              <a:ahLst/>
              <a:cxnLst/>
              <a:rect l="l" t="t" r="r" b="b"/>
              <a:pathLst>
                <a:path w="1978" h="1978" extrusionOk="0">
                  <a:moveTo>
                    <a:pt x="990" y="0"/>
                  </a:moveTo>
                  <a:cubicBezTo>
                    <a:pt x="441" y="0"/>
                    <a:pt x="0" y="445"/>
                    <a:pt x="0" y="988"/>
                  </a:cubicBezTo>
                  <a:cubicBezTo>
                    <a:pt x="0" y="1537"/>
                    <a:pt x="441" y="1977"/>
                    <a:pt x="990" y="1977"/>
                  </a:cubicBezTo>
                  <a:cubicBezTo>
                    <a:pt x="1532" y="1977"/>
                    <a:pt x="1978" y="1537"/>
                    <a:pt x="1978" y="988"/>
                  </a:cubicBezTo>
                  <a:cubicBezTo>
                    <a:pt x="1978" y="445"/>
                    <a:pt x="1532" y="0"/>
                    <a:pt x="990" y="0"/>
                  </a:cubicBezTo>
                  <a:close/>
                </a:path>
              </a:pathLst>
            </a:custGeom>
            <a:solidFill>
              <a:srgbClr val="FFB9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0" name="Google Shape;8960;p136"/>
            <p:cNvSpPr/>
            <p:nvPr/>
          </p:nvSpPr>
          <p:spPr>
            <a:xfrm>
              <a:off x="2469964" y="1803848"/>
              <a:ext cx="119202" cy="50085"/>
            </a:xfrm>
            <a:custGeom>
              <a:avLst/>
              <a:gdLst/>
              <a:ahLst/>
              <a:cxnLst/>
              <a:rect l="l" t="t" r="r" b="b"/>
              <a:pathLst>
                <a:path w="1785" h="750" extrusionOk="0">
                  <a:moveTo>
                    <a:pt x="693" y="1"/>
                  </a:moveTo>
                  <a:cubicBezTo>
                    <a:pt x="643" y="1"/>
                    <a:pt x="593" y="3"/>
                    <a:pt x="543" y="9"/>
                  </a:cubicBezTo>
                  <a:cubicBezTo>
                    <a:pt x="382" y="36"/>
                    <a:pt x="239" y="81"/>
                    <a:pt x="91" y="185"/>
                  </a:cubicBezTo>
                  <a:cubicBezTo>
                    <a:pt x="13" y="242"/>
                    <a:pt x="1" y="352"/>
                    <a:pt x="58" y="430"/>
                  </a:cubicBezTo>
                  <a:cubicBezTo>
                    <a:pt x="78" y="456"/>
                    <a:pt x="111" y="482"/>
                    <a:pt x="143" y="488"/>
                  </a:cubicBezTo>
                  <a:lnTo>
                    <a:pt x="168" y="501"/>
                  </a:lnTo>
                  <a:cubicBezTo>
                    <a:pt x="305" y="546"/>
                    <a:pt x="433" y="560"/>
                    <a:pt x="556" y="578"/>
                  </a:cubicBezTo>
                  <a:cubicBezTo>
                    <a:pt x="686" y="591"/>
                    <a:pt x="802" y="591"/>
                    <a:pt x="925" y="605"/>
                  </a:cubicBezTo>
                  <a:cubicBezTo>
                    <a:pt x="1041" y="611"/>
                    <a:pt x="1158" y="623"/>
                    <a:pt x="1280" y="644"/>
                  </a:cubicBezTo>
                  <a:cubicBezTo>
                    <a:pt x="1396" y="662"/>
                    <a:pt x="1513" y="701"/>
                    <a:pt x="1655" y="740"/>
                  </a:cubicBezTo>
                  <a:lnTo>
                    <a:pt x="1668" y="746"/>
                  </a:lnTo>
                  <a:cubicBezTo>
                    <a:pt x="1676" y="748"/>
                    <a:pt x="1684" y="750"/>
                    <a:pt x="1692" y="750"/>
                  </a:cubicBezTo>
                  <a:cubicBezTo>
                    <a:pt x="1730" y="750"/>
                    <a:pt x="1768" y="724"/>
                    <a:pt x="1784" y="682"/>
                  </a:cubicBezTo>
                  <a:cubicBezTo>
                    <a:pt x="1784" y="662"/>
                    <a:pt x="1784" y="644"/>
                    <a:pt x="1778" y="623"/>
                  </a:cubicBezTo>
                  <a:cubicBezTo>
                    <a:pt x="1719" y="475"/>
                    <a:pt x="1603" y="340"/>
                    <a:pt x="1468" y="242"/>
                  </a:cubicBezTo>
                  <a:cubicBezTo>
                    <a:pt x="1331" y="146"/>
                    <a:pt x="1176" y="74"/>
                    <a:pt x="1015" y="36"/>
                  </a:cubicBezTo>
                  <a:cubicBezTo>
                    <a:pt x="909" y="13"/>
                    <a:pt x="800" y="1"/>
                    <a:pt x="6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1" name="Google Shape;8961;p136"/>
            <p:cNvSpPr/>
            <p:nvPr/>
          </p:nvSpPr>
          <p:spPr>
            <a:xfrm>
              <a:off x="2279641" y="1803848"/>
              <a:ext cx="119670" cy="50085"/>
            </a:xfrm>
            <a:custGeom>
              <a:avLst/>
              <a:gdLst/>
              <a:ahLst/>
              <a:cxnLst/>
              <a:rect l="l" t="t" r="r" b="b"/>
              <a:pathLst>
                <a:path w="1792" h="750" extrusionOk="0">
                  <a:moveTo>
                    <a:pt x="1099" y="1"/>
                  </a:moveTo>
                  <a:cubicBezTo>
                    <a:pt x="990" y="1"/>
                    <a:pt x="879" y="13"/>
                    <a:pt x="769" y="36"/>
                  </a:cubicBezTo>
                  <a:cubicBezTo>
                    <a:pt x="614" y="74"/>
                    <a:pt x="459" y="146"/>
                    <a:pt x="324" y="242"/>
                  </a:cubicBezTo>
                  <a:cubicBezTo>
                    <a:pt x="188" y="340"/>
                    <a:pt x="72" y="475"/>
                    <a:pt x="14" y="623"/>
                  </a:cubicBezTo>
                  <a:cubicBezTo>
                    <a:pt x="8" y="644"/>
                    <a:pt x="0" y="662"/>
                    <a:pt x="8" y="682"/>
                  </a:cubicBezTo>
                  <a:cubicBezTo>
                    <a:pt x="23" y="724"/>
                    <a:pt x="56" y="750"/>
                    <a:pt x="97" y="750"/>
                  </a:cubicBezTo>
                  <a:cubicBezTo>
                    <a:pt x="106" y="750"/>
                    <a:pt x="115" y="748"/>
                    <a:pt x="124" y="746"/>
                  </a:cubicBezTo>
                  <a:lnTo>
                    <a:pt x="137" y="740"/>
                  </a:lnTo>
                  <a:cubicBezTo>
                    <a:pt x="279" y="701"/>
                    <a:pt x="396" y="662"/>
                    <a:pt x="512" y="644"/>
                  </a:cubicBezTo>
                  <a:cubicBezTo>
                    <a:pt x="634" y="623"/>
                    <a:pt x="751" y="611"/>
                    <a:pt x="867" y="605"/>
                  </a:cubicBezTo>
                  <a:cubicBezTo>
                    <a:pt x="990" y="591"/>
                    <a:pt x="1106" y="591"/>
                    <a:pt x="1228" y="578"/>
                  </a:cubicBezTo>
                  <a:cubicBezTo>
                    <a:pt x="1357" y="560"/>
                    <a:pt x="1487" y="546"/>
                    <a:pt x="1622" y="501"/>
                  </a:cubicBezTo>
                  <a:lnTo>
                    <a:pt x="1649" y="488"/>
                  </a:lnTo>
                  <a:cubicBezTo>
                    <a:pt x="1681" y="482"/>
                    <a:pt x="1714" y="456"/>
                    <a:pt x="1732" y="430"/>
                  </a:cubicBezTo>
                  <a:cubicBezTo>
                    <a:pt x="1791" y="352"/>
                    <a:pt x="1777" y="242"/>
                    <a:pt x="1694" y="185"/>
                  </a:cubicBezTo>
                  <a:cubicBezTo>
                    <a:pt x="1551" y="81"/>
                    <a:pt x="1410" y="36"/>
                    <a:pt x="1249" y="9"/>
                  </a:cubicBezTo>
                  <a:cubicBezTo>
                    <a:pt x="1199" y="3"/>
                    <a:pt x="1149" y="1"/>
                    <a:pt x="10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2" name="Google Shape;8962;p136"/>
            <p:cNvSpPr/>
            <p:nvPr/>
          </p:nvSpPr>
          <p:spPr>
            <a:xfrm>
              <a:off x="2535542" y="1944754"/>
              <a:ext cx="111790" cy="112257"/>
            </a:xfrm>
            <a:custGeom>
              <a:avLst/>
              <a:gdLst/>
              <a:ahLst/>
              <a:cxnLst/>
              <a:rect l="l" t="t" r="r" b="b"/>
              <a:pathLst>
                <a:path w="1674" h="1681" extrusionOk="0">
                  <a:moveTo>
                    <a:pt x="835" y="1"/>
                  </a:moveTo>
                  <a:cubicBezTo>
                    <a:pt x="376" y="1"/>
                    <a:pt x="0" y="381"/>
                    <a:pt x="0" y="840"/>
                  </a:cubicBezTo>
                  <a:cubicBezTo>
                    <a:pt x="0" y="1305"/>
                    <a:pt x="376" y="1680"/>
                    <a:pt x="835" y="1680"/>
                  </a:cubicBezTo>
                  <a:cubicBezTo>
                    <a:pt x="1300" y="1680"/>
                    <a:pt x="1674" y="1305"/>
                    <a:pt x="1674" y="840"/>
                  </a:cubicBezTo>
                  <a:cubicBezTo>
                    <a:pt x="1674" y="381"/>
                    <a:pt x="1300" y="1"/>
                    <a:pt x="835" y="1"/>
                  </a:cubicBez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3" name="Google Shape;8963;p136"/>
            <p:cNvSpPr/>
            <p:nvPr/>
          </p:nvSpPr>
          <p:spPr>
            <a:xfrm>
              <a:off x="2229623" y="1944754"/>
              <a:ext cx="111790" cy="112257"/>
            </a:xfrm>
            <a:custGeom>
              <a:avLst/>
              <a:gdLst/>
              <a:ahLst/>
              <a:cxnLst/>
              <a:rect l="l" t="t" r="r" b="b"/>
              <a:pathLst>
                <a:path w="1674" h="1681" extrusionOk="0">
                  <a:moveTo>
                    <a:pt x="834" y="1"/>
                  </a:moveTo>
                  <a:cubicBezTo>
                    <a:pt x="375" y="1"/>
                    <a:pt x="0" y="381"/>
                    <a:pt x="0" y="840"/>
                  </a:cubicBezTo>
                  <a:cubicBezTo>
                    <a:pt x="0" y="1305"/>
                    <a:pt x="375" y="1680"/>
                    <a:pt x="834" y="1680"/>
                  </a:cubicBezTo>
                  <a:cubicBezTo>
                    <a:pt x="1300" y="1680"/>
                    <a:pt x="1673" y="1305"/>
                    <a:pt x="1673" y="840"/>
                  </a:cubicBezTo>
                  <a:cubicBezTo>
                    <a:pt x="1673" y="381"/>
                    <a:pt x="1300" y="1"/>
                    <a:pt x="834" y="1"/>
                  </a:cubicBez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4" name="Google Shape;8964;p136"/>
            <p:cNvSpPr/>
            <p:nvPr/>
          </p:nvSpPr>
          <p:spPr>
            <a:xfrm>
              <a:off x="2086380" y="1578599"/>
              <a:ext cx="707267" cy="338174"/>
            </a:xfrm>
            <a:custGeom>
              <a:avLst/>
              <a:gdLst/>
              <a:ahLst/>
              <a:cxnLst/>
              <a:rect l="l" t="t" r="r" b="b"/>
              <a:pathLst>
                <a:path w="10591" h="5064" extrusionOk="0">
                  <a:moveTo>
                    <a:pt x="5358" y="0"/>
                  </a:moveTo>
                  <a:cubicBezTo>
                    <a:pt x="5032" y="0"/>
                    <a:pt x="4684" y="32"/>
                    <a:pt x="4316" y="107"/>
                  </a:cubicBezTo>
                  <a:cubicBezTo>
                    <a:pt x="2747" y="430"/>
                    <a:pt x="1402" y="1444"/>
                    <a:pt x="601" y="2839"/>
                  </a:cubicBezTo>
                  <a:cubicBezTo>
                    <a:pt x="400" y="3196"/>
                    <a:pt x="213" y="3590"/>
                    <a:pt x="103" y="4003"/>
                  </a:cubicBezTo>
                  <a:cubicBezTo>
                    <a:pt x="0" y="4352"/>
                    <a:pt x="78" y="4739"/>
                    <a:pt x="311" y="5018"/>
                  </a:cubicBezTo>
                  <a:lnTo>
                    <a:pt x="317" y="5025"/>
                  </a:lnTo>
                  <a:cubicBezTo>
                    <a:pt x="452" y="4682"/>
                    <a:pt x="770" y="4423"/>
                    <a:pt x="1170" y="4410"/>
                  </a:cubicBezTo>
                  <a:cubicBezTo>
                    <a:pt x="1196" y="4408"/>
                    <a:pt x="1218" y="4408"/>
                    <a:pt x="1236" y="4408"/>
                  </a:cubicBezTo>
                  <a:cubicBezTo>
                    <a:pt x="1272" y="4408"/>
                    <a:pt x="1292" y="4410"/>
                    <a:pt x="1292" y="4410"/>
                  </a:cubicBezTo>
                  <a:lnTo>
                    <a:pt x="1537" y="4514"/>
                  </a:lnTo>
                  <a:cubicBezTo>
                    <a:pt x="1554" y="4521"/>
                    <a:pt x="1571" y="4524"/>
                    <a:pt x="1589" y="4524"/>
                  </a:cubicBezTo>
                  <a:cubicBezTo>
                    <a:pt x="1639" y="4524"/>
                    <a:pt x="1688" y="4498"/>
                    <a:pt x="1712" y="4449"/>
                  </a:cubicBezTo>
                  <a:lnTo>
                    <a:pt x="2506" y="3033"/>
                  </a:lnTo>
                  <a:lnTo>
                    <a:pt x="2584" y="3215"/>
                  </a:lnTo>
                  <a:cubicBezTo>
                    <a:pt x="2682" y="3421"/>
                    <a:pt x="2888" y="3551"/>
                    <a:pt x="3114" y="3551"/>
                  </a:cubicBezTo>
                  <a:cubicBezTo>
                    <a:pt x="5453" y="3499"/>
                    <a:pt x="7340" y="2356"/>
                    <a:pt x="7340" y="2356"/>
                  </a:cubicBezTo>
                  <a:lnTo>
                    <a:pt x="8640" y="4894"/>
                  </a:lnTo>
                  <a:cubicBezTo>
                    <a:pt x="8662" y="4934"/>
                    <a:pt x="8702" y="4956"/>
                    <a:pt x="8742" y="4956"/>
                  </a:cubicBezTo>
                  <a:cubicBezTo>
                    <a:pt x="8773" y="4956"/>
                    <a:pt x="8804" y="4943"/>
                    <a:pt x="8826" y="4914"/>
                  </a:cubicBezTo>
                  <a:lnTo>
                    <a:pt x="9222" y="4410"/>
                  </a:lnTo>
                  <a:cubicBezTo>
                    <a:pt x="9222" y="4410"/>
                    <a:pt x="9240" y="4409"/>
                    <a:pt x="9273" y="4409"/>
                  </a:cubicBezTo>
                  <a:cubicBezTo>
                    <a:pt x="9446" y="4409"/>
                    <a:pt x="10014" y="4451"/>
                    <a:pt x="10281" y="4980"/>
                  </a:cubicBezTo>
                  <a:cubicBezTo>
                    <a:pt x="10293" y="5004"/>
                    <a:pt x="10307" y="5037"/>
                    <a:pt x="10320" y="5063"/>
                  </a:cubicBezTo>
                  <a:cubicBezTo>
                    <a:pt x="10365" y="4972"/>
                    <a:pt x="10410" y="4876"/>
                    <a:pt x="10442" y="4772"/>
                  </a:cubicBezTo>
                  <a:cubicBezTo>
                    <a:pt x="10501" y="4617"/>
                    <a:pt x="10546" y="4449"/>
                    <a:pt x="10591" y="4288"/>
                  </a:cubicBezTo>
                  <a:lnTo>
                    <a:pt x="10585" y="4282"/>
                  </a:lnTo>
                  <a:cubicBezTo>
                    <a:pt x="10585" y="2311"/>
                    <a:pt x="8530" y="1193"/>
                    <a:pt x="8530" y="1193"/>
                  </a:cubicBezTo>
                  <a:cubicBezTo>
                    <a:pt x="8530" y="1193"/>
                    <a:pt x="7347" y="0"/>
                    <a:pt x="5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5" name="Google Shape;8965;p136"/>
            <p:cNvSpPr/>
            <p:nvPr/>
          </p:nvSpPr>
          <p:spPr>
            <a:xfrm>
              <a:off x="2235633" y="1681440"/>
              <a:ext cx="51020" cy="66513"/>
            </a:xfrm>
            <a:custGeom>
              <a:avLst/>
              <a:gdLst/>
              <a:ahLst/>
              <a:cxnLst/>
              <a:rect l="l" t="t" r="r" b="b"/>
              <a:pathLst>
                <a:path w="764" h="996" extrusionOk="0">
                  <a:moveTo>
                    <a:pt x="155" y="0"/>
                  </a:moveTo>
                  <a:cubicBezTo>
                    <a:pt x="131" y="0"/>
                    <a:pt x="107" y="7"/>
                    <a:pt x="85" y="20"/>
                  </a:cubicBezTo>
                  <a:cubicBezTo>
                    <a:pt x="20" y="67"/>
                    <a:pt x="0" y="150"/>
                    <a:pt x="39" y="214"/>
                  </a:cubicBezTo>
                  <a:lnTo>
                    <a:pt x="486" y="932"/>
                  </a:lnTo>
                  <a:cubicBezTo>
                    <a:pt x="514" y="973"/>
                    <a:pt x="557" y="995"/>
                    <a:pt x="602" y="995"/>
                  </a:cubicBezTo>
                  <a:cubicBezTo>
                    <a:pt x="628" y="995"/>
                    <a:pt x="655" y="987"/>
                    <a:pt x="679" y="971"/>
                  </a:cubicBezTo>
                  <a:cubicBezTo>
                    <a:pt x="744" y="932"/>
                    <a:pt x="763" y="848"/>
                    <a:pt x="724" y="783"/>
                  </a:cubicBezTo>
                  <a:lnTo>
                    <a:pt x="271" y="67"/>
                  </a:lnTo>
                  <a:cubicBezTo>
                    <a:pt x="246" y="24"/>
                    <a:pt x="201" y="0"/>
                    <a:pt x="1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6" name="Google Shape;8966;p136"/>
            <p:cNvSpPr/>
            <p:nvPr/>
          </p:nvSpPr>
          <p:spPr>
            <a:xfrm>
              <a:off x="2262412" y="1666882"/>
              <a:ext cx="51421" cy="66446"/>
            </a:xfrm>
            <a:custGeom>
              <a:avLst/>
              <a:gdLst/>
              <a:ahLst/>
              <a:cxnLst/>
              <a:rect l="l" t="t" r="r" b="b"/>
              <a:pathLst>
                <a:path w="770" h="995" extrusionOk="0">
                  <a:moveTo>
                    <a:pt x="168" y="1"/>
                  </a:moveTo>
                  <a:cubicBezTo>
                    <a:pt x="142" y="1"/>
                    <a:pt x="115" y="9"/>
                    <a:pt x="91" y="26"/>
                  </a:cubicBezTo>
                  <a:cubicBezTo>
                    <a:pt x="19" y="64"/>
                    <a:pt x="1" y="148"/>
                    <a:pt x="46" y="213"/>
                  </a:cubicBezTo>
                  <a:lnTo>
                    <a:pt x="491" y="930"/>
                  </a:lnTo>
                  <a:cubicBezTo>
                    <a:pt x="516" y="972"/>
                    <a:pt x="561" y="995"/>
                    <a:pt x="608" y="995"/>
                  </a:cubicBezTo>
                  <a:cubicBezTo>
                    <a:pt x="634" y="995"/>
                    <a:pt x="660" y="988"/>
                    <a:pt x="685" y="975"/>
                  </a:cubicBezTo>
                  <a:cubicBezTo>
                    <a:pt x="750" y="936"/>
                    <a:pt x="770" y="846"/>
                    <a:pt x="723" y="781"/>
                  </a:cubicBezTo>
                  <a:lnTo>
                    <a:pt x="278" y="64"/>
                  </a:lnTo>
                  <a:cubicBezTo>
                    <a:pt x="254" y="23"/>
                    <a:pt x="212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7" name="Google Shape;8967;p136"/>
            <p:cNvSpPr/>
            <p:nvPr/>
          </p:nvSpPr>
          <p:spPr>
            <a:xfrm>
              <a:off x="2370262" y="1979680"/>
              <a:ext cx="134295" cy="38065"/>
            </a:xfrm>
            <a:custGeom>
              <a:avLst/>
              <a:gdLst/>
              <a:ahLst/>
              <a:cxnLst/>
              <a:rect l="l" t="t" r="r" b="b"/>
              <a:pathLst>
                <a:path w="2011" h="570" extrusionOk="0">
                  <a:moveTo>
                    <a:pt x="1974" y="0"/>
                  </a:moveTo>
                  <a:cubicBezTo>
                    <a:pt x="1968" y="0"/>
                    <a:pt x="1963" y="2"/>
                    <a:pt x="1959" y="6"/>
                  </a:cubicBezTo>
                  <a:cubicBezTo>
                    <a:pt x="1804" y="104"/>
                    <a:pt x="1649" y="188"/>
                    <a:pt x="1494" y="253"/>
                  </a:cubicBezTo>
                  <a:cubicBezTo>
                    <a:pt x="1351" y="306"/>
                    <a:pt x="1198" y="338"/>
                    <a:pt x="1048" y="338"/>
                  </a:cubicBezTo>
                  <a:cubicBezTo>
                    <a:pt x="1035" y="338"/>
                    <a:pt x="1021" y="337"/>
                    <a:pt x="1008" y="337"/>
                  </a:cubicBezTo>
                  <a:cubicBezTo>
                    <a:pt x="847" y="337"/>
                    <a:pt x="686" y="304"/>
                    <a:pt x="524" y="239"/>
                  </a:cubicBezTo>
                  <a:cubicBezTo>
                    <a:pt x="363" y="182"/>
                    <a:pt x="208" y="104"/>
                    <a:pt x="59" y="6"/>
                  </a:cubicBezTo>
                  <a:cubicBezTo>
                    <a:pt x="53" y="3"/>
                    <a:pt x="45" y="2"/>
                    <a:pt x="37" y="2"/>
                  </a:cubicBezTo>
                  <a:cubicBezTo>
                    <a:pt x="30" y="2"/>
                    <a:pt x="23" y="3"/>
                    <a:pt x="20" y="6"/>
                  </a:cubicBezTo>
                  <a:cubicBezTo>
                    <a:pt x="0" y="20"/>
                    <a:pt x="0" y="39"/>
                    <a:pt x="8" y="59"/>
                  </a:cubicBezTo>
                  <a:cubicBezTo>
                    <a:pt x="124" y="214"/>
                    <a:pt x="272" y="331"/>
                    <a:pt x="441" y="427"/>
                  </a:cubicBezTo>
                  <a:cubicBezTo>
                    <a:pt x="614" y="510"/>
                    <a:pt x="808" y="569"/>
                    <a:pt x="1008" y="569"/>
                  </a:cubicBezTo>
                  <a:cubicBezTo>
                    <a:pt x="1202" y="569"/>
                    <a:pt x="1404" y="517"/>
                    <a:pt x="1571" y="427"/>
                  </a:cubicBezTo>
                  <a:cubicBezTo>
                    <a:pt x="1745" y="331"/>
                    <a:pt x="1888" y="207"/>
                    <a:pt x="2004" y="59"/>
                  </a:cubicBezTo>
                  <a:cubicBezTo>
                    <a:pt x="2010" y="45"/>
                    <a:pt x="2010" y="33"/>
                    <a:pt x="2004" y="20"/>
                  </a:cubicBezTo>
                  <a:cubicBezTo>
                    <a:pt x="1996" y="7"/>
                    <a:pt x="1984" y="0"/>
                    <a:pt x="19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8" name="Google Shape;8968;p136"/>
            <p:cNvSpPr/>
            <p:nvPr/>
          </p:nvSpPr>
          <p:spPr>
            <a:xfrm>
              <a:off x="2491935" y="1970464"/>
              <a:ext cx="19099" cy="26578"/>
            </a:xfrm>
            <a:custGeom>
              <a:avLst/>
              <a:gdLst/>
              <a:ahLst/>
              <a:cxnLst/>
              <a:rect l="l" t="t" r="r" b="b"/>
              <a:pathLst>
                <a:path w="286" h="398" extrusionOk="0">
                  <a:moveTo>
                    <a:pt x="35" y="0"/>
                  </a:moveTo>
                  <a:cubicBezTo>
                    <a:pt x="24" y="0"/>
                    <a:pt x="13" y="7"/>
                    <a:pt x="8" y="16"/>
                  </a:cubicBezTo>
                  <a:cubicBezTo>
                    <a:pt x="0" y="34"/>
                    <a:pt x="8" y="55"/>
                    <a:pt x="21" y="61"/>
                  </a:cubicBezTo>
                  <a:lnTo>
                    <a:pt x="27" y="67"/>
                  </a:lnTo>
                  <a:cubicBezTo>
                    <a:pt x="47" y="81"/>
                    <a:pt x="78" y="100"/>
                    <a:pt x="98" y="120"/>
                  </a:cubicBezTo>
                  <a:cubicBezTo>
                    <a:pt x="117" y="138"/>
                    <a:pt x="137" y="165"/>
                    <a:pt x="155" y="189"/>
                  </a:cubicBezTo>
                  <a:cubicBezTo>
                    <a:pt x="188" y="242"/>
                    <a:pt x="202" y="300"/>
                    <a:pt x="214" y="365"/>
                  </a:cubicBezTo>
                  <a:lnTo>
                    <a:pt x="214" y="371"/>
                  </a:lnTo>
                  <a:cubicBezTo>
                    <a:pt x="214" y="383"/>
                    <a:pt x="233" y="397"/>
                    <a:pt x="247" y="397"/>
                  </a:cubicBezTo>
                  <a:cubicBezTo>
                    <a:pt x="266" y="397"/>
                    <a:pt x="286" y="383"/>
                    <a:pt x="286" y="365"/>
                  </a:cubicBezTo>
                  <a:cubicBezTo>
                    <a:pt x="286" y="326"/>
                    <a:pt x="280" y="287"/>
                    <a:pt x="272" y="248"/>
                  </a:cubicBezTo>
                  <a:cubicBezTo>
                    <a:pt x="259" y="216"/>
                    <a:pt x="247" y="177"/>
                    <a:pt x="227" y="144"/>
                  </a:cubicBezTo>
                  <a:cubicBezTo>
                    <a:pt x="208" y="112"/>
                    <a:pt x="182" y="81"/>
                    <a:pt x="149" y="55"/>
                  </a:cubicBezTo>
                  <a:cubicBezTo>
                    <a:pt x="124" y="34"/>
                    <a:pt x="92" y="16"/>
                    <a:pt x="47" y="3"/>
                  </a:cubicBezTo>
                  <a:cubicBezTo>
                    <a:pt x="43" y="1"/>
                    <a:pt x="39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9" name="Google Shape;8969;p136"/>
            <p:cNvSpPr/>
            <p:nvPr/>
          </p:nvSpPr>
          <p:spPr>
            <a:xfrm>
              <a:off x="2364252" y="1970464"/>
              <a:ext cx="18565" cy="26578"/>
            </a:xfrm>
            <a:custGeom>
              <a:avLst/>
              <a:gdLst/>
              <a:ahLst/>
              <a:cxnLst/>
              <a:rect l="l" t="t" r="r" b="b"/>
              <a:pathLst>
                <a:path w="278" h="398" extrusionOk="0">
                  <a:moveTo>
                    <a:pt x="248" y="0"/>
                  </a:moveTo>
                  <a:cubicBezTo>
                    <a:pt x="243" y="0"/>
                    <a:pt x="238" y="1"/>
                    <a:pt x="233" y="3"/>
                  </a:cubicBezTo>
                  <a:cubicBezTo>
                    <a:pt x="194" y="16"/>
                    <a:pt x="162" y="34"/>
                    <a:pt x="129" y="55"/>
                  </a:cubicBezTo>
                  <a:cubicBezTo>
                    <a:pt x="104" y="81"/>
                    <a:pt x="78" y="112"/>
                    <a:pt x="59" y="144"/>
                  </a:cubicBezTo>
                  <a:cubicBezTo>
                    <a:pt x="39" y="177"/>
                    <a:pt x="20" y="216"/>
                    <a:pt x="13" y="248"/>
                  </a:cubicBezTo>
                  <a:cubicBezTo>
                    <a:pt x="0" y="287"/>
                    <a:pt x="0" y="326"/>
                    <a:pt x="0" y="365"/>
                  </a:cubicBezTo>
                  <a:cubicBezTo>
                    <a:pt x="0" y="377"/>
                    <a:pt x="13" y="397"/>
                    <a:pt x="27" y="397"/>
                  </a:cubicBezTo>
                  <a:cubicBezTo>
                    <a:pt x="45" y="397"/>
                    <a:pt x="65" y="383"/>
                    <a:pt x="65" y="371"/>
                  </a:cubicBezTo>
                  <a:lnTo>
                    <a:pt x="65" y="365"/>
                  </a:lnTo>
                  <a:cubicBezTo>
                    <a:pt x="78" y="300"/>
                    <a:pt x="98" y="242"/>
                    <a:pt x="129" y="189"/>
                  </a:cubicBezTo>
                  <a:cubicBezTo>
                    <a:pt x="143" y="165"/>
                    <a:pt x="162" y="138"/>
                    <a:pt x="188" y="120"/>
                  </a:cubicBezTo>
                  <a:cubicBezTo>
                    <a:pt x="206" y="100"/>
                    <a:pt x="233" y="81"/>
                    <a:pt x="259" y="67"/>
                  </a:cubicBezTo>
                  <a:lnTo>
                    <a:pt x="259" y="61"/>
                  </a:lnTo>
                  <a:cubicBezTo>
                    <a:pt x="272" y="55"/>
                    <a:pt x="278" y="34"/>
                    <a:pt x="278" y="22"/>
                  </a:cubicBezTo>
                  <a:cubicBezTo>
                    <a:pt x="273" y="8"/>
                    <a:pt x="262" y="0"/>
                    <a:pt x="2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0" name="Google Shape;8970;p136"/>
            <p:cNvSpPr/>
            <p:nvPr/>
          </p:nvSpPr>
          <p:spPr>
            <a:xfrm>
              <a:off x="2471701" y="1867088"/>
              <a:ext cx="97566" cy="40202"/>
            </a:xfrm>
            <a:custGeom>
              <a:avLst/>
              <a:gdLst/>
              <a:ahLst/>
              <a:cxnLst/>
              <a:rect l="l" t="t" r="r" b="b"/>
              <a:pathLst>
                <a:path w="1461" h="602" extrusionOk="0">
                  <a:moveTo>
                    <a:pt x="840" y="1"/>
                  </a:moveTo>
                  <a:cubicBezTo>
                    <a:pt x="769" y="1"/>
                    <a:pt x="691" y="7"/>
                    <a:pt x="621" y="32"/>
                  </a:cubicBezTo>
                  <a:cubicBezTo>
                    <a:pt x="485" y="70"/>
                    <a:pt x="362" y="142"/>
                    <a:pt x="252" y="233"/>
                  </a:cubicBezTo>
                  <a:cubicBezTo>
                    <a:pt x="148" y="323"/>
                    <a:pt x="65" y="427"/>
                    <a:pt x="7" y="556"/>
                  </a:cubicBezTo>
                  <a:cubicBezTo>
                    <a:pt x="1" y="562"/>
                    <a:pt x="1" y="574"/>
                    <a:pt x="7" y="588"/>
                  </a:cubicBezTo>
                  <a:cubicBezTo>
                    <a:pt x="15" y="596"/>
                    <a:pt x="25" y="601"/>
                    <a:pt x="35" y="601"/>
                  </a:cubicBezTo>
                  <a:cubicBezTo>
                    <a:pt x="42" y="601"/>
                    <a:pt x="47" y="599"/>
                    <a:pt x="52" y="594"/>
                  </a:cubicBezTo>
                  <a:lnTo>
                    <a:pt x="58" y="594"/>
                  </a:lnTo>
                  <a:cubicBezTo>
                    <a:pt x="156" y="517"/>
                    <a:pt x="265" y="452"/>
                    <a:pt x="369" y="401"/>
                  </a:cubicBezTo>
                  <a:cubicBezTo>
                    <a:pt x="472" y="349"/>
                    <a:pt x="583" y="311"/>
                    <a:pt x="691" y="291"/>
                  </a:cubicBezTo>
                  <a:cubicBezTo>
                    <a:pt x="767" y="271"/>
                    <a:pt x="847" y="259"/>
                    <a:pt x="928" y="259"/>
                  </a:cubicBezTo>
                  <a:cubicBezTo>
                    <a:pt x="957" y="259"/>
                    <a:pt x="986" y="261"/>
                    <a:pt x="1015" y="264"/>
                  </a:cubicBezTo>
                  <a:cubicBezTo>
                    <a:pt x="1125" y="272"/>
                    <a:pt x="1228" y="317"/>
                    <a:pt x="1350" y="349"/>
                  </a:cubicBezTo>
                  <a:lnTo>
                    <a:pt x="1364" y="349"/>
                  </a:lnTo>
                  <a:cubicBezTo>
                    <a:pt x="1370" y="351"/>
                    <a:pt x="1376" y="352"/>
                    <a:pt x="1382" y="352"/>
                  </a:cubicBezTo>
                  <a:cubicBezTo>
                    <a:pt x="1401" y="352"/>
                    <a:pt x="1420" y="343"/>
                    <a:pt x="1436" y="323"/>
                  </a:cubicBezTo>
                  <a:cubicBezTo>
                    <a:pt x="1460" y="291"/>
                    <a:pt x="1460" y="246"/>
                    <a:pt x="1428" y="219"/>
                  </a:cubicBezTo>
                  <a:cubicBezTo>
                    <a:pt x="1377" y="174"/>
                    <a:pt x="1319" y="129"/>
                    <a:pt x="1254" y="97"/>
                  </a:cubicBezTo>
                  <a:cubicBezTo>
                    <a:pt x="1221" y="84"/>
                    <a:pt x="1189" y="70"/>
                    <a:pt x="1156" y="58"/>
                  </a:cubicBezTo>
                  <a:cubicBezTo>
                    <a:pt x="1125" y="46"/>
                    <a:pt x="1093" y="39"/>
                    <a:pt x="1054" y="25"/>
                  </a:cubicBezTo>
                  <a:cubicBezTo>
                    <a:pt x="989" y="7"/>
                    <a:pt x="911" y="7"/>
                    <a:pt x="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1" name="Google Shape;8971;p136"/>
            <p:cNvSpPr/>
            <p:nvPr/>
          </p:nvSpPr>
          <p:spPr>
            <a:xfrm>
              <a:off x="2305084" y="1865753"/>
              <a:ext cx="96831" cy="42806"/>
            </a:xfrm>
            <a:custGeom>
              <a:avLst/>
              <a:gdLst/>
              <a:ahLst/>
              <a:cxnLst/>
              <a:rect l="l" t="t" r="r" b="b"/>
              <a:pathLst>
                <a:path w="1450" h="641" extrusionOk="0">
                  <a:moveTo>
                    <a:pt x="635" y="0"/>
                  </a:moveTo>
                  <a:cubicBezTo>
                    <a:pt x="557" y="0"/>
                    <a:pt x="486" y="0"/>
                    <a:pt x="415" y="21"/>
                  </a:cubicBezTo>
                  <a:cubicBezTo>
                    <a:pt x="376" y="27"/>
                    <a:pt x="343" y="27"/>
                    <a:pt x="311" y="45"/>
                  </a:cubicBezTo>
                  <a:cubicBezTo>
                    <a:pt x="278" y="59"/>
                    <a:pt x="240" y="66"/>
                    <a:pt x="209" y="78"/>
                  </a:cubicBezTo>
                  <a:cubicBezTo>
                    <a:pt x="143" y="110"/>
                    <a:pt x="92" y="149"/>
                    <a:pt x="33" y="194"/>
                  </a:cubicBezTo>
                  <a:cubicBezTo>
                    <a:pt x="15" y="207"/>
                    <a:pt x="1" y="233"/>
                    <a:pt x="7" y="266"/>
                  </a:cubicBezTo>
                  <a:cubicBezTo>
                    <a:pt x="14" y="300"/>
                    <a:pt x="45" y="324"/>
                    <a:pt x="79" y="324"/>
                  </a:cubicBezTo>
                  <a:cubicBezTo>
                    <a:pt x="83" y="324"/>
                    <a:pt x="88" y="324"/>
                    <a:pt x="92" y="323"/>
                  </a:cubicBezTo>
                  <a:lnTo>
                    <a:pt x="105" y="323"/>
                  </a:lnTo>
                  <a:cubicBezTo>
                    <a:pt x="227" y="298"/>
                    <a:pt x="337" y="259"/>
                    <a:pt x="447" y="259"/>
                  </a:cubicBezTo>
                  <a:cubicBezTo>
                    <a:pt x="466" y="258"/>
                    <a:pt x="484" y="258"/>
                    <a:pt x="501" y="258"/>
                  </a:cubicBezTo>
                  <a:cubicBezTo>
                    <a:pt x="592" y="258"/>
                    <a:pt x="678" y="271"/>
                    <a:pt x="770" y="298"/>
                  </a:cubicBezTo>
                  <a:cubicBezTo>
                    <a:pt x="874" y="323"/>
                    <a:pt x="976" y="362"/>
                    <a:pt x="1080" y="427"/>
                  </a:cubicBezTo>
                  <a:cubicBezTo>
                    <a:pt x="1184" y="478"/>
                    <a:pt x="1286" y="556"/>
                    <a:pt x="1384" y="633"/>
                  </a:cubicBezTo>
                  <a:lnTo>
                    <a:pt x="1390" y="633"/>
                  </a:lnTo>
                  <a:cubicBezTo>
                    <a:pt x="1396" y="641"/>
                    <a:pt x="1410" y="641"/>
                    <a:pt x="1423" y="641"/>
                  </a:cubicBezTo>
                  <a:cubicBezTo>
                    <a:pt x="1435" y="627"/>
                    <a:pt x="1449" y="608"/>
                    <a:pt x="1441" y="594"/>
                  </a:cubicBezTo>
                  <a:cubicBezTo>
                    <a:pt x="1384" y="466"/>
                    <a:pt x="1307" y="356"/>
                    <a:pt x="1203" y="266"/>
                  </a:cubicBezTo>
                  <a:cubicBezTo>
                    <a:pt x="1106" y="168"/>
                    <a:pt x="984" y="90"/>
                    <a:pt x="847" y="39"/>
                  </a:cubicBezTo>
                  <a:cubicBezTo>
                    <a:pt x="776" y="13"/>
                    <a:pt x="705" y="7"/>
                    <a:pt x="6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2" name="Google Shape;8972;p136"/>
            <p:cNvSpPr/>
            <p:nvPr/>
          </p:nvSpPr>
          <p:spPr>
            <a:xfrm>
              <a:off x="2011720" y="1468345"/>
              <a:ext cx="255567" cy="255033"/>
            </a:xfrm>
            <a:custGeom>
              <a:avLst/>
              <a:gdLst/>
              <a:ahLst/>
              <a:cxnLst/>
              <a:rect l="l" t="t" r="r" b="b"/>
              <a:pathLst>
                <a:path w="3827" h="3819" extrusionOk="0">
                  <a:moveTo>
                    <a:pt x="1912" y="1"/>
                  </a:moveTo>
                  <a:cubicBezTo>
                    <a:pt x="859" y="1"/>
                    <a:pt x="0" y="854"/>
                    <a:pt x="0" y="1907"/>
                  </a:cubicBezTo>
                  <a:cubicBezTo>
                    <a:pt x="0" y="2966"/>
                    <a:pt x="859" y="3819"/>
                    <a:pt x="1912" y="3819"/>
                  </a:cubicBezTo>
                  <a:cubicBezTo>
                    <a:pt x="2973" y="3819"/>
                    <a:pt x="3826" y="2966"/>
                    <a:pt x="3826" y="1907"/>
                  </a:cubicBezTo>
                  <a:cubicBezTo>
                    <a:pt x="3826" y="854"/>
                    <a:pt x="2973" y="1"/>
                    <a:pt x="19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3" name="Google Shape;8973;p136"/>
            <p:cNvSpPr/>
            <p:nvPr/>
          </p:nvSpPr>
          <p:spPr>
            <a:xfrm>
              <a:off x="2115696" y="1899829"/>
              <a:ext cx="82127" cy="77038"/>
            </a:xfrm>
            <a:custGeom>
              <a:avLst/>
              <a:gdLst/>
              <a:ahLst/>
              <a:cxnLst/>
              <a:rect l="l" t="t" r="r" b="b"/>
              <a:pathLst>
                <a:path w="1178" h="1105" extrusionOk="0">
                  <a:moveTo>
                    <a:pt x="563" y="1"/>
                  </a:moveTo>
                  <a:cubicBezTo>
                    <a:pt x="504" y="1"/>
                    <a:pt x="453" y="13"/>
                    <a:pt x="396" y="33"/>
                  </a:cubicBezTo>
                  <a:cubicBezTo>
                    <a:pt x="131" y="129"/>
                    <a:pt x="0" y="439"/>
                    <a:pt x="110" y="731"/>
                  </a:cubicBezTo>
                  <a:cubicBezTo>
                    <a:pt x="194" y="964"/>
                    <a:pt x="402" y="1105"/>
                    <a:pt x="621" y="1105"/>
                  </a:cubicBezTo>
                  <a:cubicBezTo>
                    <a:pt x="673" y="1105"/>
                    <a:pt x="731" y="1099"/>
                    <a:pt x="784" y="1080"/>
                  </a:cubicBezTo>
                  <a:cubicBezTo>
                    <a:pt x="1047" y="982"/>
                    <a:pt x="1177" y="666"/>
                    <a:pt x="1067" y="374"/>
                  </a:cubicBezTo>
                  <a:cubicBezTo>
                    <a:pt x="984" y="149"/>
                    <a:pt x="776" y="1"/>
                    <a:pt x="563" y="1"/>
                  </a:cubicBez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4" name="Google Shape;8974;p136"/>
            <p:cNvSpPr/>
            <p:nvPr/>
          </p:nvSpPr>
          <p:spPr>
            <a:xfrm>
              <a:off x="2426272" y="1911300"/>
              <a:ext cx="32650" cy="28067"/>
            </a:xfrm>
            <a:custGeom>
              <a:avLst/>
              <a:gdLst/>
              <a:ahLst/>
              <a:cxnLst/>
              <a:rect l="l" t="t" r="r" b="b"/>
              <a:pathLst>
                <a:path w="350" h="301" extrusionOk="0">
                  <a:moveTo>
                    <a:pt x="248" y="1"/>
                  </a:moveTo>
                  <a:cubicBezTo>
                    <a:pt x="245" y="1"/>
                    <a:pt x="242" y="1"/>
                    <a:pt x="240" y="2"/>
                  </a:cubicBezTo>
                  <a:cubicBezTo>
                    <a:pt x="221" y="10"/>
                    <a:pt x="207" y="22"/>
                    <a:pt x="207" y="41"/>
                  </a:cubicBezTo>
                  <a:cubicBezTo>
                    <a:pt x="207" y="49"/>
                    <a:pt x="201" y="49"/>
                    <a:pt x="201" y="55"/>
                  </a:cubicBezTo>
                  <a:cubicBezTo>
                    <a:pt x="201" y="61"/>
                    <a:pt x="195" y="61"/>
                    <a:pt x="189" y="67"/>
                  </a:cubicBezTo>
                  <a:cubicBezTo>
                    <a:pt x="182" y="80"/>
                    <a:pt x="168" y="94"/>
                    <a:pt x="156" y="112"/>
                  </a:cubicBezTo>
                  <a:cubicBezTo>
                    <a:pt x="152" y="118"/>
                    <a:pt x="149" y="123"/>
                    <a:pt x="145" y="129"/>
                  </a:cubicBezTo>
                  <a:lnTo>
                    <a:pt x="145" y="129"/>
                  </a:lnTo>
                  <a:cubicBezTo>
                    <a:pt x="145" y="128"/>
                    <a:pt x="144" y="127"/>
                    <a:pt x="144" y="126"/>
                  </a:cubicBezTo>
                  <a:cubicBezTo>
                    <a:pt x="123" y="100"/>
                    <a:pt x="111" y="80"/>
                    <a:pt x="91" y="61"/>
                  </a:cubicBezTo>
                  <a:cubicBezTo>
                    <a:pt x="85" y="51"/>
                    <a:pt x="72" y="46"/>
                    <a:pt x="58" y="46"/>
                  </a:cubicBezTo>
                  <a:cubicBezTo>
                    <a:pt x="45" y="46"/>
                    <a:pt x="30" y="51"/>
                    <a:pt x="21" y="61"/>
                  </a:cubicBezTo>
                  <a:cubicBezTo>
                    <a:pt x="1" y="80"/>
                    <a:pt x="1" y="112"/>
                    <a:pt x="21" y="133"/>
                  </a:cubicBezTo>
                  <a:cubicBezTo>
                    <a:pt x="33" y="151"/>
                    <a:pt x="52" y="171"/>
                    <a:pt x="66" y="196"/>
                  </a:cubicBezTo>
                  <a:cubicBezTo>
                    <a:pt x="85" y="216"/>
                    <a:pt x="99" y="235"/>
                    <a:pt x="111" y="255"/>
                  </a:cubicBezTo>
                  <a:cubicBezTo>
                    <a:pt x="120" y="264"/>
                    <a:pt x="137" y="270"/>
                    <a:pt x="150" y="270"/>
                  </a:cubicBezTo>
                  <a:cubicBezTo>
                    <a:pt x="155" y="270"/>
                    <a:pt x="159" y="269"/>
                    <a:pt x="162" y="267"/>
                  </a:cubicBezTo>
                  <a:cubicBezTo>
                    <a:pt x="182" y="261"/>
                    <a:pt x="195" y="249"/>
                    <a:pt x="201" y="229"/>
                  </a:cubicBezTo>
                  <a:cubicBezTo>
                    <a:pt x="207" y="216"/>
                    <a:pt x="207" y="204"/>
                    <a:pt x="215" y="190"/>
                  </a:cubicBezTo>
                  <a:cubicBezTo>
                    <a:pt x="215" y="190"/>
                    <a:pt x="219" y="182"/>
                    <a:pt x="220" y="182"/>
                  </a:cubicBezTo>
                  <a:cubicBezTo>
                    <a:pt x="221" y="182"/>
                    <a:pt x="221" y="183"/>
                    <a:pt x="221" y="184"/>
                  </a:cubicBezTo>
                  <a:lnTo>
                    <a:pt x="221" y="178"/>
                  </a:lnTo>
                  <a:cubicBezTo>
                    <a:pt x="225" y="170"/>
                    <a:pt x="229" y="164"/>
                    <a:pt x="231" y="157"/>
                  </a:cubicBezTo>
                  <a:lnTo>
                    <a:pt x="231" y="157"/>
                  </a:lnTo>
                  <a:cubicBezTo>
                    <a:pt x="232" y="160"/>
                    <a:pt x="233" y="162"/>
                    <a:pt x="234" y="165"/>
                  </a:cubicBezTo>
                  <a:cubicBezTo>
                    <a:pt x="234" y="184"/>
                    <a:pt x="240" y="204"/>
                    <a:pt x="240" y="223"/>
                  </a:cubicBezTo>
                  <a:cubicBezTo>
                    <a:pt x="240" y="225"/>
                    <a:pt x="241" y="228"/>
                    <a:pt x="241" y="230"/>
                  </a:cubicBezTo>
                  <a:lnTo>
                    <a:pt x="241" y="230"/>
                  </a:lnTo>
                  <a:cubicBezTo>
                    <a:pt x="241" y="230"/>
                    <a:pt x="240" y="229"/>
                    <a:pt x="240" y="229"/>
                  </a:cubicBezTo>
                  <a:lnTo>
                    <a:pt x="240" y="229"/>
                  </a:lnTo>
                  <a:cubicBezTo>
                    <a:pt x="242" y="233"/>
                    <a:pt x="242" y="235"/>
                    <a:pt x="242" y="235"/>
                  </a:cubicBezTo>
                  <a:cubicBezTo>
                    <a:pt x="243" y="235"/>
                    <a:pt x="242" y="233"/>
                    <a:pt x="241" y="230"/>
                  </a:cubicBezTo>
                  <a:lnTo>
                    <a:pt x="241" y="230"/>
                  </a:lnTo>
                  <a:cubicBezTo>
                    <a:pt x="246" y="236"/>
                    <a:pt x="246" y="244"/>
                    <a:pt x="246" y="255"/>
                  </a:cubicBezTo>
                  <a:cubicBezTo>
                    <a:pt x="246" y="267"/>
                    <a:pt x="260" y="288"/>
                    <a:pt x="272" y="294"/>
                  </a:cubicBezTo>
                  <a:cubicBezTo>
                    <a:pt x="280" y="299"/>
                    <a:pt x="287" y="301"/>
                    <a:pt x="294" y="301"/>
                  </a:cubicBezTo>
                  <a:cubicBezTo>
                    <a:pt x="306" y="301"/>
                    <a:pt x="316" y="295"/>
                    <a:pt x="323" y="288"/>
                  </a:cubicBezTo>
                  <a:cubicBezTo>
                    <a:pt x="350" y="261"/>
                    <a:pt x="344" y="235"/>
                    <a:pt x="337" y="204"/>
                  </a:cubicBezTo>
                  <a:cubicBezTo>
                    <a:pt x="331" y="184"/>
                    <a:pt x="331" y="165"/>
                    <a:pt x="323" y="145"/>
                  </a:cubicBezTo>
                  <a:cubicBezTo>
                    <a:pt x="317" y="126"/>
                    <a:pt x="317" y="106"/>
                    <a:pt x="311" y="88"/>
                  </a:cubicBezTo>
                  <a:cubicBezTo>
                    <a:pt x="305" y="67"/>
                    <a:pt x="299" y="41"/>
                    <a:pt x="285" y="22"/>
                  </a:cubicBezTo>
                  <a:cubicBezTo>
                    <a:pt x="280" y="12"/>
                    <a:pt x="262" y="1"/>
                    <a:pt x="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5" name="Google Shape;8975;p136"/>
            <p:cNvSpPr/>
            <p:nvPr/>
          </p:nvSpPr>
          <p:spPr>
            <a:xfrm rot="1364835">
              <a:off x="2678872" y="1899828"/>
              <a:ext cx="82127" cy="77038"/>
            </a:xfrm>
            <a:custGeom>
              <a:avLst/>
              <a:gdLst/>
              <a:ahLst/>
              <a:cxnLst/>
              <a:rect l="l" t="t" r="r" b="b"/>
              <a:pathLst>
                <a:path w="1178" h="1105" extrusionOk="0">
                  <a:moveTo>
                    <a:pt x="563" y="1"/>
                  </a:moveTo>
                  <a:cubicBezTo>
                    <a:pt x="504" y="1"/>
                    <a:pt x="453" y="13"/>
                    <a:pt x="396" y="33"/>
                  </a:cubicBezTo>
                  <a:cubicBezTo>
                    <a:pt x="131" y="129"/>
                    <a:pt x="0" y="439"/>
                    <a:pt x="110" y="731"/>
                  </a:cubicBezTo>
                  <a:cubicBezTo>
                    <a:pt x="194" y="964"/>
                    <a:pt x="402" y="1105"/>
                    <a:pt x="621" y="1105"/>
                  </a:cubicBezTo>
                  <a:cubicBezTo>
                    <a:pt x="673" y="1105"/>
                    <a:pt x="731" y="1099"/>
                    <a:pt x="784" y="1080"/>
                  </a:cubicBezTo>
                  <a:cubicBezTo>
                    <a:pt x="1047" y="982"/>
                    <a:pt x="1177" y="666"/>
                    <a:pt x="1067" y="374"/>
                  </a:cubicBezTo>
                  <a:cubicBezTo>
                    <a:pt x="984" y="149"/>
                    <a:pt x="776" y="1"/>
                    <a:pt x="563" y="1"/>
                  </a:cubicBez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976" name="Google Shape;8976;p136"/>
            <p:cNvGrpSpPr/>
            <p:nvPr/>
          </p:nvGrpSpPr>
          <p:grpSpPr>
            <a:xfrm rot="2113657">
              <a:off x="2616613" y="1717924"/>
              <a:ext cx="96141" cy="59539"/>
              <a:chOff x="2453838" y="1496805"/>
              <a:chExt cx="92090" cy="57030"/>
            </a:xfrm>
          </p:grpSpPr>
          <p:sp>
            <p:nvSpPr>
              <p:cNvPr id="8977" name="Google Shape;8977;p136"/>
              <p:cNvSpPr/>
              <p:nvPr/>
            </p:nvSpPr>
            <p:spPr>
              <a:xfrm>
                <a:off x="2460783" y="1496805"/>
                <a:ext cx="85144" cy="28916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433" extrusionOk="0">
                    <a:moveTo>
                      <a:pt x="517" y="0"/>
                    </a:moveTo>
                    <a:cubicBezTo>
                      <a:pt x="292" y="0"/>
                      <a:pt x="85" y="45"/>
                      <a:pt x="52" y="135"/>
                    </a:cubicBezTo>
                    <a:cubicBezTo>
                      <a:pt x="1" y="284"/>
                      <a:pt x="401" y="433"/>
                      <a:pt x="737" y="433"/>
                    </a:cubicBezTo>
                    <a:cubicBezTo>
                      <a:pt x="919" y="433"/>
                      <a:pt x="1080" y="394"/>
                      <a:pt x="1145" y="290"/>
                    </a:cubicBezTo>
                    <a:cubicBezTo>
                      <a:pt x="1274" y="102"/>
                      <a:pt x="866" y="0"/>
                      <a:pt x="517" y="0"/>
                    </a:cubicBezTo>
                    <a:close/>
                  </a:path>
                </a:pathLst>
              </a:custGeom>
              <a:solidFill>
                <a:srgbClr val="422D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8" name="Google Shape;8978;p136"/>
              <p:cNvSpPr/>
              <p:nvPr/>
            </p:nvSpPr>
            <p:spPr>
              <a:xfrm>
                <a:off x="2453838" y="1527858"/>
                <a:ext cx="57564" cy="25977"/>
              </a:xfrm>
              <a:custGeom>
                <a:avLst/>
                <a:gdLst/>
                <a:ahLst/>
                <a:cxnLst/>
                <a:rect l="l" t="t" r="r" b="b"/>
                <a:pathLst>
                  <a:path w="862" h="389" extrusionOk="0">
                    <a:moveTo>
                      <a:pt x="248" y="0"/>
                    </a:moveTo>
                    <a:cubicBezTo>
                      <a:pt x="189" y="0"/>
                      <a:pt x="137" y="13"/>
                      <a:pt x="111" y="52"/>
                    </a:cubicBezTo>
                    <a:cubicBezTo>
                      <a:pt x="1" y="194"/>
                      <a:pt x="266" y="388"/>
                      <a:pt x="505" y="388"/>
                    </a:cubicBezTo>
                    <a:cubicBezTo>
                      <a:pt x="564" y="388"/>
                      <a:pt x="615" y="374"/>
                      <a:pt x="668" y="349"/>
                    </a:cubicBezTo>
                    <a:cubicBezTo>
                      <a:pt x="862" y="239"/>
                      <a:pt x="474" y="0"/>
                      <a:pt x="248" y="0"/>
                    </a:cubicBezTo>
                    <a:close/>
                  </a:path>
                </a:pathLst>
              </a:custGeom>
              <a:solidFill>
                <a:srgbClr val="422D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979" name="Google Shape;8979;p136"/>
            <p:cNvGrpSpPr/>
            <p:nvPr/>
          </p:nvGrpSpPr>
          <p:grpSpPr>
            <a:xfrm rot="-3181220">
              <a:off x="2134868" y="1734045"/>
              <a:ext cx="96142" cy="59540"/>
              <a:chOff x="2453838" y="1496805"/>
              <a:chExt cx="92090" cy="57030"/>
            </a:xfrm>
          </p:grpSpPr>
          <p:sp>
            <p:nvSpPr>
              <p:cNvPr id="8980" name="Google Shape;8980;p136"/>
              <p:cNvSpPr/>
              <p:nvPr/>
            </p:nvSpPr>
            <p:spPr>
              <a:xfrm>
                <a:off x="2460783" y="1496805"/>
                <a:ext cx="85144" cy="28916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433" extrusionOk="0">
                    <a:moveTo>
                      <a:pt x="517" y="0"/>
                    </a:moveTo>
                    <a:cubicBezTo>
                      <a:pt x="292" y="0"/>
                      <a:pt x="85" y="45"/>
                      <a:pt x="52" y="135"/>
                    </a:cubicBezTo>
                    <a:cubicBezTo>
                      <a:pt x="1" y="284"/>
                      <a:pt x="401" y="433"/>
                      <a:pt x="737" y="433"/>
                    </a:cubicBezTo>
                    <a:cubicBezTo>
                      <a:pt x="919" y="433"/>
                      <a:pt x="1080" y="394"/>
                      <a:pt x="1145" y="290"/>
                    </a:cubicBezTo>
                    <a:cubicBezTo>
                      <a:pt x="1274" y="102"/>
                      <a:pt x="866" y="0"/>
                      <a:pt x="517" y="0"/>
                    </a:cubicBezTo>
                    <a:close/>
                  </a:path>
                </a:pathLst>
              </a:custGeom>
              <a:solidFill>
                <a:srgbClr val="422D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1" name="Google Shape;8981;p136"/>
              <p:cNvSpPr/>
              <p:nvPr/>
            </p:nvSpPr>
            <p:spPr>
              <a:xfrm>
                <a:off x="2453838" y="1527858"/>
                <a:ext cx="57564" cy="25977"/>
              </a:xfrm>
              <a:custGeom>
                <a:avLst/>
                <a:gdLst/>
                <a:ahLst/>
                <a:cxnLst/>
                <a:rect l="l" t="t" r="r" b="b"/>
                <a:pathLst>
                  <a:path w="862" h="389" extrusionOk="0">
                    <a:moveTo>
                      <a:pt x="248" y="0"/>
                    </a:moveTo>
                    <a:cubicBezTo>
                      <a:pt x="189" y="0"/>
                      <a:pt x="137" y="13"/>
                      <a:pt x="111" y="52"/>
                    </a:cubicBezTo>
                    <a:cubicBezTo>
                      <a:pt x="1" y="194"/>
                      <a:pt x="266" y="388"/>
                      <a:pt x="505" y="388"/>
                    </a:cubicBezTo>
                    <a:cubicBezTo>
                      <a:pt x="564" y="388"/>
                      <a:pt x="615" y="374"/>
                      <a:pt x="668" y="349"/>
                    </a:cubicBezTo>
                    <a:cubicBezTo>
                      <a:pt x="862" y="239"/>
                      <a:pt x="474" y="0"/>
                      <a:pt x="248" y="0"/>
                    </a:cubicBezTo>
                    <a:close/>
                  </a:path>
                </a:pathLst>
              </a:custGeom>
              <a:solidFill>
                <a:srgbClr val="422D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982" name="Google Shape;8982;p136"/>
          <p:cNvGrpSpPr/>
          <p:nvPr/>
        </p:nvGrpSpPr>
        <p:grpSpPr>
          <a:xfrm>
            <a:off x="4340859" y="3095580"/>
            <a:ext cx="2507838" cy="1331565"/>
            <a:chOff x="4683925" y="3217125"/>
            <a:chExt cx="2248577" cy="1193907"/>
          </a:xfrm>
        </p:grpSpPr>
        <p:sp>
          <p:nvSpPr>
            <p:cNvPr id="8983" name="Google Shape;8983;p136"/>
            <p:cNvSpPr/>
            <p:nvPr/>
          </p:nvSpPr>
          <p:spPr>
            <a:xfrm>
              <a:off x="6575739" y="4024844"/>
              <a:ext cx="259396" cy="304672"/>
            </a:xfrm>
            <a:custGeom>
              <a:avLst/>
              <a:gdLst/>
              <a:ahLst/>
              <a:cxnLst/>
              <a:rect l="l" t="t" r="r" b="b"/>
              <a:pathLst>
                <a:path w="4337" h="5094" extrusionOk="0">
                  <a:moveTo>
                    <a:pt x="1370" y="0"/>
                  </a:moveTo>
                  <a:cubicBezTo>
                    <a:pt x="782" y="570"/>
                    <a:pt x="562" y="835"/>
                    <a:pt x="0" y="1435"/>
                  </a:cubicBezTo>
                  <a:cubicBezTo>
                    <a:pt x="872" y="2043"/>
                    <a:pt x="1570" y="2276"/>
                    <a:pt x="1570" y="2276"/>
                  </a:cubicBezTo>
                  <a:lnTo>
                    <a:pt x="3618" y="5073"/>
                  </a:lnTo>
                  <a:cubicBezTo>
                    <a:pt x="3673" y="5087"/>
                    <a:pt x="3719" y="5093"/>
                    <a:pt x="3758" y="5093"/>
                  </a:cubicBezTo>
                  <a:cubicBezTo>
                    <a:pt x="4145" y="5093"/>
                    <a:pt x="3813" y="4466"/>
                    <a:pt x="4336" y="4208"/>
                  </a:cubicBezTo>
                  <a:cubicBezTo>
                    <a:pt x="4065" y="3665"/>
                    <a:pt x="3012" y="1486"/>
                    <a:pt x="2500" y="996"/>
                  </a:cubicBezTo>
                  <a:cubicBezTo>
                    <a:pt x="2378" y="874"/>
                    <a:pt x="1912" y="466"/>
                    <a:pt x="1370" y="0"/>
                  </a:cubicBez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4" name="Google Shape;8984;p136"/>
            <p:cNvSpPr/>
            <p:nvPr/>
          </p:nvSpPr>
          <p:spPr>
            <a:xfrm>
              <a:off x="6773945" y="4216591"/>
              <a:ext cx="158556" cy="138341"/>
            </a:xfrm>
            <a:custGeom>
              <a:avLst/>
              <a:gdLst/>
              <a:ahLst/>
              <a:cxnLst/>
              <a:rect l="l" t="t" r="r" b="b"/>
              <a:pathLst>
                <a:path w="2651" h="2313" extrusionOk="0">
                  <a:moveTo>
                    <a:pt x="1856" y="1"/>
                  </a:moveTo>
                  <a:cubicBezTo>
                    <a:pt x="1480" y="1"/>
                    <a:pt x="1174" y="457"/>
                    <a:pt x="900" y="516"/>
                  </a:cubicBezTo>
                  <a:cubicBezTo>
                    <a:pt x="854" y="411"/>
                    <a:pt x="767" y="366"/>
                    <a:pt x="675" y="366"/>
                  </a:cubicBezTo>
                  <a:cubicBezTo>
                    <a:pt x="454" y="366"/>
                    <a:pt x="205" y="627"/>
                    <a:pt x="447" y="924"/>
                  </a:cubicBezTo>
                  <a:cubicBezTo>
                    <a:pt x="241" y="1098"/>
                    <a:pt x="65" y="1259"/>
                    <a:pt x="0" y="1531"/>
                  </a:cubicBezTo>
                  <a:lnTo>
                    <a:pt x="466" y="2312"/>
                  </a:lnTo>
                  <a:cubicBezTo>
                    <a:pt x="466" y="2312"/>
                    <a:pt x="2443" y="1661"/>
                    <a:pt x="2651" y="743"/>
                  </a:cubicBezTo>
                  <a:cubicBezTo>
                    <a:pt x="2353" y="179"/>
                    <a:pt x="2091" y="1"/>
                    <a:pt x="18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5" name="Google Shape;8985;p136"/>
            <p:cNvSpPr/>
            <p:nvPr/>
          </p:nvSpPr>
          <p:spPr>
            <a:xfrm>
              <a:off x="6286623" y="3859831"/>
              <a:ext cx="398514" cy="292591"/>
            </a:xfrm>
            <a:custGeom>
              <a:avLst/>
              <a:gdLst/>
              <a:ahLst/>
              <a:cxnLst/>
              <a:rect l="l" t="t" r="r" b="b"/>
              <a:pathLst>
                <a:path w="6663" h="4892" extrusionOk="0">
                  <a:moveTo>
                    <a:pt x="1843" y="1"/>
                  </a:moveTo>
                  <a:cubicBezTo>
                    <a:pt x="1842" y="1"/>
                    <a:pt x="0" y="1927"/>
                    <a:pt x="2288" y="3367"/>
                  </a:cubicBezTo>
                  <a:cubicBezTo>
                    <a:pt x="3167" y="3923"/>
                    <a:pt x="3949" y="4447"/>
                    <a:pt x="4589" y="4892"/>
                  </a:cubicBezTo>
                  <a:cubicBezTo>
                    <a:pt x="5248" y="4188"/>
                    <a:pt x="5965" y="3535"/>
                    <a:pt x="6663" y="2870"/>
                  </a:cubicBezTo>
                  <a:cubicBezTo>
                    <a:pt x="5520" y="1888"/>
                    <a:pt x="4077" y="666"/>
                    <a:pt x="4077" y="666"/>
                  </a:cubicBezTo>
                  <a:lnTo>
                    <a:pt x="18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6" name="Google Shape;8986;p136"/>
            <p:cNvSpPr/>
            <p:nvPr/>
          </p:nvSpPr>
          <p:spPr>
            <a:xfrm>
              <a:off x="6094517" y="4083157"/>
              <a:ext cx="326264" cy="229312"/>
            </a:xfrm>
            <a:custGeom>
              <a:avLst/>
              <a:gdLst/>
              <a:ahLst/>
              <a:cxnLst/>
              <a:rect l="l" t="t" r="r" b="b"/>
              <a:pathLst>
                <a:path w="5455" h="3834" extrusionOk="0">
                  <a:moveTo>
                    <a:pt x="3775" y="1"/>
                  </a:moveTo>
                  <a:cubicBezTo>
                    <a:pt x="3096" y="815"/>
                    <a:pt x="2806" y="1488"/>
                    <a:pt x="2806" y="1488"/>
                  </a:cubicBezTo>
                  <a:lnTo>
                    <a:pt x="202" y="3045"/>
                  </a:lnTo>
                  <a:cubicBezTo>
                    <a:pt x="0" y="3633"/>
                    <a:pt x="770" y="3233"/>
                    <a:pt x="1002" y="3833"/>
                  </a:cubicBezTo>
                  <a:cubicBezTo>
                    <a:pt x="1571" y="3607"/>
                    <a:pt x="3471" y="2992"/>
                    <a:pt x="4002" y="2527"/>
                  </a:cubicBezTo>
                  <a:cubicBezTo>
                    <a:pt x="4137" y="2419"/>
                    <a:pt x="4945" y="1539"/>
                    <a:pt x="5455" y="1042"/>
                  </a:cubicBezTo>
                  <a:cubicBezTo>
                    <a:pt x="4938" y="403"/>
                    <a:pt x="4324" y="609"/>
                    <a:pt x="3775" y="1"/>
                  </a:cubicBez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7" name="Google Shape;8987;p136"/>
            <p:cNvSpPr/>
            <p:nvPr/>
          </p:nvSpPr>
          <p:spPr>
            <a:xfrm>
              <a:off x="6079146" y="4249007"/>
              <a:ext cx="173569" cy="162025"/>
            </a:xfrm>
            <a:custGeom>
              <a:avLst/>
              <a:gdLst/>
              <a:ahLst/>
              <a:cxnLst/>
              <a:rect l="l" t="t" r="r" b="b"/>
              <a:pathLst>
                <a:path w="2902" h="2709" extrusionOk="0">
                  <a:moveTo>
                    <a:pt x="820" y="1"/>
                  </a:moveTo>
                  <a:lnTo>
                    <a:pt x="0" y="401"/>
                  </a:lnTo>
                  <a:cubicBezTo>
                    <a:pt x="0" y="401"/>
                    <a:pt x="484" y="2423"/>
                    <a:pt x="1382" y="2709"/>
                  </a:cubicBezTo>
                  <a:cubicBezTo>
                    <a:pt x="2902" y="2056"/>
                    <a:pt x="1816" y="1429"/>
                    <a:pt x="1751" y="976"/>
                  </a:cubicBezTo>
                  <a:cubicBezTo>
                    <a:pt x="2053" y="883"/>
                    <a:pt x="1851" y="378"/>
                    <a:pt x="1440" y="378"/>
                  </a:cubicBezTo>
                  <a:cubicBezTo>
                    <a:pt x="1341" y="378"/>
                    <a:pt x="1230" y="407"/>
                    <a:pt x="1110" y="478"/>
                  </a:cubicBezTo>
                  <a:cubicBezTo>
                    <a:pt x="1073" y="501"/>
                    <a:pt x="1043" y="512"/>
                    <a:pt x="1018" y="512"/>
                  </a:cubicBezTo>
                  <a:cubicBezTo>
                    <a:pt x="922" y="512"/>
                    <a:pt x="908" y="341"/>
                    <a:pt x="8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8" name="Google Shape;8988;p136"/>
            <p:cNvSpPr/>
            <p:nvPr/>
          </p:nvSpPr>
          <p:spPr>
            <a:xfrm>
              <a:off x="6079146" y="4266352"/>
              <a:ext cx="94739" cy="144680"/>
            </a:xfrm>
            <a:custGeom>
              <a:avLst/>
              <a:gdLst/>
              <a:ahLst/>
              <a:cxnLst/>
              <a:rect l="l" t="t" r="r" b="b"/>
              <a:pathLst>
                <a:path w="1584" h="2419" extrusionOk="0">
                  <a:moveTo>
                    <a:pt x="226" y="1"/>
                  </a:moveTo>
                  <a:lnTo>
                    <a:pt x="0" y="111"/>
                  </a:lnTo>
                  <a:cubicBezTo>
                    <a:pt x="0" y="111"/>
                    <a:pt x="484" y="2133"/>
                    <a:pt x="1382" y="2419"/>
                  </a:cubicBezTo>
                  <a:cubicBezTo>
                    <a:pt x="1453" y="2386"/>
                    <a:pt x="1518" y="2353"/>
                    <a:pt x="1583" y="2327"/>
                  </a:cubicBezTo>
                  <a:cubicBezTo>
                    <a:pt x="620" y="1474"/>
                    <a:pt x="382" y="519"/>
                    <a:pt x="2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9" name="Google Shape;8989;p136"/>
            <p:cNvSpPr/>
            <p:nvPr/>
          </p:nvSpPr>
          <p:spPr>
            <a:xfrm>
              <a:off x="6263417" y="3890633"/>
              <a:ext cx="279911" cy="303895"/>
            </a:xfrm>
            <a:custGeom>
              <a:avLst/>
              <a:gdLst/>
              <a:ahLst/>
              <a:cxnLst/>
              <a:rect l="l" t="t" r="r" b="b"/>
              <a:pathLst>
                <a:path w="4680" h="5081" extrusionOk="0">
                  <a:moveTo>
                    <a:pt x="2675" y="1"/>
                  </a:moveTo>
                  <a:cubicBezTo>
                    <a:pt x="2363" y="1"/>
                    <a:pt x="2053" y="224"/>
                    <a:pt x="1778" y="810"/>
                  </a:cubicBezTo>
                  <a:cubicBezTo>
                    <a:pt x="1339" y="1747"/>
                    <a:pt x="363" y="3273"/>
                    <a:pt x="1" y="3957"/>
                  </a:cubicBezTo>
                  <a:cubicBezTo>
                    <a:pt x="782" y="4520"/>
                    <a:pt x="1319" y="4797"/>
                    <a:pt x="2294" y="5081"/>
                  </a:cubicBezTo>
                  <a:cubicBezTo>
                    <a:pt x="3122" y="3828"/>
                    <a:pt x="4679" y="2251"/>
                    <a:pt x="4679" y="2251"/>
                  </a:cubicBezTo>
                  <a:cubicBezTo>
                    <a:pt x="4679" y="2251"/>
                    <a:pt x="3667" y="1"/>
                    <a:pt x="26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0" name="Google Shape;8990;p136"/>
            <p:cNvSpPr/>
            <p:nvPr/>
          </p:nvSpPr>
          <p:spPr>
            <a:xfrm>
              <a:off x="6794041" y="4249426"/>
              <a:ext cx="138460" cy="105505"/>
            </a:xfrm>
            <a:custGeom>
              <a:avLst/>
              <a:gdLst/>
              <a:ahLst/>
              <a:cxnLst/>
              <a:rect l="l" t="t" r="r" b="b"/>
              <a:pathLst>
                <a:path w="2315" h="1764" extrusionOk="0">
                  <a:moveTo>
                    <a:pt x="2211" y="0"/>
                  </a:moveTo>
                  <a:cubicBezTo>
                    <a:pt x="931" y="382"/>
                    <a:pt x="305" y="1196"/>
                    <a:pt x="1" y="1551"/>
                  </a:cubicBezTo>
                  <a:lnTo>
                    <a:pt x="130" y="1763"/>
                  </a:lnTo>
                  <a:cubicBezTo>
                    <a:pt x="130" y="1763"/>
                    <a:pt x="2107" y="1112"/>
                    <a:pt x="2315" y="194"/>
                  </a:cubicBezTo>
                  <a:cubicBezTo>
                    <a:pt x="2282" y="123"/>
                    <a:pt x="2243" y="57"/>
                    <a:pt x="22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1" name="Google Shape;8991;p136"/>
            <p:cNvSpPr/>
            <p:nvPr/>
          </p:nvSpPr>
          <p:spPr>
            <a:xfrm>
              <a:off x="6801757" y="4260969"/>
              <a:ext cx="130745" cy="93962"/>
            </a:xfrm>
            <a:custGeom>
              <a:avLst/>
              <a:gdLst/>
              <a:ahLst/>
              <a:cxnLst/>
              <a:rect l="l" t="t" r="r" b="b"/>
              <a:pathLst>
                <a:path w="2186" h="1571" extrusionOk="0">
                  <a:moveTo>
                    <a:pt x="2186" y="1"/>
                  </a:moveTo>
                  <a:cubicBezTo>
                    <a:pt x="1061" y="389"/>
                    <a:pt x="1" y="1570"/>
                    <a:pt x="1" y="1570"/>
                  </a:cubicBezTo>
                  <a:cubicBezTo>
                    <a:pt x="1" y="1570"/>
                    <a:pt x="1978" y="919"/>
                    <a:pt x="21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2" name="Google Shape;8992;p136"/>
            <p:cNvSpPr/>
            <p:nvPr/>
          </p:nvSpPr>
          <p:spPr>
            <a:xfrm>
              <a:off x="6508454" y="3700201"/>
              <a:ext cx="237326" cy="228115"/>
            </a:xfrm>
            <a:custGeom>
              <a:avLst/>
              <a:gdLst/>
              <a:ahLst/>
              <a:cxnLst/>
              <a:rect l="l" t="t" r="r" b="b"/>
              <a:pathLst>
                <a:path w="3968" h="3814" extrusionOk="0">
                  <a:moveTo>
                    <a:pt x="3121" y="1"/>
                  </a:moveTo>
                  <a:lnTo>
                    <a:pt x="2288" y="2153"/>
                  </a:lnTo>
                  <a:lnTo>
                    <a:pt x="1060" y="343"/>
                  </a:lnTo>
                  <a:lnTo>
                    <a:pt x="1" y="1196"/>
                  </a:lnTo>
                  <a:cubicBezTo>
                    <a:pt x="1" y="1196"/>
                    <a:pt x="1060" y="3619"/>
                    <a:pt x="2107" y="3800"/>
                  </a:cubicBezTo>
                  <a:cubicBezTo>
                    <a:pt x="2160" y="3809"/>
                    <a:pt x="2211" y="3814"/>
                    <a:pt x="2261" y="3814"/>
                  </a:cubicBezTo>
                  <a:cubicBezTo>
                    <a:pt x="3649" y="3814"/>
                    <a:pt x="3968" y="395"/>
                    <a:pt x="3968" y="395"/>
                  </a:cubicBezTo>
                  <a:lnTo>
                    <a:pt x="3121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3" name="Google Shape;8993;p136"/>
            <p:cNvSpPr/>
            <p:nvPr/>
          </p:nvSpPr>
          <p:spPr>
            <a:xfrm>
              <a:off x="6431958" y="3676098"/>
              <a:ext cx="189837" cy="152934"/>
            </a:xfrm>
            <a:custGeom>
              <a:avLst/>
              <a:gdLst/>
              <a:ahLst/>
              <a:cxnLst/>
              <a:rect l="l" t="t" r="r" b="b"/>
              <a:pathLst>
                <a:path w="3174" h="2557" extrusionOk="0">
                  <a:moveTo>
                    <a:pt x="1242" y="0"/>
                  </a:moveTo>
                  <a:cubicBezTo>
                    <a:pt x="1183" y="0"/>
                    <a:pt x="1122" y="3"/>
                    <a:pt x="1060" y="10"/>
                  </a:cubicBezTo>
                  <a:cubicBezTo>
                    <a:pt x="233" y="100"/>
                    <a:pt x="0" y="920"/>
                    <a:pt x="1105" y="2556"/>
                  </a:cubicBezTo>
                  <a:lnTo>
                    <a:pt x="3173" y="1534"/>
                  </a:lnTo>
                  <a:cubicBezTo>
                    <a:pt x="3173" y="1534"/>
                    <a:pt x="2575" y="0"/>
                    <a:pt x="12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4" name="Google Shape;8994;p136"/>
            <p:cNvSpPr/>
            <p:nvPr/>
          </p:nvSpPr>
          <p:spPr>
            <a:xfrm>
              <a:off x="6307496" y="3662402"/>
              <a:ext cx="300725" cy="359159"/>
            </a:xfrm>
            <a:custGeom>
              <a:avLst/>
              <a:gdLst/>
              <a:ahLst/>
              <a:cxnLst/>
              <a:rect l="l" t="t" r="r" b="b"/>
              <a:pathLst>
                <a:path w="5028" h="6005" extrusionOk="0">
                  <a:moveTo>
                    <a:pt x="2079" y="0"/>
                  </a:moveTo>
                  <a:cubicBezTo>
                    <a:pt x="1182" y="0"/>
                    <a:pt x="263" y="276"/>
                    <a:pt x="188" y="916"/>
                  </a:cubicBezTo>
                  <a:cubicBezTo>
                    <a:pt x="0" y="2532"/>
                    <a:pt x="220" y="5622"/>
                    <a:pt x="220" y="5622"/>
                  </a:cubicBezTo>
                  <a:cubicBezTo>
                    <a:pt x="220" y="5622"/>
                    <a:pt x="1108" y="6005"/>
                    <a:pt x="2227" y="6005"/>
                  </a:cubicBezTo>
                  <a:cubicBezTo>
                    <a:pt x="3125" y="6005"/>
                    <a:pt x="4173" y="5757"/>
                    <a:pt x="5028" y="4865"/>
                  </a:cubicBezTo>
                  <a:cubicBezTo>
                    <a:pt x="4543" y="3683"/>
                    <a:pt x="4175" y="1700"/>
                    <a:pt x="3814" y="614"/>
                  </a:cubicBezTo>
                  <a:cubicBezTo>
                    <a:pt x="3685" y="227"/>
                    <a:pt x="2891" y="0"/>
                    <a:pt x="20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5" name="Google Shape;8995;p136"/>
            <p:cNvSpPr/>
            <p:nvPr/>
          </p:nvSpPr>
          <p:spPr>
            <a:xfrm>
              <a:off x="6381001" y="3259649"/>
              <a:ext cx="193545" cy="170279"/>
            </a:xfrm>
            <a:custGeom>
              <a:avLst/>
              <a:gdLst/>
              <a:ahLst/>
              <a:cxnLst/>
              <a:rect l="l" t="t" r="r" b="b"/>
              <a:pathLst>
                <a:path w="3236" h="2847" extrusionOk="0">
                  <a:moveTo>
                    <a:pt x="1079" y="1"/>
                  </a:moveTo>
                  <a:cubicBezTo>
                    <a:pt x="1" y="1"/>
                    <a:pt x="477" y="2846"/>
                    <a:pt x="1481" y="2846"/>
                  </a:cubicBezTo>
                  <a:cubicBezTo>
                    <a:pt x="1612" y="2846"/>
                    <a:pt x="1752" y="2798"/>
                    <a:pt x="1899" y="2688"/>
                  </a:cubicBezTo>
                  <a:cubicBezTo>
                    <a:pt x="3236" y="1694"/>
                    <a:pt x="2546" y="459"/>
                    <a:pt x="1291" y="33"/>
                  </a:cubicBezTo>
                  <a:cubicBezTo>
                    <a:pt x="1215" y="11"/>
                    <a:pt x="1144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6" name="Google Shape;8996;p136"/>
            <p:cNvSpPr/>
            <p:nvPr/>
          </p:nvSpPr>
          <p:spPr>
            <a:xfrm>
              <a:off x="6134768" y="3324661"/>
              <a:ext cx="466159" cy="324409"/>
            </a:xfrm>
            <a:custGeom>
              <a:avLst/>
              <a:gdLst/>
              <a:ahLst/>
              <a:cxnLst/>
              <a:rect l="l" t="t" r="r" b="b"/>
              <a:pathLst>
                <a:path w="7794" h="5424" extrusionOk="0">
                  <a:moveTo>
                    <a:pt x="4696" y="1"/>
                  </a:moveTo>
                  <a:cubicBezTo>
                    <a:pt x="4156" y="1"/>
                    <a:pt x="3532" y="121"/>
                    <a:pt x="2831" y="386"/>
                  </a:cubicBezTo>
                  <a:cubicBezTo>
                    <a:pt x="1041" y="1066"/>
                    <a:pt x="1" y="2713"/>
                    <a:pt x="511" y="4063"/>
                  </a:cubicBezTo>
                  <a:cubicBezTo>
                    <a:pt x="873" y="5022"/>
                    <a:pt x="1860" y="5424"/>
                    <a:pt x="3070" y="5424"/>
                  </a:cubicBezTo>
                  <a:cubicBezTo>
                    <a:pt x="3565" y="5424"/>
                    <a:pt x="4097" y="5357"/>
                    <a:pt x="4639" y="5233"/>
                  </a:cubicBezTo>
                  <a:cubicBezTo>
                    <a:pt x="7793" y="4516"/>
                    <a:pt x="7400" y="2997"/>
                    <a:pt x="7004" y="1609"/>
                  </a:cubicBezTo>
                  <a:cubicBezTo>
                    <a:pt x="6726" y="632"/>
                    <a:pt x="5931" y="1"/>
                    <a:pt x="4696" y="1"/>
                  </a:cubicBez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7" name="Google Shape;8997;p136"/>
            <p:cNvSpPr/>
            <p:nvPr/>
          </p:nvSpPr>
          <p:spPr>
            <a:xfrm>
              <a:off x="6078727" y="3228309"/>
              <a:ext cx="532608" cy="442714"/>
            </a:xfrm>
            <a:custGeom>
              <a:avLst/>
              <a:gdLst/>
              <a:ahLst/>
              <a:cxnLst/>
              <a:rect l="l" t="t" r="r" b="b"/>
              <a:pathLst>
                <a:path w="8905" h="7402" extrusionOk="0">
                  <a:moveTo>
                    <a:pt x="5365" y="1"/>
                  </a:moveTo>
                  <a:cubicBezTo>
                    <a:pt x="3728" y="1"/>
                    <a:pt x="2247" y="893"/>
                    <a:pt x="1777" y="1359"/>
                  </a:cubicBezTo>
                  <a:cubicBezTo>
                    <a:pt x="1421" y="1714"/>
                    <a:pt x="1234" y="2134"/>
                    <a:pt x="1131" y="2412"/>
                  </a:cubicBezTo>
                  <a:cubicBezTo>
                    <a:pt x="917" y="2495"/>
                    <a:pt x="478" y="2708"/>
                    <a:pt x="252" y="3265"/>
                  </a:cubicBezTo>
                  <a:cubicBezTo>
                    <a:pt x="1" y="3879"/>
                    <a:pt x="130" y="4634"/>
                    <a:pt x="350" y="5236"/>
                  </a:cubicBezTo>
                  <a:cubicBezTo>
                    <a:pt x="613" y="5972"/>
                    <a:pt x="1156" y="6805"/>
                    <a:pt x="1907" y="7128"/>
                  </a:cubicBezTo>
                  <a:cubicBezTo>
                    <a:pt x="2261" y="7280"/>
                    <a:pt x="2719" y="7402"/>
                    <a:pt x="3155" y="7402"/>
                  </a:cubicBezTo>
                  <a:cubicBezTo>
                    <a:pt x="3427" y="7402"/>
                    <a:pt x="3691" y="7354"/>
                    <a:pt x="3917" y="7238"/>
                  </a:cubicBezTo>
                  <a:cubicBezTo>
                    <a:pt x="4019" y="7187"/>
                    <a:pt x="4117" y="7109"/>
                    <a:pt x="4188" y="7019"/>
                  </a:cubicBezTo>
                  <a:lnTo>
                    <a:pt x="4188" y="7019"/>
                  </a:lnTo>
                  <a:cubicBezTo>
                    <a:pt x="4126" y="7029"/>
                    <a:pt x="4045" y="7034"/>
                    <a:pt x="3952" y="7034"/>
                  </a:cubicBezTo>
                  <a:cubicBezTo>
                    <a:pt x="3571" y="7034"/>
                    <a:pt x="3001" y="6951"/>
                    <a:pt x="2823" y="6805"/>
                  </a:cubicBezTo>
                  <a:cubicBezTo>
                    <a:pt x="2968" y="6263"/>
                    <a:pt x="3030" y="5813"/>
                    <a:pt x="3011" y="5405"/>
                  </a:cubicBezTo>
                  <a:lnTo>
                    <a:pt x="3011" y="5405"/>
                  </a:lnTo>
                  <a:cubicBezTo>
                    <a:pt x="3167" y="5769"/>
                    <a:pt x="3304" y="5915"/>
                    <a:pt x="3409" y="5915"/>
                  </a:cubicBezTo>
                  <a:cubicBezTo>
                    <a:pt x="3655" y="5915"/>
                    <a:pt x="3716" y="5101"/>
                    <a:pt x="3413" y="4428"/>
                  </a:cubicBezTo>
                  <a:lnTo>
                    <a:pt x="3413" y="4428"/>
                  </a:lnTo>
                  <a:cubicBezTo>
                    <a:pt x="3519" y="4487"/>
                    <a:pt x="3608" y="4513"/>
                    <a:pt x="3682" y="4513"/>
                  </a:cubicBezTo>
                  <a:cubicBezTo>
                    <a:pt x="4118" y="4513"/>
                    <a:pt x="4039" y="3612"/>
                    <a:pt x="3845" y="3187"/>
                  </a:cubicBezTo>
                  <a:lnTo>
                    <a:pt x="3845" y="3187"/>
                  </a:lnTo>
                  <a:cubicBezTo>
                    <a:pt x="4092" y="3232"/>
                    <a:pt x="4336" y="3254"/>
                    <a:pt x="4572" y="3254"/>
                  </a:cubicBezTo>
                  <a:cubicBezTo>
                    <a:pt x="5710" y="3254"/>
                    <a:pt x="6653" y="2758"/>
                    <a:pt x="6669" y="2095"/>
                  </a:cubicBezTo>
                  <a:cubicBezTo>
                    <a:pt x="8904" y="1591"/>
                    <a:pt x="7225" y="363"/>
                    <a:pt x="6476" y="149"/>
                  </a:cubicBezTo>
                  <a:cubicBezTo>
                    <a:pt x="6104" y="45"/>
                    <a:pt x="5731" y="1"/>
                    <a:pt x="53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8" name="Google Shape;8998;p136"/>
            <p:cNvSpPr/>
            <p:nvPr/>
          </p:nvSpPr>
          <p:spPr>
            <a:xfrm>
              <a:off x="6172986" y="3495655"/>
              <a:ext cx="109392" cy="125960"/>
            </a:xfrm>
            <a:custGeom>
              <a:avLst/>
              <a:gdLst/>
              <a:ahLst/>
              <a:cxnLst/>
              <a:rect l="l" t="t" r="r" b="b"/>
              <a:pathLst>
                <a:path w="1829" h="2106" extrusionOk="0">
                  <a:moveTo>
                    <a:pt x="795" y="0"/>
                  </a:moveTo>
                  <a:cubicBezTo>
                    <a:pt x="744" y="0"/>
                    <a:pt x="689" y="11"/>
                    <a:pt x="627" y="35"/>
                  </a:cubicBezTo>
                  <a:cubicBezTo>
                    <a:pt x="188" y="203"/>
                    <a:pt x="0" y="790"/>
                    <a:pt x="214" y="1347"/>
                  </a:cubicBezTo>
                  <a:cubicBezTo>
                    <a:pt x="389" y="1810"/>
                    <a:pt x="780" y="2106"/>
                    <a:pt x="1154" y="2106"/>
                  </a:cubicBezTo>
                  <a:cubicBezTo>
                    <a:pt x="1234" y="2106"/>
                    <a:pt x="1314" y="2092"/>
                    <a:pt x="1390" y="2064"/>
                  </a:cubicBezTo>
                  <a:cubicBezTo>
                    <a:pt x="1829" y="1896"/>
                    <a:pt x="1616" y="1456"/>
                    <a:pt x="1402" y="901"/>
                  </a:cubicBezTo>
                  <a:cubicBezTo>
                    <a:pt x="1225" y="418"/>
                    <a:pt x="1105" y="0"/>
                    <a:pt x="795" y="0"/>
                  </a:cubicBez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9" name="Google Shape;8999;p136"/>
            <p:cNvSpPr/>
            <p:nvPr/>
          </p:nvSpPr>
          <p:spPr>
            <a:xfrm>
              <a:off x="6347269" y="3587820"/>
              <a:ext cx="114895" cy="115493"/>
            </a:xfrm>
            <a:custGeom>
              <a:avLst/>
              <a:gdLst/>
              <a:ahLst/>
              <a:cxnLst/>
              <a:rect l="l" t="t" r="r" b="b"/>
              <a:pathLst>
                <a:path w="1921" h="1931" extrusionOk="0">
                  <a:moveTo>
                    <a:pt x="1590" y="0"/>
                  </a:moveTo>
                  <a:lnTo>
                    <a:pt x="0" y="672"/>
                  </a:lnTo>
                  <a:lnTo>
                    <a:pt x="125" y="1647"/>
                  </a:lnTo>
                  <a:lnTo>
                    <a:pt x="1700" y="1931"/>
                  </a:lnTo>
                  <a:lnTo>
                    <a:pt x="1920" y="1447"/>
                  </a:lnTo>
                  <a:lnTo>
                    <a:pt x="159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0" name="Google Shape;9000;p136"/>
            <p:cNvSpPr/>
            <p:nvPr/>
          </p:nvSpPr>
          <p:spPr>
            <a:xfrm>
              <a:off x="6037399" y="3725321"/>
              <a:ext cx="301143" cy="315797"/>
            </a:xfrm>
            <a:custGeom>
              <a:avLst/>
              <a:gdLst/>
              <a:ahLst/>
              <a:cxnLst/>
              <a:rect l="l" t="t" r="r" b="b"/>
              <a:pathLst>
                <a:path w="5035" h="5280" extrusionOk="0">
                  <a:moveTo>
                    <a:pt x="4051" y="1"/>
                  </a:moveTo>
                  <a:lnTo>
                    <a:pt x="0" y="4608"/>
                  </a:lnTo>
                  <a:lnTo>
                    <a:pt x="1008" y="5280"/>
                  </a:lnTo>
                  <a:lnTo>
                    <a:pt x="5034" y="1268"/>
                  </a:lnTo>
                  <a:lnTo>
                    <a:pt x="4051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1" name="Google Shape;9001;p136"/>
            <p:cNvSpPr/>
            <p:nvPr/>
          </p:nvSpPr>
          <p:spPr>
            <a:xfrm>
              <a:off x="6225917" y="3691409"/>
              <a:ext cx="177038" cy="156164"/>
            </a:xfrm>
            <a:custGeom>
              <a:avLst/>
              <a:gdLst/>
              <a:ahLst/>
              <a:cxnLst/>
              <a:rect l="l" t="t" r="r" b="b"/>
              <a:pathLst>
                <a:path w="2960" h="2611" extrusionOk="0">
                  <a:moveTo>
                    <a:pt x="1501" y="0"/>
                  </a:moveTo>
                  <a:cubicBezTo>
                    <a:pt x="1057" y="0"/>
                    <a:pt x="534" y="290"/>
                    <a:pt x="1" y="1098"/>
                  </a:cubicBezTo>
                  <a:lnTo>
                    <a:pt x="1746" y="2610"/>
                  </a:lnTo>
                  <a:cubicBezTo>
                    <a:pt x="1746" y="2610"/>
                    <a:pt x="2960" y="1401"/>
                    <a:pt x="2547" y="678"/>
                  </a:cubicBezTo>
                  <a:cubicBezTo>
                    <a:pt x="2337" y="312"/>
                    <a:pt x="1961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2" name="Google Shape;9002;p136"/>
            <p:cNvSpPr/>
            <p:nvPr/>
          </p:nvSpPr>
          <p:spPr>
            <a:xfrm>
              <a:off x="5687219" y="3952236"/>
              <a:ext cx="425548" cy="351862"/>
            </a:xfrm>
            <a:custGeom>
              <a:avLst/>
              <a:gdLst/>
              <a:ahLst/>
              <a:cxnLst/>
              <a:rect l="l" t="t" r="r" b="b"/>
              <a:pathLst>
                <a:path w="7115" h="5883" extrusionOk="0">
                  <a:moveTo>
                    <a:pt x="5764" y="523"/>
                  </a:moveTo>
                  <a:lnTo>
                    <a:pt x="6592" y="2210"/>
                  </a:lnTo>
                  <a:lnTo>
                    <a:pt x="5906" y="2539"/>
                  </a:lnTo>
                  <a:cubicBezTo>
                    <a:pt x="5698" y="2641"/>
                    <a:pt x="5470" y="2694"/>
                    <a:pt x="5242" y="2694"/>
                  </a:cubicBezTo>
                  <a:cubicBezTo>
                    <a:pt x="5051" y="2694"/>
                    <a:pt x="4860" y="2658"/>
                    <a:pt x="4678" y="2584"/>
                  </a:cubicBezTo>
                  <a:lnTo>
                    <a:pt x="4129" y="2365"/>
                  </a:lnTo>
                  <a:lnTo>
                    <a:pt x="4298" y="1796"/>
                  </a:lnTo>
                  <a:cubicBezTo>
                    <a:pt x="4414" y="1390"/>
                    <a:pt x="4704" y="1047"/>
                    <a:pt x="5086" y="859"/>
                  </a:cubicBezTo>
                  <a:lnTo>
                    <a:pt x="5764" y="523"/>
                  </a:lnTo>
                  <a:close/>
                  <a:moveTo>
                    <a:pt x="5951" y="0"/>
                  </a:moveTo>
                  <a:lnTo>
                    <a:pt x="4918" y="504"/>
                  </a:lnTo>
                  <a:cubicBezTo>
                    <a:pt x="4433" y="737"/>
                    <a:pt x="4072" y="1170"/>
                    <a:pt x="3917" y="1686"/>
                  </a:cubicBezTo>
                  <a:lnTo>
                    <a:pt x="3729" y="2345"/>
                  </a:lnTo>
                  <a:lnTo>
                    <a:pt x="136" y="5512"/>
                  </a:lnTo>
                  <a:cubicBezTo>
                    <a:pt x="40" y="5557"/>
                    <a:pt x="1" y="5673"/>
                    <a:pt x="46" y="5771"/>
                  </a:cubicBezTo>
                  <a:cubicBezTo>
                    <a:pt x="78" y="5840"/>
                    <a:pt x="150" y="5882"/>
                    <a:pt x="224" y="5882"/>
                  </a:cubicBezTo>
                  <a:cubicBezTo>
                    <a:pt x="253" y="5882"/>
                    <a:pt x="283" y="5875"/>
                    <a:pt x="311" y="5861"/>
                  </a:cubicBezTo>
                  <a:lnTo>
                    <a:pt x="3903" y="2694"/>
                  </a:lnTo>
                  <a:lnTo>
                    <a:pt x="4537" y="2953"/>
                  </a:lnTo>
                  <a:cubicBezTo>
                    <a:pt x="4764" y="3044"/>
                    <a:pt x="5004" y="3090"/>
                    <a:pt x="5244" y="3090"/>
                  </a:cubicBezTo>
                  <a:cubicBezTo>
                    <a:pt x="5531" y="3090"/>
                    <a:pt x="5817" y="3025"/>
                    <a:pt x="6082" y="2894"/>
                  </a:cubicBezTo>
                  <a:lnTo>
                    <a:pt x="7114" y="2390"/>
                  </a:lnTo>
                  <a:lnTo>
                    <a:pt x="59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3" name="Google Shape;9003;p136"/>
            <p:cNvSpPr/>
            <p:nvPr/>
          </p:nvSpPr>
          <p:spPr>
            <a:xfrm>
              <a:off x="6671134" y="3631481"/>
              <a:ext cx="110170" cy="95875"/>
            </a:xfrm>
            <a:custGeom>
              <a:avLst/>
              <a:gdLst/>
              <a:ahLst/>
              <a:cxnLst/>
              <a:rect l="l" t="t" r="r" b="b"/>
              <a:pathLst>
                <a:path w="1842" h="1603" extrusionOk="0">
                  <a:moveTo>
                    <a:pt x="684" y="1"/>
                  </a:moveTo>
                  <a:cubicBezTo>
                    <a:pt x="589" y="1"/>
                    <a:pt x="489" y="71"/>
                    <a:pt x="472" y="219"/>
                  </a:cubicBezTo>
                  <a:cubicBezTo>
                    <a:pt x="1" y="1272"/>
                    <a:pt x="525" y="1499"/>
                    <a:pt x="525" y="1499"/>
                  </a:cubicBezTo>
                  <a:lnTo>
                    <a:pt x="1301" y="1602"/>
                  </a:lnTo>
                  <a:cubicBezTo>
                    <a:pt x="1841" y="1164"/>
                    <a:pt x="1782" y="633"/>
                    <a:pt x="1578" y="633"/>
                  </a:cubicBezTo>
                  <a:cubicBezTo>
                    <a:pt x="1566" y="633"/>
                    <a:pt x="1553" y="635"/>
                    <a:pt x="1539" y="639"/>
                  </a:cubicBezTo>
                  <a:cubicBezTo>
                    <a:pt x="1563" y="505"/>
                    <a:pt x="1482" y="413"/>
                    <a:pt x="1363" y="413"/>
                  </a:cubicBezTo>
                  <a:cubicBezTo>
                    <a:pt x="1316" y="413"/>
                    <a:pt x="1264" y="427"/>
                    <a:pt x="1209" y="458"/>
                  </a:cubicBezTo>
                  <a:cubicBezTo>
                    <a:pt x="1229" y="321"/>
                    <a:pt x="1135" y="237"/>
                    <a:pt x="1030" y="237"/>
                  </a:cubicBezTo>
                  <a:cubicBezTo>
                    <a:pt x="961" y="237"/>
                    <a:pt x="886" y="273"/>
                    <a:pt x="835" y="356"/>
                  </a:cubicBezTo>
                  <a:cubicBezTo>
                    <a:pt x="927" y="124"/>
                    <a:pt x="810" y="1"/>
                    <a:pt x="684" y="1"/>
                  </a:cubicBez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4" name="Google Shape;9004;p136"/>
            <p:cNvSpPr/>
            <p:nvPr/>
          </p:nvSpPr>
          <p:spPr>
            <a:xfrm>
              <a:off x="5997985" y="3971853"/>
              <a:ext cx="136008" cy="119740"/>
            </a:xfrm>
            <a:custGeom>
              <a:avLst/>
              <a:gdLst/>
              <a:ahLst/>
              <a:cxnLst/>
              <a:rect l="l" t="t" r="r" b="b"/>
              <a:pathLst>
                <a:path w="2274" h="2002" extrusionOk="0">
                  <a:moveTo>
                    <a:pt x="1157" y="1"/>
                  </a:moveTo>
                  <a:cubicBezTo>
                    <a:pt x="265" y="156"/>
                    <a:pt x="0" y="809"/>
                    <a:pt x="284" y="868"/>
                  </a:cubicBezTo>
                  <a:cubicBezTo>
                    <a:pt x="129" y="1042"/>
                    <a:pt x="239" y="1248"/>
                    <a:pt x="510" y="1248"/>
                  </a:cubicBezTo>
                  <a:cubicBezTo>
                    <a:pt x="365" y="1419"/>
                    <a:pt x="481" y="1611"/>
                    <a:pt x="673" y="1611"/>
                  </a:cubicBezTo>
                  <a:cubicBezTo>
                    <a:pt x="720" y="1611"/>
                    <a:pt x="773" y="1599"/>
                    <a:pt x="827" y="1572"/>
                  </a:cubicBezTo>
                  <a:lnTo>
                    <a:pt x="827" y="1572"/>
                  </a:lnTo>
                  <a:cubicBezTo>
                    <a:pt x="659" y="1674"/>
                    <a:pt x="635" y="2001"/>
                    <a:pt x="868" y="2001"/>
                  </a:cubicBezTo>
                  <a:cubicBezTo>
                    <a:pt x="930" y="2001"/>
                    <a:pt x="1010" y="1978"/>
                    <a:pt x="1110" y="1921"/>
                  </a:cubicBezTo>
                  <a:cubicBezTo>
                    <a:pt x="2274" y="1093"/>
                    <a:pt x="1894" y="558"/>
                    <a:pt x="1894" y="558"/>
                  </a:cubicBezTo>
                  <a:lnTo>
                    <a:pt x="1157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5" name="Google Shape;9005;p136"/>
            <p:cNvSpPr/>
            <p:nvPr/>
          </p:nvSpPr>
          <p:spPr>
            <a:xfrm>
              <a:off x="5613773" y="3248046"/>
              <a:ext cx="120278" cy="109392"/>
            </a:xfrm>
            <a:custGeom>
              <a:avLst/>
              <a:gdLst/>
              <a:ahLst/>
              <a:cxnLst/>
              <a:rect l="l" t="t" r="r" b="b"/>
              <a:pathLst>
                <a:path w="2011" h="1829" extrusionOk="0">
                  <a:moveTo>
                    <a:pt x="1641" y="0"/>
                  </a:moveTo>
                  <a:cubicBezTo>
                    <a:pt x="439" y="227"/>
                    <a:pt x="0" y="1184"/>
                    <a:pt x="0" y="1184"/>
                  </a:cubicBezTo>
                  <a:lnTo>
                    <a:pt x="1319" y="1829"/>
                  </a:lnTo>
                  <a:cubicBezTo>
                    <a:pt x="1319" y="1829"/>
                    <a:pt x="2010" y="1241"/>
                    <a:pt x="16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6" name="Google Shape;9006;p136"/>
            <p:cNvSpPr/>
            <p:nvPr/>
          </p:nvSpPr>
          <p:spPr>
            <a:xfrm>
              <a:off x="5115984" y="4295419"/>
              <a:ext cx="522979" cy="20515"/>
            </a:xfrm>
            <a:custGeom>
              <a:avLst/>
              <a:gdLst/>
              <a:ahLst/>
              <a:cxnLst/>
              <a:rect l="l" t="t" r="r" b="b"/>
              <a:pathLst>
                <a:path w="8744" h="343" extrusionOk="0">
                  <a:moveTo>
                    <a:pt x="0" y="0"/>
                  </a:moveTo>
                  <a:lnTo>
                    <a:pt x="0" y="343"/>
                  </a:lnTo>
                  <a:lnTo>
                    <a:pt x="8744" y="343"/>
                  </a:lnTo>
                  <a:lnTo>
                    <a:pt x="87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7" name="Google Shape;9007;p136"/>
            <p:cNvSpPr/>
            <p:nvPr/>
          </p:nvSpPr>
          <p:spPr>
            <a:xfrm>
              <a:off x="5286439" y="3834352"/>
              <a:ext cx="346300" cy="216811"/>
            </a:xfrm>
            <a:custGeom>
              <a:avLst/>
              <a:gdLst/>
              <a:ahLst/>
              <a:cxnLst/>
              <a:rect l="l" t="t" r="r" b="b"/>
              <a:pathLst>
                <a:path w="5790" h="3625" extrusionOk="0">
                  <a:moveTo>
                    <a:pt x="3945" y="1"/>
                  </a:moveTo>
                  <a:cubicBezTo>
                    <a:pt x="2481" y="1"/>
                    <a:pt x="72" y="1590"/>
                    <a:pt x="72" y="1590"/>
                  </a:cubicBezTo>
                  <a:lnTo>
                    <a:pt x="1" y="3624"/>
                  </a:lnTo>
                  <a:lnTo>
                    <a:pt x="4796" y="3185"/>
                  </a:lnTo>
                  <a:cubicBezTo>
                    <a:pt x="4796" y="3185"/>
                    <a:pt x="5790" y="686"/>
                    <a:pt x="4498" y="104"/>
                  </a:cubicBezTo>
                  <a:cubicBezTo>
                    <a:pt x="4339" y="32"/>
                    <a:pt x="4151" y="1"/>
                    <a:pt x="39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8" name="Google Shape;9008;p136"/>
            <p:cNvSpPr/>
            <p:nvPr/>
          </p:nvSpPr>
          <p:spPr>
            <a:xfrm>
              <a:off x="5025135" y="3892666"/>
              <a:ext cx="349470" cy="209455"/>
            </a:xfrm>
            <a:custGeom>
              <a:avLst/>
              <a:gdLst/>
              <a:ahLst/>
              <a:cxnLst/>
              <a:rect l="l" t="t" r="r" b="b"/>
              <a:pathLst>
                <a:path w="5843" h="3502" extrusionOk="0">
                  <a:moveTo>
                    <a:pt x="2321" y="1"/>
                  </a:moveTo>
                  <a:cubicBezTo>
                    <a:pt x="2321" y="1"/>
                    <a:pt x="1" y="2321"/>
                    <a:pt x="2806" y="3296"/>
                  </a:cubicBezTo>
                  <a:cubicBezTo>
                    <a:pt x="3222" y="3440"/>
                    <a:pt x="3581" y="3502"/>
                    <a:pt x="3891" y="3502"/>
                  </a:cubicBezTo>
                  <a:cubicBezTo>
                    <a:pt x="5678" y="3502"/>
                    <a:pt x="5843" y="1461"/>
                    <a:pt x="5843" y="1461"/>
                  </a:cubicBezTo>
                  <a:lnTo>
                    <a:pt x="23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9" name="Google Shape;9009;p136"/>
            <p:cNvSpPr/>
            <p:nvPr/>
          </p:nvSpPr>
          <p:spPr>
            <a:xfrm>
              <a:off x="4926270" y="3467904"/>
              <a:ext cx="388466" cy="236309"/>
            </a:xfrm>
            <a:custGeom>
              <a:avLst/>
              <a:gdLst/>
              <a:ahLst/>
              <a:cxnLst/>
              <a:rect l="l" t="t" r="r" b="b"/>
              <a:pathLst>
                <a:path w="6495" h="3951" extrusionOk="0">
                  <a:moveTo>
                    <a:pt x="5538" y="1"/>
                  </a:moveTo>
                  <a:cubicBezTo>
                    <a:pt x="5409" y="1"/>
                    <a:pt x="5265" y="41"/>
                    <a:pt x="5157" y="183"/>
                  </a:cubicBezTo>
                  <a:cubicBezTo>
                    <a:pt x="5102" y="254"/>
                    <a:pt x="5026" y="280"/>
                    <a:pt x="4938" y="280"/>
                  </a:cubicBezTo>
                  <a:cubicBezTo>
                    <a:pt x="4713" y="280"/>
                    <a:pt x="4409" y="111"/>
                    <a:pt x="4163" y="111"/>
                  </a:cubicBezTo>
                  <a:cubicBezTo>
                    <a:pt x="4070" y="111"/>
                    <a:pt x="3986" y="135"/>
                    <a:pt x="3917" y="201"/>
                  </a:cubicBezTo>
                  <a:cubicBezTo>
                    <a:pt x="3592" y="505"/>
                    <a:pt x="2560" y="105"/>
                    <a:pt x="2003" y="679"/>
                  </a:cubicBezTo>
                  <a:cubicBezTo>
                    <a:pt x="1454" y="1248"/>
                    <a:pt x="995" y="505"/>
                    <a:pt x="517" y="1520"/>
                  </a:cubicBezTo>
                  <a:cubicBezTo>
                    <a:pt x="39" y="2528"/>
                    <a:pt x="1" y="3219"/>
                    <a:pt x="782" y="3581"/>
                  </a:cubicBezTo>
                  <a:cubicBezTo>
                    <a:pt x="1255" y="3800"/>
                    <a:pt x="1574" y="3950"/>
                    <a:pt x="1910" y="3950"/>
                  </a:cubicBezTo>
                  <a:cubicBezTo>
                    <a:pt x="2129" y="3950"/>
                    <a:pt x="2356" y="3886"/>
                    <a:pt x="2637" y="3736"/>
                  </a:cubicBezTo>
                  <a:cubicBezTo>
                    <a:pt x="2843" y="3622"/>
                    <a:pt x="3056" y="3596"/>
                    <a:pt x="3263" y="3596"/>
                  </a:cubicBezTo>
                  <a:cubicBezTo>
                    <a:pt x="3437" y="3596"/>
                    <a:pt x="3607" y="3615"/>
                    <a:pt x="3765" y="3615"/>
                  </a:cubicBezTo>
                  <a:cubicBezTo>
                    <a:pt x="4061" y="3615"/>
                    <a:pt x="4318" y="3550"/>
                    <a:pt x="4484" y="3181"/>
                  </a:cubicBezTo>
                  <a:cubicBezTo>
                    <a:pt x="4853" y="2379"/>
                    <a:pt x="5692" y="2509"/>
                    <a:pt x="5576" y="1920"/>
                  </a:cubicBezTo>
                  <a:cubicBezTo>
                    <a:pt x="5460" y="1326"/>
                    <a:pt x="6494" y="1558"/>
                    <a:pt x="6204" y="828"/>
                  </a:cubicBezTo>
                  <a:lnTo>
                    <a:pt x="5841" y="66"/>
                  </a:lnTo>
                  <a:cubicBezTo>
                    <a:pt x="5841" y="66"/>
                    <a:pt x="5703" y="1"/>
                    <a:pt x="55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0" name="Google Shape;9010;p136"/>
            <p:cNvSpPr/>
            <p:nvPr/>
          </p:nvSpPr>
          <p:spPr>
            <a:xfrm>
              <a:off x="5253963" y="3440870"/>
              <a:ext cx="85887" cy="105983"/>
            </a:xfrm>
            <a:custGeom>
              <a:avLst/>
              <a:gdLst/>
              <a:ahLst/>
              <a:cxnLst/>
              <a:rect l="l" t="t" r="r" b="b"/>
              <a:pathLst>
                <a:path w="1436" h="1772" extrusionOk="0">
                  <a:moveTo>
                    <a:pt x="803" y="1"/>
                  </a:moveTo>
                  <a:cubicBezTo>
                    <a:pt x="803" y="1"/>
                    <a:pt x="1" y="117"/>
                    <a:pt x="272" y="1035"/>
                  </a:cubicBezTo>
                  <a:cubicBezTo>
                    <a:pt x="424" y="1559"/>
                    <a:pt x="769" y="1772"/>
                    <a:pt x="1041" y="1772"/>
                  </a:cubicBezTo>
                  <a:cubicBezTo>
                    <a:pt x="1245" y="1772"/>
                    <a:pt x="1407" y="1652"/>
                    <a:pt x="1415" y="1455"/>
                  </a:cubicBezTo>
                  <a:cubicBezTo>
                    <a:pt x="1435" y="996"/>
                    <a:pt x="803" y="1"/>
                    <a:pt x="8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1" name="Google Shape;9011;p136"/>
            <p:cNvSpPr/>
            <p:nvPr/>
          </p:nvSpPr>
          <p:spPr>
            <a:xfrm>
              <a:off x="5134525" y="3617725"/>
              <a:ext cx="374530" cy="396780"/>
            </a:xfrm>
            <a:custGeom>
              <a:avLst/>
              <a:gdLst/>
              <a:ahLst/>
              <a:cxnLst/>
              <a:rect l="l" t="t" r="r" b="b"/>
              <a:pathLst>
                <a:path w="6262" h="6634" extrusionOk="0">
                  <a:moveTo>
                    <a:pt x="3426" y="1"/>
                  </a:moveTo>
                  <a:cubicBezTo>
                    <a:pt x="2943" y="1"/>
                    <a:pt x="2526" y="114"/>
                    <a:pt x="2320" y="353"/>
                  </a:cubicBezTo>
                  <a:cubicBezTo>
                    <a:pt x="1520" y="1283"/>
                    <a:pt x="892" y="3473"/>
                    <a:pt x="0" y="4514"/>
                  </a:cubicBezTo>
                  <a:cubicBezTo>
                    <a:pt x="1823" y="5916"/>
                    <a:pt x="4098" y="6634"/>
                    <a:pt x="4098" y="6634"/>
                  </a:cubicBezTo>
                  <a:cubicBezTo>
                    <a:pt x="4098" y="6634"/>
                    <a:pt x="5746" y="3718"/>
                    <a:pt x="6049" y="1961"/>
                  </a:cubicBezTo>
                  <a:cubicBezTo>
                    <a:pt x="6261" y="711"/>
                    <a:pt x="4635" y="1"/>
                    <a:pt x="34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2" name="Google Shape;9012;p136"/>
            <p:cNvSpPr/>
            <p:nvPr/>
          </p:nvSpPr>
          <p:spPr>
            <a:xfrm>
              <a:off x="4929739" y="3507736"/>
              <a:ext cx="304194" cy="242888"/>
            </a:xfrm>
            <a:custGeom>
              <a:avLst/>
              <a:gdLst/>
              <a:ahLst/>
              <a:cxnLst/>
              <a:rect l="l" t="t" r="r" b="b"/>
              <a:pathLst>
                <a:path w="5086" h="4061" extrusionOk="0">
                  <a:moveTo>
                    <a:pt x="2630" y="1"/>
                  </a:moveTo>
                  <a:cubicBezTo>
                    <a:pt x="2630" y="1"/>
                    <a:pt x="0" y="2708"/>
                    <a:pt x="686" y="3723"/>
                  </a:cubicBezTo>
                  <a:cubicBezTo>
                    <a:pt x="856" y="3978"/>
                    <a:pt x="1402" y="4061"/>
                    <a:pt x="2037" y="4061"/>
                  </a:cubicBezTo>
                  <a:cubicBezTo>
                    <a:pt x="3204" y="4061"/>
                    <a:pt x="4673" y="3782"/>
                    <a:pt x="4673" y="3782"/>
                  </a:cubicBezTo>
                  <a:lnTo>
                    <a:pt x="5085" y="2029"/>
                  </a:lnTo>
                  <a:lnTo>
                    <a:pt x="2204" y="2463"/>
                  </a:lnTo>
                  <a:lnTo>
                    <a:pt x="3322" y="376"/>
                  </a:lnTo>
                  <a:lnTo>
                    <a:pt x="2630" y="1"/>
                  </a:lnTo>
                  <a:close/>
                </a:path>
              </a:pathLst>
            </a:custGeom>
            <a:solidFill>
              <a:srgbClr val="FFB9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3" name="Google Shape;9013;p136"/>
            <p:cNvSpPr/>
            <p:nvPr/>
          </p:nvSpPr>
          <p:spPr>
            <a:xfrm>
              <a:off x="5039429" y="3416109"/>
              <a:ext cx="161308" cy="129489"/>
            </a:xfrm>
            <a:custGeom>
              <a:avLst/>
              <a:gdLst/>
              <a:ahLst/>
              <a:cxnLst/>
              <a:rect l="l" t="t" r="r" b="b"/>
              <a:pathLst>
                <a:path w="2697" h="2165" extrusionOk="0">
                  <a:moveTo>
                    <a:pt x="1008" y="1"/>
                  </a:moveTo>
                  <a:cubicBezTo>
                    <a:pt x="1004" y="1"/>
                    <a:pt x="1000" y="1"/>
                    <a:pt x="996" y="2"/>
                  </a:cubicBezTo>
                  <a:cubicBezTo>
                    <a:pt x="700" y="57"/>
                    <a:pt x="980" y="719"/>
                    <a:pt x="1060" y="896"/>
                  </a:cubicBezTo>
                  <a:lnTo>
                    <a:pt x="1060" y="896"/>
                  </a:lnTo>
                  <a:cubicBezTo>
                    <a:pt x="981" y="729"/>
                    <a:pt x="687" y="136"/>
                    <a:pt x="515" y="136"/>
                  </a:cubicBezTo>
                  <a:cubicBezTo>
                    <a:pt x="500" y="136"/>
                    <a:pt x="486" y="140"/>
                    <a:pt x="474" y="149"/>
                  </a:cubicBezTo>
                  <a:cubicBezTo>
                    <a:pt x="286" y="286"/>
                    <a:pt x="745" y="1010"/>
                    <a:pt x="745" y="1010"/>
                  </a:cubicBezTo>
                  <a:cubicBezTo>
                    <a:pt x="745" y="1010"/>
                    <a:pt x="379" y="514"/>
                    <a:pt x="199" y="514"/>
                  </a:cubicBezTo>
                  <a:cubicBezTo>
                    <a:pt x="175" y="514"/>
                    <a:pt x="153" y="524"/>
                    <a:pt x="137" y="545"/>
                  </a:cubicBezTo>
                  <a:cubicBezTo>
                    <a:pt x="1" y="712"/>
                    <a:pt x="544" y="1475"/>
                    <a:pt x="925" y="1785"/>
                  </a:cubicBezTo>
                  <a:lnTo>
                    <a:pt x="1365" y="2159"/>
                  </a:lnTo>
                  <a:cubicBezTo>
                    <a:pt x="1398" y="2163"/>
                    <a:pt x="1430" y="2165"/>
                    <a:pt x="1462" y="2165"/>
                  </a:cubicBezTo>
                  <a:cubicBezTo>
                    <a:pt x="2083" y="2165"/>
                    <a:pt x="2696" y="1482"/>
                    <a:pt x="2457" y="1243"/>
                  </a:cubicBezTo>
                  <a:cubicBezTo>
                    <a:pt x="2443" y="1228"/>
                    <a:pt x="2423" y="1222"/>
                    <a:pt x="2400" y="1222"/>
                  </a:cubicBezTo>
                  <a:cubicBezTo>
                    <a:pt x="2239" y="1222"/>
                    <a:pt x="1908" y="1533"/>
                    <a:pt x="1908" y="1533"/>
                  </a:cubicBezTo>
                  <a:cubicBezTo>
                    <a:pt x="1908" y="1533"/>
                    <a:pt x="1947" y="188"/>
                    <a:pt x="1668" y="125"/>
                  </a:cubicBezTo>
                  <a:cubicBezTo>
                    <a:pt x="1658" y="122"/>
                    <a:pt x="1649" y="121"/>
                    <a:pt x="1640" y="121"/>
                  </a:cubicBezTo>
                  <a:cubicBezTo>
                    <a:pt x="1405" y="121"/>
                    <a:pt x="1521" y="932"/>
                    <a:pt x="1521" y="932"/>
                  </a:cubicBezTo>
                  <a:cubicBezTo>
                    <a:pt x="1521" y="932"/>
                    <a:pt x="1197" y="1"/>
                    <a:pt x="1008" y="1"/>
                  </a:cubicBezTo>
                  <a:close/>
                </a:path>
              </a:pathLst>
            </a:custGeom>
            <a:solidFill>
              <a:srgbClr val="FFB9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4" name="Google Shape;9014;p136"/>
            <p:cNvSpPr/>
            <p:nvPr/>
          </p:nvSpPr>
          <p:spPr>
            <a:xfrm>
              <a:off x="5126092" y="3617605"/>
              <a:ext cx="247793" cy="142587"/>
            </a:xfrm>
            <a:custGeom>
              <a:avLst/>
              <a:gdLst/>
              <a:ahLst/>
              <a:cxnLst/>
              <a:rect l="l" t="t" r="r" b="b"/>
              <a:pathLst>
                <a:path w="4143" h="2384" extrusionOk="0">
                  <a:moveTo>
                    <a:pt x="2936" y="1"/>
                  </a:moveTo>
                  <a:cubicBezTo>
                    <a:pt x="2385" y="1"/>
                    <a:pt x="1586" y="51"/>
                    <a:pt x="1227" y="115"/>
                  </a:cubicBezTo>
                  <a:cubicBezTo>
                    <a:pt x="0" y="335"/>
                    <a:pt x="555" y="2383"/>
                    <a:pt x="555" y="2383"/>
                  </a:cubicBezTo>
                  <a:lnTo>
                    <a:pt x="1608" y="2280"/>
                  </a:lnTo>
                  <a:cubicBezTo>
                    <a:pt x="1608" y="2280"/>
                    <a:pt x="4142" y="361"/>
                    <a:pt x="3496" y="45"/>
                  </a:cubicBezTo>
                  <a:cubicBezTo>
                    <a:pt x="3434" y="14"/>
                    <a:pt x="3218" y="1"/>
                    <a:pt x="29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5" name="Google Shape;9015;p136"/>
            <p:cNvSpPr/>
            <p:nvPr/>
          </p:nvSpPr>
          <p:spPr>
            <a:xfrm>
              <a:off x="5488952" y="3726457"/>
              <a:ext cx="361432" cy="137503"/>
            </a:xfrm>
            <a:custGeom>
              <a:avLst/>
              <a:gdLst/>
              <a:ahLst/>
              <a:cxnLst/>
              <a:rect l="l" t="t" r="r" b="b"/>
              <a:pathLst>
                <a:path w="6043" h="2299" extrusionOk="0">
                  <a:moveTo>
                    <a:pt x="1324" y="0"/>
                  </a:moveTo>
                  <a:lnTo>
                    <a:pt x="0" y="1306"/>
                  </a:lnTo>
                  <a:cubicBezTo>
                    <a:pt x="0" y="1306"/>
                    <a:pt x="2475" y="2204"/>
                    <a:pt x="3373" y="2296"/>
                  </a:cubicBezTo>
                  <a:cubicBezTo>
                    <a:pt x="3390" y="2297"/>
                    <a:pt x="3408" y="2298"/>
                    <a:pt x="3426" y="2298"/>
                  </a:cubicBezTo>
                  <a:cubicBezTo>
                    <a:pt x="4220" y="2298"/>
                    <a:pt x="6042" y="674"/>
                    <a:pt x="6042" y="674"/>
                  </a:cubicBezTo>
                  <a:lnTo>
                    <a:pt x="5699" y="117"/>
                  </a:lnTo>
                  <a:lnTo>
                    <a:pt x="2973" y="957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rgbClr val="FFB9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6" name="Google Shape;9016;p136"/>
            <p:cNvSpPr/>
            <p:nvPr/>
          </p:nvSpPr>
          <p:spPr>
            <a:xfrm>
              <a:off x="5378844" y="3656182"/>
              <a:ext cx="230328" cy="164657"/>
            </a:xfrm>
            <a:custGeom>
              <a:avLst/>
              <a:gdLst/>
              <a:ahLst/>
              <a:cxnLst/>
              <a:rect l="l" t="t" r="r" b="b"/>
              <a:pathLst>
                <a:path w="3851" h="2753" extrusionOk="0">
                  <a:moveTo>
                    <a:pt x="1579" y="0"/>
                  </a:moveTo>
                  <a:cubicBezTo>
                    <a:pt x="948" y="0"/>
                    <a:pt x="0" y="1532"/>
                    <a:pt x="0" y="1532"/>
                  </a:cubicBezTo>
                  <a:lnTo>
                    <a:pt x="2041" y="2753"/>
                  </a:lnTo>
                  <a:lnTo>
                    <a:pt x="3851" y="1434"/>
                  </a:lnTo>
                  <a:cubicBezTo>
                    <a:pt x="3851" y="1434"/>
                    <a:pt x="2210" y="233"/>
                    <a:pt x="1712" y="26"/>
                  </a:cubicBezTo>
                  <a:cubicBezTo>
                    <a:pt x="1670" y="9"/>
                    <a:pt x="1625" y="0"/>
                    <a:pt x="15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7" name="Google Shape;9017;p136"/>
            <p:cNvSpPr/>
            <p:nvPr/>
          </p:nvSpPr>
          <p:spPr>
            <a:xfrm>
              <a:off x="5815867" y="3690931"/>
              <a:ext cx="106223" cy="92706"/>
            </a:xfrm>
            <a:custGeom>
              <a:avLst/>
              <a:gdLst/>
              <a:ahLst/>
              <a:cxnLst/>
              <a:rect l="l" t="t" r="r" b="b"/>
              <a:pathLst>
                <a:path w="1776" h="1550" extrusionOk="0">
                  <a:moveTo>
                    <a:pt x="1090" y="1"/>
                  </a:moveTo>
                  <a:cubicBezTo>
                    <a:pt x="646" y="1"/>
                    <a:pt x="99" y="380"/>
                    <a:pt x="1" y="886"/>
                  </a:cubicBezTo>
                  <a:cubicBezTo>
                    <a:pt x="1" y="886"/>
                    <a:pt x="15" y="1441"/>
                    <a:pt x="609" y="1533"/>
                  </a:cubicBezTo>
                  <a:cubicBezTo>
                    <a:pt x="683" y="1543"/>
                    <a:pt x="758" y="1549"/>
                    <a:pt x="832" y="1549"/>
                  </a:cubicBezTo>
                  <a:cubicBezTo>
                    <a:pt x="1336" y="1549"/>
                    <a:pt x="1776" y="1283"/>
                    <a:pt x="1674" y="550"/>
                  </a:cubicBezTo>
                  <a:cubicBezTo>
                    <a:pt x="1623" y="161"/>
                    <a:pt x="1378" y="1"/>
                    <a:pt x="1090" y="1"/>
                  </a:cubicBezTo>
                  <a:close/>
                </a:path>
              </a:pathLst>
            </a:custGeom>
            <a:solidFill>
              <a:srgbClr val="FFB9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8" name="Google Shape;9018;p136"/>
            <p:cNvSpPr/>
            <p:nvPr/>
          </p:nvSpPr>
          <p:spPr>
            <a:xfrm>
              <a:off x="5856896" y="3528968"/>
              <a:ext cx="18601" cy="367293"/>
            </a:xfrm>
            <a:custGeom>
              <a:avLst/>
              <a:gdLst/>
              <a:ahLst/>
              <a:cxnLst/>
              <a:rect l="l" t="t" r="r" b="b"/>
              <a:pathLst>
                <a:path w="311" h="6141" extrusionOk="0">
                  <a:moveTo>
                    <a:pt x="0" y="1"/>
                  </a:moveTo>
                  <a:lnTo>
                    <a:pt x="96" y="6140"/>
                  </a:lnTo>
                  <a:lnTo>
                    <a:pt x="310" y="6140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9" name="Google Shape;9019;p136"/>
            <p:cNvSpPr/>
            <p:nvPr/>
          </p:nvSpPr>
          <p:spPr>
            <a:xfrm>
              <a:off x="5802829" y="3461384"/>
              <a:ext cx="121354" cy="112024"/>
            </a:xfrm>
            <a:custGeom>
              <a:avLst/>
              <a:gdLst/>
              <a:ahLst/>
              <a:cxnLst/>
              <a:rect l="l" t="t" r="r" b="b"/>
              <a:pathLst>
                <a:path w="2029" h="1873" extrusionOk="0">
                  <a:moveTo>
                    <a:pt x="1003" y="1"/>
                  </a:moveTo>
                  <a:cubicBezTo>
                    <a:pt x="950" y="1"/>
                    <a:pt x="898" y="28"/>
                    <a:pt x="872" y="84"/>
                  </a:cubicBezTo>
                  <a:lnTo>
                    <a:pt x="659" y="537"/>
                  </a:lnTo>
                  <a:lnTo>
                    <a:pt x="161" y="614"/>
                  </a:lnTo>
                  <a:cubicBezTo>
                    <a:pt x="45" y="633"/>
                    <a:pt x="0" y="782"/>
                    <a:pt x="84" y="866"/>
                  </a:cubicBezTo>
                  <a:lnTo>
                    <a:pt x="451" y="1208"/>
                  </a:lnTo>
                  <a:lnTo>
                    <a:pt x="374" y="1706"/>
                  </a:lnTo>
                  <a:cubicBezTo>
                    <a:pt x="359" y="1798"/>
                    <a:pt x="432" y="1873"/>
                    <a:pt x="517" y="1873"/>
                  </a:cubicBezTo>
                  <a:cubicBezTo>
                    <a:pt x="540" y="1873"/>
                    <a:pt x="564" y="1867"/>
                    <a:pt x="588" y="1855"/>
                  </a:cubicBezTo>
                  <a:lnTo>
                    <a:pt x="1027" y="1616"/>
                  </a:lnTo>
                  <a:lnTo>
                    <a:pt x="1473" y="1843"/>
                  </a:lnTo>
                  <a:cubicBezTo>
                    <a:pt x="1496" y="1854"/>
                    <a:pt x="1519" y="1860"/>
                    <a:pt x="1541" y="1860"/>
                  </a:cubicBezTo>
                  <a:cubicBezTo>
                    <a:pt x="1627" y="1860"/>
                    <a:pt x="1701" y="1780"/>
                    <a:pt x="1680" y="1688"/>
                  </a:cubicBezTo>
                  <a:lnTo>
                    <a:pt x="1590" y="1196"/>
                  </a:lnTo>
                  <a:lnTo>
                    <a:pt x="1945" y="841"/>
                  </a:lnTo>
                  <a:cubicBezTo>
                    <a:pt x="2029" y="749"/>
                    <a:pt x="1977" y="608"/>
                    <a:pt x="1861" y="588"/>
                  </a:cubicBezTo>
                  <a:lnTo>
                    <a:pt x="1363" y="524"/>
                  </a:lnTo>
                  <a:lnTo>
                    <a:pt x="1131" y="78"/>
                  </a:lnTo>
                  <a:cubicBezTo>
                    <a:pt x="1105" y="27"/>
                    <a:pt x="1054" y="1"/>
                    <a:pt x="10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0" name="Google Shape;9020;p136"/>
            <p:cNvSpPr/>
            <p:nvPr/>
          </p:nvSpPr>
          <p:spPr>
            <a:xfrm>
              <a:off x="5856597" y="3695237"/>
              <a:ext cx="62083" cy="88280"/>
            </a:xfrm>
            <a:custGeom>
              <a:avLst/>
              <a:gdLst/>
              <a:ahLst/>
              <a:cxnLst/>
              <a:rect l="l" t="t" r="r" b="b"/>
              <a:pathLst>
                <a:path w="1038" h="1476" extrusionOk="0">
                  <a:moveTo>
                    <a:pt x="474" y="1"/>
                  </a:moveTo>
                  <a:cubicBezTo>
                    <a:pt x="260" y="1"/>
                    <a:pt x="0" y="40"/>
                    <a:pt x="32" y="232"/>
                  </a:cubicBezTo>
                  <a:cubicBezTo>
                    <a:pt x="56" y="370"/>
                    <a:pt x="189" y="412"/>
                    <a:pt x="332" y="414"/>
                  </a:cubicBezTo>
                  <a:lnTo>
                    <a:pt x="332" y="414"/>
                  </a:lnTo>
                  <a:cubicBezTo>
                    <a:pt x="189" y="454"/>
                    <a:pt x="65" y="519"/>
                    <a:pt x="77" y="620"/>
                  </a:cubicBezTo>
                  <a:cubicBezTo>
                    <a:pt x="93" y="736"/>
                    <a:pt x="271" y="767"/>
                    <a:pt x="446" y="769"/>
                  </a:cubicBezTo>
                  <a:lnTo>
                    <a:pt x="446" y="769"/>
                  </a:lnTo>
                  <a:cubicBezTo>
                    <a:pt x="294" y="799"/>
                    <a:pt x="154" y="863"/>
                    <a:pt x="173" y="995"/>
                  </a:cubicBezTo>
                  <a:cubicBezTo>
                    <a:pt x="189" y="1111"/>
                    <a:pt x="305" y="1145"/>
                    <a:pt x="438" y="1145"/>
                  </a:cubicBezTo>
                  <a:cubicBezTo>
                    <a:pt x="475" y="1145"/>
                    <a:pt x="513" y="1143"/>
                    <a:pt x="550" y="1139"/>
                  </a:cubicBezTo>
                  <a:lnTo>
                    <a:pt x="550" y="1139"/>
                  </a:lnTo>
                  <a:cubicBezTo>
                    <a:pt x="391" y="1186"/>
                    <a:pt x="234" y="1261"/>
                    <a:pt x="256" y="1369"/>
                  </a:cubicBezTo>
                  <a:cubicBezTo>
                    <a:pt x="273" y="1439"/>
                    <a:pt x="360" y="1475"/>
                    <a:pt x="468" y="1475"/>
                  </a:cubicBezTo>
                  <a:cubicBezTo>
                    <a:pt x="702" y="1475"/>
                    <a:pt x="1038" y="1309"/>
                    <a:pt x="1007" y="957"/>
                  </a:cubicBezTo>
                  <a:cubicBezTo>
                    <a:pt x="968" y="484"/>
                    <a:pt x="1032" y="32"/>
                    <a:pt x="742" y="18"/>
                  </a:cubicBezTo>
                  <a:cubicBezTo>
                    <a:pt x="742" y="18"/>
                    <a:pt x="618" y="1"/>
                    <a:pt x="474" y="1"/>
                  </a:cubicBezTo>
                  <a:close/>
                </a:path>
              </a:pathLst>
            </a:custGeom>
            <a:solidFill>
              <a:srgbClr val="FFB9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1" name="Google Shape;9021;p136"/>
            <p:cNvSpPr/>
            <p:nvPr/>
          </p:nvSpPr>
          <p:spPr>
            <a:xfrm>
              <a:off x="5821370" y="3709651"/>
              <a:ext cx="70277" cy="55922"/>
            </a:xfrm>
            <a:custGeom>
              <a:avLst/>
              <a:gdLst/>
              <a:ahLst/>
              <a:cxnLst/>
              <a:rect l="l" t="t" r="r" b="b"/>
              <a:pathLst>
                <a:path w="1175" h="935" extrusionOk="0">
                  <a:moveTo>
                    <a:pt x="465" y="1"/>
                  </a:moveTo>
                  <a:cubicBezTo>
                    <a:pt x="242" y="1"/>
                    <a:pt x="36" y="114"/>
                    <a:pt x="0" y="444"/>
                  </a:cubicBezTo>
                  <a:lnTo>
                    <a:pt x="341" y="934"/>
                  </a:lnTo>
                  <a:cubicBezTo>
                    <a:pt x="891" y="639"/>
                    <a:pt x="569" y="360"/>
                    <a:pt x="568" y="359"/>
                  </a:cubicBezTo>
                  <a:lnTo>
                    <a:pt x="568" y="359"/>
                  </a:lnTo>
                  <a:cubicBezTo>
                    <a:pt x="568" y="360"/>
                    <a:pt x="738" y="503"/>
                    <a:pt x="894" y="503"/>
                  </a:cubicBezTo>
                  <a:cubicBezTo>
                    <a:pt x="958" y="503"/>
                    <a:pt x="1019" y="479"/>
                    <a:pt x="1066" y="412"/>
                  </a:cubicBezTo>
                  <a:cubicBezTo>
                    <a:pt x="1175" y="256"/>
                    <a:pt x="801" y="1"/>
                    <a:pt x="465" y="1"/>
                  </a:cubicBezTo>
                  <a:close/>
                </a:path>
              </a:pathLst>
            </a:custGeom>
            <a:solidFill>
              <a:srgbClr val="FFB9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2" name="Google Shape;9022;p136"/>
            <p:cNvSpPr/>
            <p:nvPr/>
          </p:nvSpPr>
          <p:spPr>
            <a:xfrm>
              <a:off x="5294514" y="3322747"/>
              <a:ext cx="439903" cy="324290"/>
            </a:xfrm>
            <a:custGeom>
              <a:avLst/>
              <a:gdLst/>
              <a:ahLst/>
              <a:cxnLst/>
              <a:rect l="l" t="t" r="r" b="b"/>
              <a:pathLst>
                <a:path w="7355" h="5422" extrusionOk="0">
                  <a:moveTo>
                    <a:pt x="3334" y="1"/>
                  </a:moveTo>
                  <a:cubicBezTo>
                    <a:pt x="1728" y="1"/>
                    <a:pt x="390" y="903"/>
                    <a:pt x="208" y="2202"/>
                  </a:cubicBezTo>
                  <a:cubicBezTo>
                    <a:pt x="1" y="3681"/>
                    <a:pt x="1255" y="4567"/>
                    <a:pt x="3084" y="5116"/>
                  </a:cubicBezTo>
                  <a:cubicBezTo>
                    <a:pt x="3788" y="5329"/>
                    <a:pt x="4359" y="5422"/>
                    <a:pt x="4825" y="5422"/>
                  </a:cubicBezTo>
                  <a:cubicBezTo>
                    <a:pt x="6399" y="5422"/>
                    <a:pt x="6776" y="4359"/>
                    <a:pt x="7026" y="3243"/>
                  </a:cubicBezTo>
                  <a:cubicBezTo>
                    <a:pt x="7355" y="1775"/>
                    <a:pt x="6418" y="418"/>
                    <a:pt x="3994" y="51"/>
                  </a:cubicBezTo>
                  <a:cubicBezTo>
                    <a:pt x="3771" y="17"/>
                    <a:pt x="3550" y="1"/>
                    <a:pt x="3334" y="1"/>
                  </a:cubicBezTo>
                  <a:close/>
                </a:path>
              </a:pathLst>
            </a:custGeom>
            <a:solidFill>
              <a:srgbClr val="FFB9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3" name="Google Shape;9023;p136"/>
            <p:cNvSpPr/>
            <p:nvPr/>
          </p:nvSpPr>
          <p:spPr>
            <a:xfrm>
              <a:off x="5367241" y="3591588"/>
              <a:ext cx="139178" cy="109871"/>
            </a:xfrm>
            <a:custGeom>
              <a:avLst/>
              <a:gdLst/>
              <a:ahLst/>
              <a:cxnLst/>
              <a:rect l="l" t="t" r="r" b="b"/>
              <a:pathLst>
                <a:path w="2327" h="1837" extrusionOk="0">
                  <a:moveTo>
                    <a:pt x="615" y="1"/>
                  </a:moveTo>
                  <a:lnTo>
                    <a:pt x="149" y="641"/>
                  </a:lnTo>
                  <a:cubicBezTo>
                    <a:pt x="0" y="1247"/>
                    <a:pt x="568" y="1643"/>
                    <a:pt x="723" y="1837"/>
                  </a:cubicBezTo>
                  <a:cubicBezTo>
                    <a:pt x="1337" y="1629"/>
                    <a:pt x="2016" y="906"/>
                    <a:pt x="2327" y="511"/>
                  </a:cubicBezTo>
                  <a:lnTo>
                    <a:pt x="615" y="1"/>
                  </a:lnTo>
                  <a:close/>
                </a:path>
              </a:pathLst>
            </a:custGeom>
            <a:solidFill>
              <a:srgbClr val="FFB9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4" name="Google Shape;9024;p136"/>
            <p:cNvSpPr/>
            <p:nvPr/>
          </p:nvSpPr>
          <p:spPr>
            <a:xfrm>
              <a:off x="5220111" y="3288477"/>
              <a:ext cx="546604" cy="305509"/>
            </a:xfrm>
            <a:custGeom>
              <a:avLst/>
              <a:gdLst/>
              <a:ahLst/>
              <a:cxnLst/>
              <a:rect l="l" t="t" r="r" b="b"/>
              <a:pathLst>
                <a:path w="9139" h="5108" extrusionOk="0">
                  <a:moveTo>
                    <a:pt x="4337" y="1"/>
                  </a:moveTo>
                  <a:cubicBezTo>
                    <a:pt x="1056" y="1"/>
                    <a:pt x="1" y="3691"/>
                    <a:pt x="2881" y="5107"/>
                  </a:cubicBezTo>
                  <a:cubicBezTo>
                    <a:pt x="2614" y="4471"/>
                    <a:pt x="3176" y="2478"/>
                    <a:pt x="4310" y="2478"/>
                  </a:cubicBezTo>
                  <a:cubicBezTo>
                    <a:pt x="4362" y="2478"/>
                    <a:pt x="4416" y="2482"/>
                    <a:pt x="4470" y="2491"/>
                  </a:cubicBezTo>
                  <a:cubicBezTo>
                    <a:pt x="4864" y="2556"/>
                    <a:pt x="5200" y="2582"/>
                    <a:pt x="5485" y="2582"/>
                  </a:cubicBezTo>
                  <a:cubicBezTo>
                    <a:pt x="6649" y="2582"/>
                    <a:pt x="6970" y="2148"/>
                    <a:pt x="6970" y="2148"/>
                  </a:cubicBezTo>
                  <a:cubicBezTo>
                    <a:pt x="6970" y="2148"/>
                    <a:pt x="7740" y="3148"/>
                    <a:pt x="8386" y="3148"/>
                  </a:cubicBezTo>
                  <a:cubicBezTo>
                    <a:pt x="8410" y="3148"/>
                    <a:pt x="8433" y="3147"/>
                    <a:pt x="8456" y="3144"/>
                  </a:cubicBezTo>
                  <a:cubicBezTo>
                    <a:pt x="9138" y="2258"/>
                    <a:pt x="8402" y="162"/>
                    <a:pt x="6270" y="162"/>
                  </a:cubicBezTo>
                  <a:cubicBezTo>
                    <a:pt x="6101" y="162"/>
                    <a:pt x="5923" y="176"/>
                    <a:pt x="5736" y="204"/>
                  </a:cubicBezTo>
                  <a:cubicBezTo>
                    <a:pt x="5234" y="64"/>
                    <a:pt x="4766" y="1"/>
                    <a:pt x="43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5" name="Google Shape;9025;p136"/>
            <p:cNvSpPr/>
            <p:nvPr/>
          </p:nvSpPr>
          <p:spPr>
            <a:xfrm>
              <a:off x="5341284" y="3450619"/>
              <a:ext cx="76676" cy="109871"/>
            </a:xfrm>
            <a:custGeom>
              <a:avLst/>
              <a:gdLst/>
              <a:ahLst/>
              <a:cxnLst/>
              <a:rect l="l" t="t" r="r" b="b"/>
              <a:pathLst>
                <a:path w="1282" h="1837" extrusionOk="0">
                  <a:moveTo>
                    <a:pt x="649" y="1"/>
                  </a:moveTo>
                  <a:cubicBezTo>
                    <a:pt x="276" y="1"/>
                    <a:pt x="27" y="656"/>
                    <a:pt x="14" y="1092"/>
                  </a:cubicBezTo>
                  <a:cubicBezTo>
                    <a:pt x="0" y="1534"/>
                    <a:pt x="332" y="1836"/>
                    <a:pt x="630" y="1836"/>
                  </a:cubicBezTo>
                  <a:cubicBezTo>
                    <a:pt x="768" y="1836"/>
                    <a:pt x="898" y="1772"/>
                    <a:pt x="983" y="1627"/>
                  </a:cubicBezTo>
                  <a:lnTo>
                    <a:pt x="1281" y="594"/>
                  </a:lnTo>
                  <a:cubicBezTo>
                    <a:pt x="1049" y="163"/>
                    <a:pt x="834" y="1"/>
                    <a:pt x="649" y="1"/>
                  </a:cubicBezTo>
                  <a:close/>
                </a:path>
              </a:pathLst>
            </a:custGeom>
            <a:solidFill>
              <a:srgbClr val="FFB9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6" name="Google Shape;9026;p136"/>
            <p:cNvSpPr/>
            <p:nvPr/>
          </p:nvSpPr>
          <p:spPr>
            <a:xfrm>
              <a:off x="5377648" y="3415631"/>
              <a:ext cx="166990" cy="119321"/>
            </a:xfrm>
            <a:custGeom>
              <a:avLst/>
              <a:gdLst/>
              <a:ahLst/>
              <a:cxnLst/>
              <a:rect l="l" t="t" r="r" b="b"/>
              <a:pathLst>
                <a:path w="2792" h="1995" extrusionOk="0">
                  <a:moveTo>
                    <a:pt x="1510" y="1"/>
                  </a:moveTo>
                  <a:cubicBezTo>
                    <a:pt x="1216" y="1"/>
                    <a:pt x="934" y="50"/>
                    <a:pt x="743" y="196"/>
                  </a:cubicBezTo>
                  <a:cubicBezTo>
                    <a:pt x="161" y="655"/>
                    <a:pt x="492" y="1677"/>
                    <a:pt x="0" y="1973"/>
                  </a:cubicBezTo>
                  <a:cubicBezTo>
                    <a:pt x="46" y="1987"/>
                    <a:pt x="97" y="1994"/>
                    <a:pt x="150" y="1994"/>
                  </a:cubicBezTo>
                  <a:cubicBezTo>
                    <a:pt x="494" y="1994"/>
                    <a:pt x="962" y="1705"/>
                    <a:pt x="1163" y="1134"/>
                  </a:cubicBezTo>
                  <a:cubicBezTo>
                    <a:pt x="1390" y="475"/>
                    <a:pt x="2094" y="488"/>
                    <a:pt x="2792" y="216"/>
                  </a:cubicBezTo>
                  <a:cubicBezTo>
                    <a:pt x="2792" y="216"/>
                    <a:pt x="2124" y="1"/>
                    <a:pt x="15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7" name="Google Shape;9027;p136"/>
            <p:cNvSpPr/>
            <p:nvPr/>
          </p:nvSpPr>
          <p:spPr>
            <a:xfrm>
              <a:off x="5211499" y="3746852"/>
              <a:ext cx="65013" cy="15371"/>
            </a:xfrm>
            <a:custGeom>
              <a:avLst/>
              <a:gdLst/>
              <a:ahLst/>
              <a:cxnLst/>
              <a:rect l="l" t="t" r="r" b="b"/>
              <a:pathLst>
                <a:path w="1087" h="257" extrusionOk="0">
                  <a:moveTo>
                    <a:pt x="1038" y="1"/>
                  </a:moveTo>
                  <a:cubicBezTo>
                    <a:pt x="1034" y="1"/>
                    <a:pt x="1031" y="1"/>
                    <a:pt x="1027" y="2"/>
                  </a:cubicBezTo>
                  <a:cubicBezTo>
                    <a:pt x="782" y="55"/>
                    <a:pt x="536" y="100"/>
                    <a:pt x="349" y="125"/>
                  </a:cubicBezTo>
                  <a:cubicBezTo>
                    <a:pt x="258" y="145"/>
                    <a:pt x="180" y="151"/>
                    <a:pt x="123" y="164"/>
                  </a:cubicBezTo>
                  <a:cubicBezTo>
                    <a:pt x="97" y="164"/>
                    <a:pt x="78" y="171"/>
                    <a:pt x="58" y="171"/>
                  </a:cubicBezTo>
                  <a:lnTo>
                    <a:pt x="39" y="171"/>
                  </a:lnTo>
                  <a:cubicBezTo>
                    <a:pt x="13" y="177"/>
                    <a:pt x="1" y="196"/>
                    <a:pt x="1" y="222"/>
                  </a:cubicBezTo>
                  <a:cubicBezTo>
                    <a:pt x="6" y="239"/>
                    <a:pt x="21" y="256"/>
                    <a:pt x="42" y="256"/>
                  </a:cubicBezTo>
                  <a:cubicBezTo>
                    <a:pt x="45" y="256"/>
                    <a:pt x="48" y="256"/>
                    <a:pt x="52" y="255"/>
                  </a:cubicBezTo>
                  <a:cubicBezTo>
                    <a:pt x="52" y="255"/>
                    <a:pt x="550" y="196"/>
                    <a:pt x="1047" y="80"/>
                  </a:cubicBezTo>
                  <a:cubicBezTo>
                    <a:pt x="1066" y="80"/>
                    <a:pt x="1086" y="55"/>
                    <a:pt x="1078" y="35"/>
                  </a:cubicBezTo>
                  <a:cubicBezTo>
                    <a:pt x="1073" y="13"/>
                    <a:pt x="1055" y="1"/>
                    <a:pt x="1038" y="1"/>
                  </a:cubicBezTo>
                  <a:close/>
                </a:path>
              </a:pathLst>
            </a:custGeom>
            <a:solidFill>
              <a:srgbClr val="E0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8" name="Google Shape;9028;p136"/>
            <p:cNvSpPr/>
            <p:nvPr/>
          </p:nvSpPr>
          <p:spPr>
            <a:xfrm>
              <a:off x="5160482" y="3610129"/>
              <a:ext cx="203294" cy="287985"/>
            </a:xfrm>
            <a:custGeom>
              <a:avLst/>
              <a:gdLst/>
              <a:ahLst/>
              <a:cxnLst/>
              <a:rect l="l" t="t" r="r" b="b"/>
              <a:pathLst>
                <a:path w="3399" h="4815" extrusionOk="0">
                  <a:moveTo>
                    <a:pt x="2482" y="1"/>
                  </a:moveTo>
                  <a:cubicBezTo>
                    <a:pt x="2482" y="1"/>
                    <a:pt x="2676" y="2288"/>
                    <a:pt x="762" y="2463"/>
                  </a:cubicBezTo>
                  <a:cubicBezTo>
                    <a:pt x="536" y="2619"/>
                    <a:pt x="1" y="3743"/>
                    <a:pt x="1" y="3743"/>
                  </a:cubicBezTo>
                  <a:cubicBezTo>
                    <a:pt x="1" y="3743"/>
                    <a:pt x="1241" y="4815"/>
                    <a:pt x="1984" y="4815"/>
                  </a:cubicBezTo>
                  <a:cubicBezTo>
                    <a:pt x="3398" y="3039"/>
                    <a:pt x="3380" y="60"/>
                    <a:pt x="3380" y="60"/>
                  </a:cubicBezTo>
                  <a:lnTo>
                    <a:pt x="248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9" name="Google Shape;9029;p136"/>
            <p:cNvSpPr/>
            <p:nvPr/>
          </p:nvSpPr>
          <p:spPr>
            <a:xfrm>
              <a:off x="5360303" y="3659232"/>
              <a:ext cx="162324" cy="303835"/>
            </a:xfrm>
            <a:custGeom>
              <a:avLst/>
              <a:gdLst/>
              <a:ahLst/>
              <a:cxnLst/>
              <a:rect l="l" t="t" r="r" b="b"/>
              <a:pathLst>
                <a:path w="2714" h="5080" extrusionOk="0">
                  <a:moveTo>
                    <a:pt x="2157" y="0"/>
                  </a:moveTo>
                  <a:cubicBezTo>
                    <a:pt x="2157" y="0"/>
                    <a:pt x="994" y="3134"/>
                    <a:pt x="0" y="4395"/>
                  </a:cubicBezTo>
                  <a:cubicBezTo>
                    <a:pt x="1053" y="4867"/>
                    <a:pt x="1531" y="5079"/>
                    <a:pt x="1531" y="5079"/>
                  </a:cubicBezTo>
                  <a:lnTo>
                    <a:pt x="2157" y="2463"/>
                  </a:lnTo>
                  <a:cubicBezTo>
                    <a:pt x="2157" y="2463"/>
                    <a:pt x="1984" y="1700"/>
                    <a:pt x="2714" y="247"/>
                  </a:cubicBezTo>
                  <a:cubicBezTo>
                    <a:pt x="2461" y="116"/>
                    <a:pt x="2157" y="0"/>
                    <a:pt x="2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0" name="Google Shape;9030;p136"/>
            <p:cNvSpPr/>
            <p:nvPr/>
          </p:nvSpPr>
          <p:spPr>
            <a:xfrm>
              <a:off x="5183688" y="3849125"/>
              <a:ext cx="346300" cy="216751"/>
            </a:xfrm>
            <a:custGeom>
              <a:avLst/>
              <a:gdLst/>
              <a:ahLst/>
              <a:cxnLst/>
              <a:rect l="l" t="t" r="r" b="b"/>
              <a:pathLst>
                <a:path w="5790" h="3624" extrusionOk="0">
                  <a:moveTo>
                    <a:pt x="3950" y="1"/>
                  </a:moveTo>
                  <a:cubicBezTo>
                    <a:pt x="2485" y="1"/>
                    <a:pt x="70" y="1594"/>
                    <a:pt x="70" y="1594"/>
                  </a:cubicBezTo>
                  <a:lnTo>
                    <a:pt x="0" y="3624"/>
                  </a:lnTo>
                  <a:lnTo>
                    <a:pt x="4794" y="3184"/>
                  </a:lnTo>
                  <a:cubicBezTo>
                    <a:pt x="4794" y="3184"/>
                    <a:pt x="5790" y="684"/>
                    <a:pt x="4498" y="102"/>
                  </a:cubicBezTo>
                  <a:cubicBezTo>
                    <a:pt x="4340" y="32"/>
                    <a:pt x="4154" y="1"/>
                    <a:pt x="39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1" name="Google Shape;9031;p136"/>
            <p:cNvSpPr/>
            <p:nvPr/>
          </p:nvSpPr>
          <p:spPr>
            <a:xfrm>
              <a:off x="4940924" y="4007499"/>
              <a:ext cx="870774" cy="267470"/>
            </a:xfrm>
            <a:custGeom>
              <a:avLst/>
              <a:gdLst/>
              <a:ahLst/>
              <a:cxnLst/>
              <a:rect l="l" t="t" r="r" b="b"/>
              <a:pathLst>
                <a:path w="14559" h="4472" extrusionOk="0">
                  <a:moveTo>
                    <a:pt x="1" y="0"/>
                  </a:moveTo>
                  <a:lnTo>
                    <a:pt x="517" y="1674"/>
                  </a:lnTo>
                  <a:cubicBezTo>
                    <a:pt x="1027" y="3335"/>
                    <a:pt x="2566" y="4471"/>
                    <a:pt x="4304" y="4471"/>
                  </a:cubicBezTo>
                  <a:lnTo>
                    <a:pt x="10255" y="4471"/>
                  </a:lnTo>
                  <a:cubicBezTo>
                    <a:pt x="11993" y="4471"/>
                    <a:pt x="13532" y="3335"/>
                    <a:pt x="14042" y="1674"/>
                  </a:cubicBezTo>
                  <a:lnTo>
                    <a:pt x="1455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2" name="Google Shape;9032;p136"/>
            <p:cNvSpPr/>
            <p:nvPr/>
          </p:nvSpPr>
          <p:spPr>
            <a:xfrm>
              <a:off x="4918854" y="3997391"/>
              <a:ext cx="916887" cy="43003"/>
            </a:xfrm>
            <a:custGeom>
              <a:avLst/>
              <a:gdLst/>
              <a:ahLst/>
              <a:cxnLst/>
              <a:rect l="l" t="t" r="r" b="b"/>
              <a:pathLst>
                <a:path w="15330" h="719" extrusionOk="0">
                  <a:moveTo>
                    <a:pt x="357" y="0"/>
                  </a:moveTo>
                  <a:cubicBezTo>
                    <a:pt x="156" y="0"/>
                    <a:pt x="1" y="156"/>
                    <a:pt x="1" y="356"/>
                  </a:cubicBezTo>
                  <a:cubicBezTo>
                    <a:pt x="1" y="557"/>
                    <a:pt x="156" y="718"/>
                    <a:pt x="357" y="718"/>
                  </a:cubicBezTo>
                  <a:lnTo>
                    <a:pt x="14966" y="718"/>
                  </a:lnTo>
                  <a:cubicBezTo>
                    <a:pt x="15168" y="718"/>
                    <a:pt x="15329" y="557"/>
                    <a:pt x="15329" y="356"/>
                  </a:cubicBezTo>
                  <a:cubicBezTo>
                    <a:pt x="15329" y="156"/>
                    <a:pt x="15168" y="0"/>
                    <a:pt x="149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3" name="Google Shape;9033;p136"/>
            <p:cNvSpPr/>
            <p:nvPr/>
          </p:nvSpPr>
          <p:spPr>
            <a:xfrm>
              <a:off x="5036020" y="4201100"/>
              <a:ext cx="200603" cy="200663"/>
            </a:xfrm>
            <a:custGeom>
              <a:avLst/>
              <a:gdLst/>
              <a:ahLst/>
              <a:cxnLst/>
              <a:rect l="l" t="t" r="r" b="b"/>
              <a:pathLst>
                <a:path w="3354" h="3355" extrusionOk="0">
                  <a:moveTo>
                    <a:pt x="1680" y="0"/>
                  </a:moveTo>
                  <a:cubicBezTo>
                    <a:pt x="749" y="0"/>
                    <a:pt x="0" y="749"/>
                    <a:pt x="0" y="1680"/>
                  </a:cubicBezTo>
                  <a:cubicBezTo>
                    <a:pt x="0" y="2604"/>
                    <a:pt x="749" y="3354"/>
                    <a:pt x="1680" y="3354"/>
                  </a:cubicBezTo>
                  <a:cubicBezTo>
                    <a:pt x="2604" y="3354"/>
                    <a:pt x="3353" y="2604"/>
                    <a:pt x="3353" y="1680"/>
                  </a:cubicBezTo>
                  <a:cubicBezTo>
                    <a:pt x="3353" y="749"/>
                    <a:pt x="2604" y="0"/>
                    <a:pt x="16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4" name="Google Shape;9034;p136"/>
            <p:cNvSpPr/>
            <p:nvPr/>
          </p:nvSpPr>
          <p:spPr>
            <a:xfrm>
              <a:off x="5082372" y="4247452"/>
              <a:ext cx="107837" cy="107957"/>
            </a:xfrm>
            <a:custGeom>
              <a:avLst/>
              <a:gdLst/>
              <a:ahLst/>
              <a:cxnLst/>
              <a:rect l="l" t="t" r="r" b="b"/>
              <a:pathLst>
                <a:path w="1803" h="1805" extrusionOk="0">
                  <a:moveTo>
                    <a:pt x="905" y="0"/>
                  </a:moveTo>
                  <a:cubicBezTo>
                    <a:pt x="407" y="0"/>
                    <a:pt x="1" y="408"/>
                    <a:pt x="1" y="905"/>
                  </a:cubicBezTo>
                  <a:cubicBezTo>
                    <a:pt x="1" y="1402"/>
                    <a:pt x="407" y="1804"/>
                    <a:pt x="905" y="1804"/>
                  </a:cubicBezTo>
                  <a:cubicBezTo>
                    <a:pt x="1403" y="1804"/>
                    <a:pt x="1803" y="1402"/>
                    <a:pt x="1803" y="905"/>
                  </a:cubicBezTo>
                  <a:cubicBezTo>
                    <a:pt x="1803" y="408"/>
                    <a:pt x="1403" y="0"/>
                    <a:pt x="9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5" name="Google Shape;9035;p136"/>
            <p:cNvSpPr/>
            <p:nvPr/>
          </p:nvSpPr>
          <p:spPr>
            <a:xfrm>
              <a:off x="5515986" y="4201100"/>
              <a:ext cx="200603" cy="200663"/>
            </a:xfrm>
            <a:custGeom>
              <a:avLst/>
              <a:gdLst/>
              <a:ahLst/>
              <a:cxnLst/>
              <a:rect l="l" t="t" r="r" b="b"/>
              <a:pathLst>
                <a:path w="3354" h="3355" extrusionOk="0">
                  <a:moveTo>
                    <a:pt x="1674" y="0"/>
                  </a:moveTo>
                  <a:cubicBezTo>
                    <a:pt x="750" y="0"/>
                    <a:pt x="1" y="749"/>
                    <a:pt x="1" y="1680"/>
                  </a:cubicBezTo>
                  <a:cubicBezTo>
                    <a:pt x="1" y="2604"/>
                    <a:pt x="750" y="3354"/>
                    <a:pt x="1674" y="3354"/>
                  </a:cubicBezTo>
                  <a:cubicBezTo>
                    <a:pt x="2599" y="3354"/>
                    <a:pt x="3354" y="2604"/>
                    <a:pt x="3354" y="1680"/>
                  </a:cubicBezTo>
                  <a:cubicBezTo>
                    <a:pt x="3354" y="749"/>
                    <a:pt x="2599" y="0"/>
                    <a:pt x="16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6" name="Google Shape;9036;p136"/>
            <p:cNvSpPr/>
            <p:nvPr/>
          </p:nvSpPr>
          <p:spPr>
            <a:xfrm>
              <a:off x="5402409" y="3284410"/>
              <a:ext cx="170399" cy="175901"/>
            </a:xfrm>
            <a:custGeom>
              <a:avLst/>
              <a:gdLst/>
              <a:ahLst/>
              <a:cxnLst/>
              <a:rect l="l" t="t" r="r" b="b"/>
              <a:pathLst>
                <a:path w="2849" h="2941" extrusionOk="0">
                  <a:moveTo>
                    <a:pt x="1894" y="0"/>
                  </a:moveTo>
                  <a:cubicBezTo>
                    <a:pt x="1894" y="0"/>
                    <a:pt x="116" y="213"/>
                    <a:pt x="0" y="2941"/>
                  </a:cubicBezTo>
                  <a:cubicBezTo>
                    <a:pt x="0" y="2941"/>
                    <a:pt x="672" y="517"/>
                    <a:pt x="2849" y="233"/>
                  </a:cubicBezTo>
                  <a:lnTo>
                    <a:pt x="18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7" name="Google Shape;9037;p136"/>
            <p:cNvSpPr/>
            <p:nvPr/>
          </p:nvSpPr>
          <p:spPr>
            <a:xfrm>
              <a:off x="5369574" y="3217125"/>
              <a:ext cx="134513" cy="139238"/>
            </a:xfrm>
            <a:custGeom>
              <a:avLst/>
              <a:gdLst/>
              <a:ahLst/>
              <a:cxnLst/>
              <a:rect l="l" t="t" r="r" b="b"/>
              <a:pathLst>
                <a:path w="2249" h="2328" extrusionOk="0">
                  <a:moveTo>
                    <a:pt x="323" y="1"/>
                  </a:moveTo>
                  <a:lnTo>
                    <a:pt x="323" y="1"/>
                  </a:lnTo>
                  <a:cubicBezTo>
                    <a:pt x="0" y="1468"/>
                    <a:pt x="1066" y="2327"/>
                    <a:pt x="1066" y="2327"/>
                  </a:cubicBezTo>
                  <a:lnTo>
                    <a:pt x="2249" y="1319"/>
                  </a:lnTo>
                  <a:cubicBezTo>
                    <a:pt x="2249" y="1319"/>
                    <a:pt x="1486" y="136"/>
                    <a:pt x="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8" name="Google Shape;9038;p136"/>
            <p:cNvSpPr/>
            <p:nvPr/>
          </p:nvSpPr>
          <p:spPr>
            <a:xfrm>
              <a:off x="4683925" y="4101758"/>
              <a:ext cx="873884" cy="253654"/>
            </a:xfrm>
            <a:custGeom>
              <a:avLst/>
              <a:gdLst/>
              <a:ahLst/>
              <a:cxnLst/>
              <a:rect l="l" t="t" r="r" b="b"/>
              <a:pathLst>
                <a:path w="14611" h="4241" extrusionOk="0">
                  <a:moveTo>
                    <a:pt x="6230" y="0"/>
                  </a:moveTo>
                  <a:lnTo>
                    <a:pt x="0" y="3412"/>
                  </a:lnTo>
                  <a:lnTo>
                    <a:pt x="2812" y="4240"/>
                  </a:lnTo>
                  <a:lnTo>
                    <a:pt x="14611" y="33"/>
                  </a:lnTo>
                  <a:lnTo>
                    <a:pt x="12201" y="20"/>
                  </a:lnTo>
                  <a:lnTo>
                    <a:pt x="62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9" name="Google Shape;9039;p136"/>
            <p:cNvSpPr/>
            <p:nvPr/>
          </p:nvSpPr>
          <p:spPr>
            <a:xfrm>
              <a:off x="5372624" y="4062344"/>
              <a:ext cx="39116" cy="40671"/>
            </a:xfrm>
            <a:custGeom>
              <a:avLst/>
              <a:gdLst/>
              <a:ahLst/>
              <a:cxnLst/>
              <a:rect l="l" t="t" r="r" b="b"/>
              <a:pathLst>
                <a:path w="654" h="680" extrusionOk="0">
                  <a:moveTo>
                    <a:pt x="0" y="0"/>
                  </a:moveTo>
                  <a:lnTo>
                    <a:pt x="0" y="673"/>
                  </a:lnTo>
                  <a:lnTo>
                    <a:pt x="653" y="679"/>
                  </a:lnTo>
                  <a:lnTo>
                    <a:pt x="6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0" name="Google Shape;9040;p136"/>
            <p:cNvSpPr/>
            <p:nvPr/>
          </p:nvSpPr>
          <p:spPr>
            <a:xfrm>
              <a:off x="5372624" y="4102595"/>
              <a:ext cx="39116" cy="419"/>
            </a:xfrm>
            <a:custGeom>
              <a:avLst/>
              <a:gdLst/>
              <a:ahLst/>
              <a:cxnLst/>
              <a:rect l="l" t="t" r="r" b="b"/>
              <a:pathLst>
                <a:path w="654" h="7" extrusionOk="0">
                  <a:moveTo>
                    <a:pt x="0" y="0"/>
                  </a:moveTo>
                  <a:lnTo>
                    <a:pt x="0" y="6"/>
                  </a:lnTo>
                  <a:lnTo>
                    <a:pt x="653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1" name="Google Shape;9041;p136"/>
            <p:cNvSpPr/>
            <p:nvPr/>
          </p:nvSpPr>
          <p:spPr>
            <a:xfrm>
              <a:off x="5372624" y="4102954"/>
              <a:ext cx="39116" cy="21292"/>
            </a:xfrm>
            <a:custGeom>
              <a:avLst/>
              <a:gdLst/>
              <a:ahLst/>
              <a:cxnLst/>
              <a:rect l="l" t="t" r="r" b="b"/>
              <a:pathLst>
                <a:path w="654" h="356" extrusionOk="0">
                  <a:moveTo>
                    <a:pt x="0" y="0"/>
                  </a:moveTo>
                  <a:lnTo>
                    <a:pt x="0" y="355"/>
                  </a:lnTo>
                  <a:lnTo>
                    <a:pt x="653" y="355"/>
                  </a:lnTo>
                  <a:lnTo>
                    <a:pt x="6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2" name="Google Shape;9042;p136"/>
            <p:cNvSpPr/>
            <p:nvPr/>
          </p:nvSpPr>
          <p:spPr>
            <a:xfrm>
              <a:off x="5092778" y="4058875"/>
              <a:ext cx="34869" cy="43302"/>
            </a:xfrm>
            <a:custGeom>
              <a:avLst/>
              <a:gdLst/>
              <a:ahLst/>
              <a:cxnLst/>
              <a:rect l="l" t="t" r="r" b="b"/>
              <a:pathLst>
                <a:path w="583" h="724" extrusionOk="0">
                  <a:moveTo>
                    <a:pt x="0" y="1"/>
                  </a:moveTo>
                  <a:lnTo>
                    <a:pt x="0" y="717"/>
                  </a:lnTo>
                  <a:lnTo>
                    <a:pt x="582" y="723"/>
                  </a:lnTo>
                  <a:lnTo>
                    <a:pt x="58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3" name="Google Shape;9043;p136"/>
            <p:cNvSpPr/>
            <p:nvPr/>
          </p:nvSpPr>
          <p:spPr>
            <a:xfrm>
              <a:off x="5092778" y="4101758"/>
              <a:ext cx="34869" cy="12022"/>
            </a:xfrm>
            <a:custGeom>
              <a:avLst/>
              <a:gdLst/>
              <a:ahLst/>
              <a:cxnLst/>
              <a:rect l="l" t="t" r="r" b="b"/>
              <a:pathLst>
                <a:path w="583" h="201" extrusionOk="0">
                  <a:moveTo>
                    <a:pt x="0" y="0"/>
                  </a:moveTo>
                  <a:lnTo>
                    <a:pt x="0" y="200"/>
                  </a:lnTo>
                  <a:lnTo>
                    <a:pt x="582" y="200"/>
                  </a:lnTo>
                  <a:lnTo>
                    <a:pt x="582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4" name="Google Shape;9044;p136"/>
            <p:cNvSpPr/>
            <p:nvPr/>
          </p:nvSpPr>
          <p:spPr>
            <a:xfrm>
              <a:off x="5302707" y="3779807"/>
              <a:ext cx="24821" cy="24821"/>
            </a:xfrm>
            <a:custGeom>
              <a:avLst/>
              <a:gdLst/>
              <a:ahLst/>
              <a:cxnLst/>
              <a:rect l="l" t="t" r="r" b="b"/>
              <a:pathLst>
                <a:path w="415" h="415" extrusionOk="0">
                  <a:moveTo>
                    <a:pt x="206" y="0"/>
                  </a:moveTo>
                  <a:cubicBezTo>
                    <a:pt x="90" y="0"/>
                    <a:pt x="0" y="92"/>
                    <a:pt x="0" y="208"/>
                  </a:cubicBezTo>
                  <a:cubicBezTo>
                    <a:pt x="0" y="324"/>
                    <a:pt x="90" y="414"/>
                    <a:pt x="206" y="414"/>
                  </a:cubicBezTo>
                  <a:cubicBezTo>
                    <a:pt x="323" y="414"/>
                    <a:pt x="414" y="324"/>
                    <a:pt x="414" y="208"/>
                  </a:cubicBezTo>
                  <a:cubicBezTo>
                    <a:pt x="414" y="92"/>
                    <a:pt x="32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5" name="Google Shape;9045;p136"/>
            <p:cNvSpPr/>
            <p:nvPr/>
          </p:nvSpPr>
          <p:spPr>
            <a:xfrm>
              <a:off x="5317719" y="3723108"/>
              <a:ext cx="27154" cy="25001"/>
            </a:xfrm>
            <a:custGeom>
              <a:avLst/>
              <a:gdLst/>
              <a:ahLst/>
              <a:cxnLst/>
              <a:rect l="l" t="t" r="r" b="b"/>
              <a:pathLst>
                <a:path w="454" h="418" extrusionOk="0">
                  <a:moveTo>
                    <a:pt x="227" y="0"/>
                  </a:moveTo>
                  <a:cubicBezTo>
                    <a:pt x="174" y="0"/>
                    <a:pt x="120" y="22"/>
                    <a:pt x="78" y="64"/>
                  </a:cubicBezTo>
                  <a:cubicBezTo>
                    <a:pt x="0" y="142"/>
                    <a:pt x="0" y="277"/>
                    <a:pt x="78" y="354"/>
                  </a:cubicBezTo>
                  <a:cubicBezTo>
                    <a:pt x="120" y="396"/>
                    <a:pt x="174" y="417"/>
                    <a:pt x="227" y="417"/>
                  </a:cubicBezTo>
                  <a:cubicBezTo>
                    <a:pt x="281" y="417"/>
                    <a:pt x="334" y="396"/>
                    <a:pt x="376" y="354"/>
                  </a:cubicBezTo>
                  <a:cubicBezTo>
                    <a:pt x="453" y="277"/>
                    <a:pt x="453" y="142"/>
                    <a:pt x="376" y="64"/>
                  </a:cubicBezTo>
                  <a:cubicBezTo>
                    <a:pt x="334" y="22"/>
                    <a:pt x="281" y="0"/>
                    <a:pt x="2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6" name="Google Shape;9046;p136"/>
            <p:cNvSpPr/>
            <p:nvPr/>
          </p:nvSpPr>
          <p:spPr>
            <a:xfrm>
              <a:off x="5326990" y="3672510"/>
              <a:ext cx="27513" cy="24941"/>
            </a:xfrm>
            <a:custGeom>
              <a:avLst/>
              <a:gdLst/>
              <a:ahLst/>
              <a:cxnLst/>
              <a:rect l="l" t="t" r="r" b="b"/>
              <a:pathLst>
                <a:path w="460" h="417" extrusionOk="0">
                  <a:moveTo>
                    <a:pt x="231" y="1"/>
                  </a:moveTo>
                  <a:cubicBezTo>
                    <a:pt x="178" y="1"/>
                    <a:pt x="124" y="22"/>
                    <a:pt x="86" y="63"/>
                  </a:cubicBezTo>
                  <a:cubicBezTo>
                    <a:pt x="0" y="141"/>
                    <a:pt x="0" y="276"/>
                    <a:pt x="86" y="353"/>
                  </a:cubicBezTo>
                  <a:cubicBezTo>
                    <a:pt x="124" y="395"/>
                    <a:pt x="178" y="416"/>
                    <a:pt x="231" y="416"/>
                  </a:cubicBezTo>
                  <a:cubicBezTo>
                    <a:pt x="284" y="416"/>
                    <a:pt x="337" y="395"/>
                    <a:pt x="376" y="353"/>
                  </a:cubicBezTo>
                  <a:cubicBezTo>
                    <a:pt x="459" y="276"/>
                    <a:pt x="459" y="141"/>
                    <a:pt x="376" y="63"/>
                  </a:cubicBezTo>
                  <a:cubicBezTo>
                    <a:pt x="337" y="22"/>
                    <a:pt x="284" y="1"/>
                    <a:pt x="2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7" name="Google Shape;9047;p136"/>
            <p:cNvSpPr/>
            <p:nvPr/>
          </p:nvSpPr>
          <p:spPr>
            <a:xfrm>
              <a:off x="5739372" y="3745118"/>
              <a:ext cx="40671" cy="105266"/>
            </a:xfrm>
            <a:custGeom>
              <a:avLst/>
              <a:gdLst/>
              <a:ahLst/>
              <a:cxnLst/>
              <a:rect l="l" t="t" r="r" b="b"/>
              <a:pathLst>
                <a:path w="680" h="1760" extrusionOk="0">
                  <a:moveTo>
                    <a:pt x="126" y="0"/>
                  </a:moveTo>
                  <a:cubicBezTo>
                    <a:pt x="115" y="0"/>
                    <a:pt x="103" y="2"/>
                    <a:pt x="92" y="6"/>
                  </a:cubicBezTo>
                  <a:cubicBezTo>
                    <a:pt x="33" y="19"/>
                    <a:pt x="0" y="76"/>
                    <a:pt x="20" y="135"/>
                  </a:cubicBezTo>
                  <a:lnTo>
                    <a:pt x="459" y="1680"/>
                  </a:lnTo>
                  <a:cubicBezTo>
                    <a:pt x="470" y="1729"/>
                    <a:pt x="515" y="1760"/>
                    <a:pt x="564" y="1760"/>
                  </a:cubicBezTo>
                  <a:cubicBezTo>
                    <a:pt x="572" y="1760"/>
                    <a:pt x="580" y="1759"/>
                    <a:pt x="588" y="1757"/>
                  </a:cubicBezTo>
                  <a:cubicBezTo>
                    <a:pt x="647" y="1737"/>
                    <a:pt x="680" y="1680"/>
                    <a:pt x="659" y="1621"/>
                  </a:cubicBezTo>
                  <a:lnTo>
                    <a:pt x="221" y="76"/>
                  </a:lnTo>
                  <a:cubicBezTo>
                    <a:pt x="211" y="30"/>
                    <a:pt x="171" y="0"/>
                    <a:pt x="1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8" name="Google Shape;9048;p136"/>
            <p:cNvSpPr/>
            <p:nvPr/>
          </p:nvSpPr>
          <p:spPr>
            <a:xfrm>
              <a:off x="5763355" y="3735847"/>
              <a:ext cx="42944" cy="95038"/>
            </a:xfrm>
            <a:custGeom>
              <a:avLst/>
              <a:gdLst/>
              <a:ahLst/>
              <a:cxnLst/>
              <a:rect l="l" t="t" r="r" b="b"/>
              <a:pathLst>
                <a:path w="718" h="1589" extrusionOk="0">
                  <a:moveTo>
                    <a:pt x="120" y="0"/>
                  </a:moveTo>
                  <a:cubicBezTo>
                    <a:pt x="108" y="0"/>
                    <a:pt x="96" y="2"/>
                    <a:pt x="85" y="6"/>
                  </a:cubicBezTo>
                  <a:cubicBezTo>
                    <a:pt x="32" y="25"/>
                    <a:pt x="1" y="90"/>
                    <a:pt x="20" y="141"/>
                  </a:cubicBezTo>
                  <a:lnTo>
                    <a:pt x="497" y="1518"/>
                  </a:lnTo>
                  <a:cubicBezTo>
                    <a:pt x="513" y="1563"/>
                    <a:pt x="551" y="1589"/>
                    <a:pt x="595" y="1589"/>
                  </a:cubicBezTo>
                  <a:cubicBezTo>
                    <a:pt x="607" y="1589"/>
                    <a:pt x="620" y="1586"/>
                    <a:pt x="634" y="1582"/>
                  </a:cubicBezTo>
                  <a:cubicBezTo>
                    <a:pt x="685" y="1563"/>
                    <a:pt x="717" y="1504"/>
                    <a:pt x="699" y="1447"/>
                  </a:cubicBezTo>
                  <a:lnTo>
                    <a:pt x="220" y="70"/>
                  </a:lnTo>
                  <a:cubicBezTo>
                    <a:pt x="205" y="29"/>
                    <a:pt x="165" y="0"/>
                    <a:pt x="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9" name="Google Shape;9049;p136"/>
            <p:cNvSpPr/>
            <p:nvPr/>
          </p:nvSpPr>
          <p:spPr>
            <a:xfrm>
              <a:off x="5787339" y="3727833"/>
              <a:ext cx="44080" cy="83555"/>
            </a:xfrm>
            <a:custGeom>
              <a:avLst/>
              <a:gdLst/>
              <a:ahLst/>
              <a:cxnLst/>
              <a:rect l="l" t="t" r="r" b="b"/>
              <a:pathLst>
                <a:path w="737" h="1397" extrusionOk="0">
                  <a:moveTo>
                    <a:pt x="122" y="0"/>
                  </a:moveTo>
                  <a:cubicBezTo>
                    <a:pt x="108" y="0"/>
                    <a:pt x="93" y="4"/>
                    <a:pt x="78" y="10"/>
                  </a:cubicBezTo>
                  <a:cubicBezTo>
                    <a:pt x="26" y="30"/>
                    <a:pt x="0" y="94"/>
                    <a:pt x="19" y="147"/>
                  </a:cubicBezTo>
                  <a:lnTo>
                    <a:pt x="517" y="1334"/>
                  </a:lnTo>
                  <a:cubicBezTo>
                    <a:pt x="536" y="1373"/>
                    <a:pt x="572" y="1397"/>
                    <a:pt x="613" y="1397"/>
                  </a:cubicBezTo>
                  <a:cubicBezTo>
                    <a:pt x="628" y="1397"/>
                    <a:pt x="644" y="1394"/>
                    <a:pt x="659" y="1387"/>
                  </a:cubicBezTo>
                  <a:cubicBezTo>
                    <a:pt x="710" y="1367"/>
                    <a:pt x="737" y="1303"/>
                    <a:pt x="717" y="1251"/>
                  </a:cubicBezTo>
                  <a:lnTo>
                    <a:pt x="220" y="69"/>
                  </a:lnTo>
                  <a:cubicBezTo>
                    <a:pt x="201" y="25"/>
                    <a:pt x="164" y="0"/>
                    <a:pt x="1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0" name="Google Shape;9050;p136"/>
            <p:cNvSpPr/>
            <p:nvPr/>
          </p:nvSpPr>
          <p:spPr>
            <a:xfrm>
              <a:off x="5904026" y="4081722"/>
              <a:ext cx="36364" cy="36305"/>
            </a:xfrm>
            <a:custGeom>
              <a:avLst/>
              <a:gdLst/>
              <a:ahLst/>
              <a:cxnLst/>
              <a:rect l="l" t="t" r="r" b="b"/>
              <a:pathLst>
                <a:path w="608" h="607" extrusionOk="0">
                  <a:moveTo>
                    <a:pt x="304" y="0"/>
                  </a:moveTo>
                  <a:cubicBezTo>
                    <a:pt x="137" y="0"/>
                    <a:pt x="0" y="135"/>
                    <a:pt x="0" y="303"/>
                  </a:cubicBezTo>
                  <a:cubicBezTo>
                    <a:pt x="0" y="472"/>
                    <a:pt x="137" y="607"/>
                    <a:pt x="304" y="607"/>
                  </a:cubicBezTo>
                  <a:cubicBezTo>
                    <a:pt x="471" y="607"/>
                    <a:pt x="608" y="472"/>
                    <a:pt x="608" y="303"/>
                  </a:cubicBezTo>
                  <a:cubicBezTo>
                    <a:pt x="608" y="135"/>
                    <a:pt x="471" y="0"/>
                    <a:pt x="3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051" name="Google Shape;9051;p136"/>
            <p:cNvGrpSpPr/>
            <p:nvPr/>
          </p:nvGrpSpPr>
          <p:grpSpPr>
            <a:xfrm flipH="1">
              <a:off x="6343804" y="3399268"/>
              <a:ext cx="203299" cy="171146"/>
              <a:chOff x="6232975" y="1966529"/>
              <a:chExt cx="313732" cy="264115"/>
            </a:xfrm>
          </p:grpSpPr>
          <p:sp>
            <p:nvSpPr>
              <p:cNvPr id="9052" name="Google Shape;9052;p136"/>
              <p:cNvSpPr/>
              <p:nvPr/>
            </p:nvSpPr>
            <p:spPr>
              <a:xfrm>
                <a:off x="6269236" y="2124864"/>
                <a:ext cx="194397" cy="105780"/>
              </a:xfrm>
              <a:custGeom>
                <a:avLst/>
                <a:gdLst/>
                <a:ahLst/>
                <a:cxnLst/>
                <a:rect l="l" t="t" r="r" b="b"/>
                <a:pathLst>
                  <a:path w="2911" h="1584" extrusionOk="0">
                    <a:moveTo>
                      <a:pt x="868" y="1"/>
                    </a:moveTo>
                    <a:cubicBezTo>
                      <a:pt x="839" y="1"/>
                      <a:pt x="808" y="2"/>
                      <a:pt x="776" y="4"/>
                    </a:cubicBezTo>
                    <a:cubicBezTo>
                      <a:pt x="135" y="57"/>
                      <a:pt x="0" y="1310"/>
                      <a:pt x="1157" y="1537"/>
                    </a:cubicBezTo>
                    <a:cubicBezTo>
                      <a:pt x="1327" y="1569"/>
                      <a:pt x="1481" y="1584"/>
                      <a:pt x="1620" y="1584"/>
                    </a:cubicBezTo>
                    <a:cubicBezTo>
                      <a:pt x="2833" y="1584"/>
                      <a:pt x="2910" y="462"/>
                      <a:pt x="2592" y="218"/>
                    </a:cubicBezTo>
                    <a:cubicBezTo>
                      <a:pt x="2500" y="149"/>
                      <a:pt x="2413" y="123"/>
                      <a:pt x="2330" y="123"/>
                    </a:cubicBezTo>
                    <a:cubicBezTo>
                      <a:pt x="2088" y="123"/>
                      <a:pt x="1879" y="345"/>
                      <a:pt x="1686" y="373"/>
                    </a:cubicBezTo>
                    <a:cubicBezTo>
                      <a:pt x="1673" y="376"/>
                      <a:pt x="1660" y="378"/>
                      <a:pt x="1648" y="378"/>
                    </a:cubicBezTo>
                    <a:cubicBezTo>
                      <a:pt x="1548" y="378"/>
                      <a:pt x="1480" y="285"/>
                      <a:pt x="1376" y="192"/>
                    </a:cubicBezTo>
                    <a:cubicBezTo>
                      <a:pt x="1266" y="93"/>
                      <a:pt x="1125" y="1"/>
                      <a:pt x="8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3" name="Google Shape;9053;p136"/>
              <p:cNvSpPr/>
              <p:nvPr/>
            </p:nvSpPr>
            <p:spPr>
              <a:xfrm>
                <a:off x="6323195" y="2165734"/>
                <a:ext cx="129486" cy="64910"/>
              </a:xfrm>
              <a:custGeom>
                <a:avLst/>
                <a:gdLst/>
                <a:ahLst/>
                <a:cxnLst/>
                <a:rect l="l" t="t" r="r" b="b"/>
                <a:pathLst>
                  <a:path w="1939" h="972" extrusionOk="0">
                    <a:moveTo>
                      <a:pt x="1388" y="0"/>
                    </a:moveTo>
                    <a:cubicBezTo>
                      <a:pt x="755" y="20"/>
                      <a:pt x="219" y="349"/>
                      <a:pt x="0" y="808"/>
                    </a:cubicBezTo>
                    <a:cubicBezTo>
                      <a:pt x="96" y="853"/>
                      <a:pt x="213" y="898"/>
                      <a:pt x="349" y="925"/>
                    </a:cubicBezTo>
                    <a:cubicBezTo>
                      <a:pt x="519" y="957"/>
                      <a:pt x="672" y="972"/>
                      <a:pt x="811" y="972"/>
                    </a:cubicBezTo>
                    <a:cubicBezTo>
                      <a:pt x="1612" y="972"/>
                      <a:pt x="1916" y="480"/>
                      <a:pt x="1939" y="78"/>
                    </a:cubicBezTo>
                    <a:cubicBezTo>
                      <a:pt x="1770" y="27"/>
                      <a:pt x="1582" y="0"/>
                      <a:pt x="1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4" name="Google Shape;9054;p136"/>
              <p:cNvSpPr/>
              <p:nvPr/>
            </p:nvSpPr>
            <p:spPr>
              <a:xfrm>
                <a:off x="6305899" y="2124864"/>
                <a:ext cx="140705" cy="53891"/>
              </a:xfrm>
              <a:custGeom>
                <a:avLst/>
                <a:gdLst/>
                <a:ahLst/>
                <a:cxnLst/>
                <a:rect l="l" t="t" r="r" b="b"/>
                <a:pathLst>
                  <a:path w="2107" h="807" extrusionOk="0">
                    <a:moveTo>
                      <a:pt x="321" y="0"/>
                    </a:moveTo>
                    <a:cubicBezTo>
                      <a:pt x="291" y="0"/>
                      <a:pt x="260" y="2"/>
                      <a:pt x="227" y="4"/>
                    </a:cubicBezTo>
                    <a:cubicBezTo>
                      <a:pt x="135" y="12"/>
                      <a:pt x="65" y="37"/>
                      <a:pt x="0" y="82"/>
                    </a:cubicBezTo>
                    <a:cubicBezTo>
                      <a:pt x="120" y="500"/>
                      <a:pt x="564" y="806"/>
                      <a:pt x="1093" y="806"/>
                    </a:cubicBezTo>
                    <a:cubicBezTo>
                      <a:pt x="1104" y="806"/>
                      <a:pt x="1114" y="806"/>
                      <a:pt x="1125" y="806"/>
                    </a:cubicBezTo>
                    <a:cubicBezTo>
                      <a:pt x="1551" y="794"/>
                      <a:pt x="1919" y="586"/>
                      <a:pt x="2106" y="290"/>
                    </a:cubicBezTo>
                    <a:cubicBezTo>
                      <a:pt x="2088" y="263"/>
                      <a:pt x="2067" y="237"/>
                      <a:pt x="2043" y="218"/>
                    </a:cubicBezTo>
                    <a:cubicBezTo>
                      <a:pt x="1951" y="149"/>
                      <a:pt x="1864" y="123"/>
                      <a:pt x="1781" y="123"/>
                    </a:cubicBezTo>
                    <a:cubicBezTo>
                      <a:pt x="1539" y="123"/>
                      <a:pt x="1330" y="345"/>
                      <a:pt x="1137" y="373"/>
                    </a:cubicBezTo>
                    <a:cubicBezTo>
                      <a:pt x="1125" y="375"/>
                      <a:pt x="1114" y="376"/>
                      <a:pt x="1103" y="376"/>
                    </a:cubicBezTo>
                    <a:cubicBezTo>
                      <a:pt x="894" y="376"/>
                      <a:pt x="836" y="0"/>
                      <a:pt x="3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5" name="Google Shape;9055;p136"/>
              <p:cNvSpPr/>
              <p:nvPr/>
            </p:nvSpPr>
            <p:spPr>
              <a:xfrm>
                <a:off x="6428373" y="2013275"/>
                <a:ext cx="118334" cy="130355"/>
              </a:xfrm>
              <a:custGeom>
                <a:avLst/>
                <a:gdLst/>
                <a:ahLst/>
                <a:cxnLst/>
                <a:rect l="l" t="t" r="r" b="b"/>
                <a:pathLst>
                  <a:path w="1772" h="1952" extrusionOk="0">
                    <a:moveTo>
                      <a:pt x="925" y="0"/>
                    </a:moveTo>
                    <a:cubicBezTo>
                      <a:pt x="563" y="0"/>
                      <a:pt x="237" y="254"/>
                      <a:pt x="162" y="622"/>
                    </a:cubicBezTo>
                    <a:lnTo>
                      <a:pt x="85" y="1024"/>
                    </a:lnTo>
                    <a:cubicBezTo>
                      <a:pt x="1" y="1443"/>
                      <a:pt x="272" y="1851"/>
                      <a:pt x="692" y="1934"/>
                    </a:cubicBezTo>
                    <a:cubicBezTo>
                      <a:pt x="746" y="1946"/>
                      <a:pt x="799" y="1951"/>
                      <a:pt x="852" y="1951"/>
                    </a:cubicBezTo>
                    <a:cubicBezTo>
                      <a:pt x="1211" y="1951"/>
                      <a:pt x="1530" y="1693"/>
                      <a:pt x="1604" y="1326"/>
                    </a:cubicBezTo>
                    <a:lnTo>
                      <a:pt x="1688" y="926"/>
                    </a:lnTo>
                    <a:cubicBezTo>
                      <a:pt x="1772" y="506"/>
                      <a:pt x="1500" y="100"/>
                      <a:pt x="1080" y="16"/>
                    </a:cubicBezTo>
                    <a:cubicBezTo>
                      <a:pt x="1028" y="5"/>
                      <a:pt x="976" y="0"/>
                      <a:pt x="92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6" name="Google Shape;9056;p136"/>
              <p:cNvSpPr/>
              <p:nvPr/>
            </p:nvSpPr>
            <p:spPr>
              <a:xfrm>
                <a:off x="6430176" y="2019686"/>
                <a:ext cx="87215" cy="111990"/>
              </a:xfrm>
              <a:custGeom>
                <a:avLst/>
                <a:gdLst/>
                <a:ahLst/>
                <a:cxnLst/>
                <a:rect l="l" t="t" r="r" b="b"/>
                <a:pathLst>
                  <a:path w="1306" h="1677" extrusionOk="0">
                    <a:moveTo>
                      <a:pt x="607" y="1"/>
                    </a:moveTo>
                    <a:cubicBezTo>
                      <a:pt x="575" y="1"/>
                      <a:pt x="543" y="4"/>
                      <a:pt x="510" y="10"/>
                    </a:cubicBezTo>
                    <a:cubicBezTo>
                      <a:pt x="323" y="114"/>
                      <a:pt x="182" y="300"/>
                      <a:pt x="135" y="526"/>
                    </a:cubicBezTo>
                    <a:lnTo>
                      <a:pt x="58" y="928"/>
                    </a:lnTo>
                    <a:cubicBezTo>
                      <a:pt x="0" y="1199"/>
                      <a:pt x="96" y="1457"/>
                      <a:pt x="278" y="1638"/>
                    </a:cubicBezTo>
                    <a:cubicBezTo>
                      <a:pt x="310" y="1651"/>
                      <a:pt x="343" y="1657"/>
                      <a:pt x="375" y="1665"/>
                    </a:cubicBezTo>
                    <a:cubicBezTo>
                      <a:pt x="413" y="1673"/>
                      <a:pt x="451" y="1676"/>
                      <a:pt x="489" y="1676"/>
                    </a:cubicBezTo>
                    <a:cubicBezTo>
                      <a:pt x="818" y="1676"/>
                      <a:pt x="1128" y="1385"/>
                      <a:pt x="1208" y="973"/>
                    </a:cubicBezTo>
                    <a:cubicBezTo>
                      <a:pt x="1306" y="520"/>
                      <a:pt x="1080" y="87"/>
                      <a:pt x="704" y="10"/>
                    </a:cubicBezTo>
                    <a:cubicBezTo>
                      <a:pt x="672" y="4"/>
                      <a:pt x="640" y="1"/>
                      <a:pt x="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7" name="Google Shape;9057;p136"/>
              <p:cNvSpPr/>
              <p:nvPr/>
            </p:nvSpPr>
            <p:spPr>
              <a:xfrm>
                <a:off x="6362862" y="2058351"/>
                <a:ext cx="27179" cy="24308"/>
              </a:xfrm>
              <a:custGeom>
                <a:avLst/>
                <a:gdLst/>
                <a:ahLst/>
                <a:cxnLst/>
                <a:rect l="l" t="t" r="r" b="b"/>
                <a:pathLst>
                  <a:path w="407" h="364" extrusionOk="0">
                    <a:moveTo>
                      <a:pt x="90" y="0"/>
                    </a:moveTo>
                    <a:cubicBezTo>
                      <a:pt x="71" y="0"/>
                      <a:pt x="58" y="12"/>
                      <a:pt x="58" y="25"/>
                    </a:cubicBezTo>
                    <a:cubicBezTo>
                      <a:pt x="45" y="51"/>
                      <a:pt x="39" y="78"/>
                      <a:pt x="33" y="102"/>
                    </a:cubicBezTo>
                    <a:cubicBezTo>
                      <a:pt x="27" y="129"/>
                      <a:pt x="27" y="147"/>
                      <a:pt x="19" y="174"/>
                    </a:cubicBezTo>
                    <a:cubicBezTo>
                      <a:pt x="13" y="206"/>
                      <a:pt x="13" y="233"/>
                      <a:pt x="6" y="257"/>
                    </a:cubicBezTo>
                    <a:cubicBezTo>
                      <a:pt x="6" y="290"/>
                      <a:pt x="0" y="316"/>
                      <a:pt x="13" y="341"/>
                    </a:cubicBezTo>
                    <a:cubicBezTo>
                      <a:pt x="19" y="357"/>
                      <a:pt x="31" y="363"/>
                      <a:pt x="44" y="363"/>
                    </a:cubicBezTo>
                    <a:cubicBezTo>
                      <a:pt x="57" y="363"/>
                      <a:pt x="71" y="355"/>
                      <a:pt x="78" y="341"/>
                    </a:cubicBezTo>
                    <a:cubicBezTo>
                      <a:pt x="96" y="323"/>
                      <a:pt x="90" y="284"/>
                      <a:pt x="96" y="257"/>
                    </a:cubicBezTo>
                    <a:cubicBezTo>
                      <a:pt x="96" y="239"/>
                      <a:pt x="96" y="212"/>
                      <a:pt x="104" y="194"/>
                    </a:cubicBezTo>
                    <a:cubicBezTo>
                      <a:pt x="104" y="171"/>
                      <a:pt x="109" y="147"/>
                      <a:pt x="114" y="125"/>
                    </a:cubicBezTo>
                    <a:lnTo>
                      <a:pt x="114" y="125"/>
                    </a:lnTo>
                    <a:cubicBezTo>
                      <a:pt x="123" y="139"/>
                      <a:pt x="131" y="153"/>
                      <a:pt x="135" y="168"/>
                    </a:cubicBezTo>
                    <a:lnTo>
                      <a:pt x="194" y="284"/>
                    </a:lnTo>
                    <a:cubicBezTo>
                      <a:pt x="200" y="302"/>
                      <a:pt x="220" y="310"/>
                      <a:pt x="233" y="310"/>
                    </a:cubicBezTo>
                    <a:cubicBezTo>
                      <a:pt x="251" y="310"/>
                      <a:pt x="265" y="296"/>
                      <a:pt x="278" y="284"/>
                    </a:cubicBezTo>
                    <a:cubicBezTo>
                      <a:pt x="317" y="233"/>
                      <a:pt x="355" y="174"/>
                      <a:pt x="394" y="116"/>
                    </a:cubicBezTo>
                    <a:cubicBezTo>
                      <a:pt x="406" y="96"/>
                      <a:pt x="394" y="64"/>
                      <a:pt x="375" y="51"/>
                    </a:cubicBezTo>
                    <a:cubicBezTo>
                      <a:pt x="370" y="48"/>
                      <a:pt x="364" y="46"/>
                      <a:pt x="357" y="46"/>
                    </a:cubicBezTo>
                    <a:cubicBezTo>
                      <a:pt x="341" y="46"/>
                      <a:pt x="324" y="56"/>
                      <a:pt x="310" y="70"/>
                    </a:cubicBezTo>
                    <a:cubicBezTo>
                      <a:pt x="286" y="107"/>
                      <a:pt x="261" y="142"/>
                      <a:pt x="236" y="177"/>
                    </a:cubicBezTo>
                    <a:lnTo>
                      <a:pt x="236" y="177"/>
                    </a:lnTo>
                    <a:cubicBezTo>
                      <a:pt x="224" y="160"/>
                      <a:pt x="212" y="144"/>
                      <a:pt x="200" y="129"/>
                    </a:cubicBezTo>
                    <a:cubicBezTo>
                      <a:pt x="188" y="109"/>
                      <a:pt x="174" y="96"/>
                      <a:pt x="161" y="78"/>
                    </a:cubicBezTo>
                    <a:cubicBezTo>
                      <a:pt x="149" y="64"/>
                      <a:pt x="129" y="45"/>
                      <a:pt x="129" y="25"/>
                    </a:cubicBezTo>
                    <a:cubicBezTo>
                      <a:pt x="123" y="12"/>
                      <a:pt x="104" y="0"/>
                      <a:pt x="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8" name="Google Shape;9058;p136"/>
              <p:cNvSpPr/>
              <p:nvPr/>
            </p:nvSpPr>
            <p:spPr>
              <a:xfrm>
                <a:off x="6232975" y="1966529"/>
                <a:ext cx="120805" cy="130288"/>
              </a:xfrm>
              <a:custGeom>
                <a:avLst/>
                <a:gdLst/>
                <a:ahLst/>
                <a:cxnLst/>
                <a:rect l="l" t="t" r="r" b="b"/>
                <a:pathLst>
                  <a:path w="1809" h="1951" extrusionOk="0">
                    <a:moveTo>
                      <a:pt x="949" y="1"/>
                    </a:moveTo>
                    <a:cubicBezTo>
                      <a:pt x="603" y="1"/>
                      <a:pt x="289" y="237"/>
                      <a:pt x="200" y="592"/>
                    </a:cubicBezTo>
                    <a:lnTo>
                      <a:pt x="103" y="987"/>
                    </a:lnTo>
                    <a:cubicBezTo>
                      <a:pt x="0" y="1406"/>
                      <a:pt x="258" y="1826"/>
                      <a:pt x="672" y="1930"/>
                    </a:cubicBezTo>
                    <a:cubicBezTo>
                      <a:pt x="731" y="1944"/>
                      <a:pt x="791" y="1951"/>
                      <a:pt x="850" y="1951"/>
                    </a:cubicBezTo>
                    <a:cubicBezTo>
                      <a:pt x="1200" y="1951"/>
                      <a:pt x="1521" y="1716"/>
                      <a:pt x="1609" y="1361"/>
                    </a:cubicBezTo>
                    <a:lnTo>
                      <a:pt x="1706" y="961"/>
                    </a:lnTo>
                    <a:cubicBezTo>
                      <a:pt x="1809" y="547"/>
                      <a:pt x="1557" y="127"/>
                      <a:pt x="1137" y="24"/>
                    </a:cubicBezTo>
                    <a:cubicBezTo>
                      <a:pt x="1074" y="8"/>
                      <a:pt x="1011" y="1"/>
                      <a:pt x="9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9" name="Google Shape;9059;p136"/>
              <p:cNvSpPr/>
              <p:nvPr/>
            </p:nvSpPr>
            <p:spPr>
              <a:xfrm>
                <a:off x="6235579" y="1972138"/>
                <a:ext cx="88483" cy="111856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675" extrusionOk="0">
                    <a:moveTo>
                      <a:pt x="625" y="0"/>
                    </a:moveTo>
                    <a:cubicBezTo>
                      <a:pt x="602" y="0"/>
                      <a:pt x="579" y="2"/>
                      <a:pt x="555" y="4"/>
                    </a:cubicBezTo>
                    <a:cubicBezTo>
                      <a:pt x="368" y="102"/>
                      <a:pt x="219" y="283"/>
                      <a:pt x="161" y="508"/>
                    </a:cubicBezTo>
                    <a:lnTo>
                      <a:pt x="64" y="903"/>
                    </a:lnTo>
                    <a:cubicBezTo>
                      <a:pt x="0" y="1167"/>
                      <a:pt x="78" y="1438"/>
                      <a:pt x="251" y="1620"/>
                    </a:cubicBezTo>
                    <a:cubicBezTo>
                      <a:pt x="284" y="1632"/>
                      <a:pt x="317" y="1646"/>
                      <a:pt x="349" y="1659"/>
                    </a:cubicBezTo>
                    <a:cubicBezTo>
                      <a:pt x="394" y="1669"/>
                      <a:pt x="438" y="1675"/>
                      <a:pt x="483" y="1675"/>
                    </a:cubicBezTo>
                    <a:cubicBezTo>
                      <a:pt x="806" y="1675"/>
                      <a:pt x="1118" y="1398"/>
                      <a:pt x="1214" y="999"/>
                    </a:cubicBezTo>
                    <a:cubicBezTo>
                      <a:pt x="1325" y="547"/>
                      <a:pt x="1118" y="108"/>
                      <a:pt x="755" y="18"/>
                    </a:cubicBezTo>
                    <a:cubicBezTo>
                      <a:pt x="710" y="5"/>
                      <a:pt x="667" y="0"/>
                      <a:pt x="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060" name="Google Shape;9060;p136"/>
            <p:cNvSpPr/>
            <p:nvPr/>
          </p:nvSpPr>
          <p:spPr>
            <a:xfrm>
              <a:off x="5558622" y="4247452"/>
              <a:ext cx="107837" cy="107957"/>
            </a:xfrm>
            <a:custGeom>
              <a:avLst/>
              <a:gdLst/>
              <a:ahLst/>
              <a:cxnLst/>
              <a:rect l="l" t="t" r="r" b="b"/>
              <a:pathLst>
                <a:path w="1803" h="1805" extrusionOk="0">
                  <a:moveTo>
                    <a:pt x="905" y="0"/>
                  </a:moveTo>
                  <a:cubicBezTo>
                    <a:pt x="407" y="0"/>
                    <a:pt x="1" y="408"/>
                    <a:pt x="1" y="905"/>
                  </a:cubicBezTo>
                  <a:cubicBezTo>
                    <a:pt x="1" y="1402"/>
                    <a:pt x="407" y="1804"/>
                    <a:pt x="905" y="1804"/>
                  </a:cubicBezTo>
                  <a:cubicBezTo>
                    <a:pt x="1403" y="1804"/>
                    <a:pt x="1803" y="1402"/>
                    <a:pt x="1803" y="905"/>
                  </a:cubicBezTo>
                  <a:cubicBezTo>
                    <a:pt x="1803" y="408"/>
                    <a:pt x="1403" y="0"/>
                    <a:pt x="9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061" name="Google Shape;9061;p136"/>
            <p:cNvGrpSpPr/>
            <p:nvPr/>
          </p:nvGrpSpPr>
          <p:grpSpPr>
            <a:xfrm rot="1521780" flipH="1">
              <a:off x="5486694" y="3436218"/>
              <a:ext cx="203319" cy="171164"/>
              <a:chOff x="6232975" y="1966529"/>
              <a:chExt cx="313732" cy="264115"/>
            </a:xfrm>
          </p:grpSpPr>
          <p:sp>
            <p:nvSpPr>
              <p:cNvPr id="9062" name="Google Shape;9062;p136"/>
              <p:cNvSpPr/>
              <p:nvPr/>
            </p:nvSpPr>
            <p:spPr>
              <a:xfrm>
                <a:off x="6269236" y="2124864"/>
                <a:ext cx="194397" cy="105780"/>
              </a:xfrm>
              <a:custGeom>
                <a:avLst/>
                <a:gdLst/>
                <a:ahLst/>
                <a:cxnLst/>
                <a:rect l="l" t="t" r="r" b="b"/>
                <a:pathLst>
                  <a:path w="2911" h="1584" extrusionOk="0">
                    <a:moveTo>
                      <a:pt x="868" y="1"/>
                    </a:moveTo>
                    <a:cubicBezTo>
                      <a:pt x="839" y="1"/>
                      <a:pt x="808" y="2"/>
                      <a:pt x="776" y="4"/>
                    </a:cubicBezTo>
                    <a:cubicBezTo>
                      <a:pt x="135" y="57"/>
                      <a:pt x="0" y="1310"/>
                      <a:pt x="1157" y="1537"/>
                    </a:cubicBezTo>
                    <a:cubicBezTo>
                      <a:pt x="1327" y="1569"/>
                      <a:pt x="1481" y="1584"/>
                      <a:pt x="1620" y="1584"/>
                    </a:cubicBezTo>
                    <a:cubicBezTo>
                      <a:pt x="2833" y="1584"/>
                      <a:pt x="2910" y="462"/>
                      <a:pt x="2592" y="218"/>
                    </a:cubicBezTo>
                    <a:cubicBezTo>
                      <a:pt x="2500" y="149"/>
                      <a:pt x="2413" y="123"/>
                      <a:pt x="2330" y="123"/>
                    </a:cubicBezTo>
                    <a:cubicBezTo>
                      <a:pt x="2088" y="123"/>
                      <a:pt x="1879" y="345"/>
                      <a:pt x="1686" y="373"/>
                    </a:cubicBezTo>
                    <a:cubicBezTo>
                      <a:pt x="1673" y="376"/>
                      <a:pt x="1660" y="378"/>
                      <a:pt x="1648" y="378"/>
                    </a:cubicBezTo>
                    <a:cubicBezTo>
                      <a:pt x="1548" y="378"/>
                      <a:pt x="1480" y="285"/>
                      <a:pt x="1376" y="192"/>
                    </a:cubicBezTo>
                    <a:cubicBezTo>
                      <a:pt x="1266" y="93"/>
                      <a:pt x="1125" y="1"/>
                      <a:pt x="8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3" name="Google Shape;9063;p136"/>
              <p:cNvSpPr/>
              <p:nvPr/>
            </p:nvSpPr>
            <p:spPr>
              <a:xfrm>
                <a:off x="6323195" y="2165734"/>
                <a:ext cx="129486" cy="64910"/>
              </a:xfrm>
              <a:custGeom>
                <a:avLst/>
                <a:gdLst/>
                <a:ahLst/>
                <a:cxnLst/>
                <a:rect l="l" t="t" r="r" b="b"/>
                <a:pathLst>
                  <a:path w="1939" h="972" extrusionOk="0">
                    <a:moveTo>
                      <a:pt x="1388" y="0"/>
                    </a:moveTo>
                    <a:cubicBezTo>
                      <a:pt x="755" y="20"/>
                      <a:pt x="219" y="349"/>
                      <a:pt x="0" y="808"/>
                    </a:cubicBezTo>
                    <a:cubicBezTo>
                      <a:pt x="96" y="853"/>
                      <a:pt x="213" y="898"/>
                      <a:pt x="349" y="925"/>
                    </a:cubicBezTo>
                    <a:cubicBezTo>
                      <a:pt x="519" y="957"/>
                      <a:pt x="672" y="972"/>
                      <a:pt x="811" y="972"/>
                    </a:cubicBezTo>
                    <a:cubicBezTo>
                      <a:pt x="1612" y="972"/>
                      <a:pt x="1916" y="480"/>
                      <a:pt x="1939" y="78"/>
                    </a:cubicBezTo>
                    <a:cubicBezTo>
                      <a:pt x="1770" y="27"/>
                      <a:pt x="1582" y="0"/>
                      <a:pt x="1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4" name="Google Shape;9064;p136"/>
              <p:cNvSpPr/>
              <p:nvPr/>
            </p:nvSpPr>
            <p:spPr>
              <a:xfrm>
                <a:off x="6305899" y="2124864"/>
                <a:ext cx="140705" cy="53891"/>
              </a:xfrm>
              <a:custGeom>
                <a:avLst/>
                <a:gdLst/>
                <a:ahLst/>
                <a:cxnLst/>
                <a:rect l="l" t="t" r="r" b="b"/>
                <a:pathLst>
                  <a:path w="2107" h="807" extrusionOk="0">
                    <a:moveTo>
                      <a:pt x="321" y="0"/>
                    </a:moveTo>
                    <a:cubicBezTo>
                      <a:pt x="291" y="0"/>
                      <a:pt x="260" y="2"/>
                      <a:pt x="227" y="4"/>
                    </a:cubicBezTo>
                    <a:cubicBezTo>
                      <a:pt x="135" y="12"/>
                      <a:pt x="65" y="37"/>
                      <a:pt x="0" y="82"/>
                    </a:cubicBezTo>
                    <a:cubicBezTo>
                      <a:pt x="120" y="500"/>
                      <a:pt x="564" y="806"/>
                      <a:pt x="1093" y="806"/>
                    </a:cubicBezTo>
                    <a:cubicBezTo>
                      <a:pt x="1104" y="806"/>
                      <a:pt x="1114" y="806"/>
                      <a:pt x="1125" y="806"/>
                    </a:cubicBezTo>
                    <a:cubicBezTo>
                      <a:pt x="1551" y="794"/>
                      <a:pt x="1919" y="586"/>
                      <a:pt x="2106" y="290"/>
                    </a:cubicBezTo>
                    <a:cubicBezTo>
                      <a:pt x="2088" y="263"/>
                      <a:pt x="2067" y="237"/>
                      <a:pt x="2043" y="218"/>
                    </a:cubicBezTo>
                    <a:cubicBezTo>
                      <a:pt x="1951" y="149"/>
                      <a:pt x="1864" y="123"/>
                      <a:pt x="1781" y="123"/>
                    </a:cubicBezTo>
                    <a:cubicBezTo>
                      <a:pt x="1539" y="123"/>
                      <a:pt x="1330" y="345"/>
                      <a:pt x="1137" y="373"/>
                    </a:cubicBezTo>
                    <a:cubicBezTo>
                      <a:pt x="1125" y="375"/>
                      <a:pt x="1114" y="376"/>
                      <a:pt x="1103" y="376"/>
                    </a:cubicBezTo>
                    <a:cubicBezTo>
                      <a:pt x="894" y="376"/>
                      <a:pt x="836" y="0"/>
                      <a:pt x="3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5" name="Google Shape;9065;p136"/>
              <p:cNvSpPr/>
              <p:nvPr/>
            </p:nvSpPr>
            <p:spPr>
              <a:xfrm>
                <a:off x="6428373" y="2013275"/>
                <a:ext cx="118334" cy="130355"/>
              </a:xfrm>
              <a:custGeom>
                <a:avLst/>
                <a:gdLst/>
                <a:ahLst/>
                <a:cxnLst/>
                <a:rect l="l" t="t" r="r" b="b"/>
                <a:pathLst>
                  <a:path w="1772" h="1952" extrusionOk="0">
                    <a:moveTo>
                      <a:pt x="925" y="0"/>
                    </a:moveTo>
                    <a:cubicBezTo>
                      <a:pt x="563" y="0"/>
                      <a:pt x="237" y="254"/>
                      <a:pt x="162" y="622"/>
                    </a:cubicBezTo>
                    <a:lnTo>
                      <a:pt x="85" y="1024"/>
                    </a:lnTo>
                    <a:cubicBezTo>
                      <a:pt x="1" y="1443"/>
                      <a:pt x="272" y="1851"/>
                      <a:pt x="692" y="1934"/>
                    </a:cubicBezTo>
                    <a:cubicBezTo>
                      <a:pt x="746" y="1946"/>
                      <a:pt x="799" y="1951"/>
                      <a:pt x="852" y="1951"/>
                    </a:cubicBezTo>
                    <a:cubicBezTo>
                      <a:pt x="1211" y="1951"/>
                      <a:pt x="1530" y="1693"/>
                      <a:pt x="1604" y="1326"/>
                    </a:cubicBezTo>
                    <a:lnTo>
                      <a:pt x="1688" y="926"/>
                    </a:lnTo>
                    <a:cubicBezTo>
                      <a:pt x="1772" y="506"/>
                      <a:pt x="1500" y="100"/>
                      <a:pt x="1080" y="16"/>
                    </a:cubicBezTo>
                    <a:cubicBezTo>
                      <a:pt x="1028" y="5"/>
                      <a:pt x="976" y="0"/>
                      <a:pt x="92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6" name="Google Shape;9066;p136"/>
              <p:cNvSpPr/>
              <p:nvPr/>
            </p:nvSpPr>
            <p:spPr>
              <a:xfrm>
                <a:off x="6430176" y="2019686"/>
                <a:ext cx="87215" cy="111990"/>
              </a:xfrm>
              <a:custGeom>
                <a:avLst/>
                <a:gdLst/>
                <a:ahLst/>
                <a:cxnLst/>
                <a:rect l="l" t="t" r="r" b="b"/>
                <a:pathLst>
                  <a:path w="1306" h="1677" extrusionOk="0">
                    <a:moveTo>
                      <a:pt x="607" y="1"/>
                    </a:moveTo>
                    <a:cubicBezTo>
                      <a:pt x="575" y="1"/>
                      <a:pt x="543" y="4"/>
                      <a:pt x="510" y="10"/>
                    </a:cubicBezTo>
                    <a:cubicBezTo>
                      <a:pt x="323" y="114"/>
                      <a:pt x="182" y="300"/>
                      <a:pt x="135" y="526"/>
                    </a:cubicBezTo>
                    <a:lnTo>
                      <a:pt x="58" y="928"/>
                    </a:lnTo>
                    <a:cubicBezTo>
                      <a:pt x="0" y="1199"/>
                      <a:pt x="96" y="1457"/>
                      <a:pt x="278" y="1638"/>
                    </a:cubicBezTo>
                    <a:cubicBezTo>
                      <a:pt x="310" y="1651"/>
                      <a:pt x="343" y="1657"/>
                      <a:pt x="375" y="1665"/>
                    </a:cubicBezTo>
                    <a:cubicBezTo>
                      <a:pt x="413" y="1673"/>
                      <a:pt x="451" y="1676"/>
                      <a:pt x="489" y="1676"/>
                    </a:cubicBezTo>
                    <a:cubicBezTo>
                      <a:pt x="818" y="1676"/>
                      <a:pt x="1128" y="1385"/>
                      <a:pt x="1208" y="973"/>
                    </a:cubicBezTo>
                    <a:cubicBezTo>
                      <a:pt x="1306" y="520"/>
                      <a:pt x="1080" y="87"/>
                      <a:pt x="704" y="10"/>
                    </a:cubicBezTo>
                    <a:cubicBezTo>
                      <a:pt x="672" y="4"/>
                      <a:pt x="640" y="1"/>
                      <a:pt x="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7" name="Google Shape;9067;p136"/>
              <p:cNvSpPr/>
              <p:nvPr/>
            </p:nvSpPr>
            <p:spPr>
              <a:xfrm>
                <a:off x="6362862" y="2058351"/>
                <a:ext cx="27179" cy="24308"/>
              </a:xfrm>
              <a:custGeom>
                <a:avLst/>
                <a:gdLst/>
                <a:ahLst/>
                <a:cxnLst/>
                <a:rect l="l" t="t" r="r" b="b"/>
                <a:pathLst>
                  <a:path w="407" h="364" extrusionOk="0">
                    <a:moveTo>
                      <a:pt x="90" y="0"/>
                    </a:moveTo>
                    <a:cubicBezTo>
                      <a:pt x="71" y="0"/>
                      <a:pt x="58" y="12"/>
                      <a:pt x="58" y="25"/>
                    </a:cubicBezTo>
                    <a:cubicBezTo>
                      <a:pt x="45" y="51"/>
                      <a:pt x="39" y="78"/>
                      <a:pt x="33" y="102"/>
                    </a:cubicBezTo>
                    <a:cubicBezTo>
                      <a:pt x="27" y="129"/>
                      <a:pt x="27" y="147"/>
                      <a:pt x="19" y="174"/>
                    </a:cubicBezTo>
                    <a:cubicBezTo>
                      <a:pt x="13" y="206"/>
                      <a:pt x="13" y="233"/>
                      <a:pt x="6" y="257"/>
                    </a:cubicBezTo>
                    <a:cubicBezTo>
                      <a:pt x="6" y="290"/>
                      <a:pt x="0" y="316"/>
                      <a:pt x="13" y="341"/>
                    </a:cubicBezTo>
                    <a:cubicBezTo>
                      <a:pt x="19" y="357"/>
                      <a:pt x="31" y="363"/>
                      <a:pt x="44" y="363"/>
                    </a:cubicBezTo>
                    <a:cubicBezTo>
                      <a:pt x="57" y="363"/>
                      <a:pt x="71" y="355"/>
                      <a:pt x="78" y="341"/>
                    </a:cubicBezTo>
                    <a:cubicBezTo>
                      <a:pt x="96" y="323"/>
                      <a:pt x="90" y="284"/>
                      <a:pt x="96" y="257"/>
                    </a:cubicBezTo>
                    <a:cubicBezTo>
                      <a:pt x="96" y="239"/>
                      <a:pt x="96" y="212"/>
                      <a:pt x="104" y="194"/>
                    </a:cubicBezTo>
                    <a:cubicBezTo>
                      <a:pt x="104" y="171"/>
                      <a:pt x="109" y="147"/>
                      <a:pt x="114" y="125"/>
                    </a:cubicBezTo>
                    <a:lnTo>
                      <a:pt x="114" y="125"/>
                    </a:lnTo>
                    <a:cubicBezTo>
                      <a:pt x="123" y="139"/>
                      <a:pt x="131" y="153"/>
                      <a:pt x="135" y="168"/>
                    </a:cubicBezTo>
                    <a:lnTo>
                      <a:pt x="194" y="284"/>
                    </a:lnTo>
                    <a:cubicBezTo>
                      <a:pt x="200" y="302"/>
                      <a:pt x="220" y="310"/>
                      <a:pt x="233" y="310"/>
                    </a:cubicBezTo>
                    <a:cubicBezTo>
                      <a:pt x="251" y="310"/>
                      <a:pt x="265" y="296"/>
                      <a:pt x="278" y="284"/>
                    </a:cubicBezTo>
                    <a:cubicBezTo>
                      <a:pt x="317" y="233"/>
                      <a:pt x="355" y="174"/>
                      <a:pt x="394" y="116"/>
                    </a:cubicBezTo>
                    <a:cubicBezTo>
                      <a:pt x="406" y="96"/>
                      <a:pt x="394" y="64"/>
                      <a:pt x="375" y="51"/>
                    </a:cubicBezTo>
                    <a:cubicBezTo>
                      <a:pt x="370" y="48"/>
                      <a:pt x="364" y="46"/>
                      <a:pt x="357" y="46"/>
                    </a:cubicBezTo>
                    <a:cubicBezTo>
                      <a:pt x="341" y="46"/>
                      <a:pt x="324" y="56"/>
                      <a:pt x="310" y="70"/>
                    </a:cubicBezTo>
                    <a:cubicBezTo>
                      <a:pt x="286" y="107"/>
                      <a:pt x="261" y="142"/>
                      <a:pt x="236" y="177"/>
                    </a:cubicBezTo>
                    <a:lnTo>
                      <a:pt x="236" y="177"/>
                    </a:lnTo>
                    <a:cubicBezTo>
                      <a:pt x="224" y="160"/>
                      <a:pt x="212" y="144"/>
                      <a:pt x="200" y="129"/>
                    </a:cubicBezTo>
                    <a:cubicBezTo>
                      <a:pt x="188" y="109"/>
                      <a:pt x="174" y="96"/>
                      <a:pt x="161" y="78"/>
                    </a:cubicBezTo>
                    <a:cubicBezTo>
                      <a:pt x="149" y="64"/>
                      <a:pt x="129" y="45"/>
                      <a:pt x="129" y="25"/>
                    </a:cubicBezTo>
                    <a:cubicBezTo>
                      <a:pt x="123" y="12"/>
                      <a:pt x="104" y="0"/>
                      <a:pt x="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8" name="Google Shape;9068;p136"/>
              <p:cNvSpPr/>
              <p:nvPr/>
            </p:nvSpPr>
            <p:spPr>
              <a:xfrm>
                <a:off x="6232975" y="1966529"/>
                <a:ext cx="120805" cy="130288"/>
              </a:xfrm>
              <a:custGeom>
                <a:avLst/>
                <a:gdLst/>
                <a:ahLst/>
                <a:cxnLst/>
                <a:rect l="l" t="t" r="r" b="b"/>
                <a:pathLst>
                  <a:path w="1809" h="1951" extrusionOk="0">
                    <a:moveTo>
                      <a:pt x="949" y="1"/>
                    </a:moveTo>
                    <a:cubicBezTo>
                      <a:pt x="603" y="1"/>
                      <a:pt x="289" y="237"/>
                      <a:pt x="200" y="592"/>
                    </a:cubicBezTo>
                    <a:lnTo>
                      <a:pt x="103" y="987"/>
                    </a:lnTo>
                    <a:cubicBezTo>
                      <a:pt x="0" y="1406"/>
                      <a:pt x="258" y="1826"/>
                      <a:pt x="672" y="1930"/>
                    </a:cubicBezTo>
                    <a:cubicBezTo>
                      <a:pt x="731" y="1944"/>
                      <a:pt x="791" y="1951"/>
                      <a:pt x="850" y="1951"/>
                    </a:cubicBezTo>
                    <a:cubicBezTo>
                      <a:pt x="1200" y="1951"/>
                      <a:pt x="1521" y="1716"/>
                      <a:pt x="1609" y="1361"/>
                    </a:cubicBezTo>
                    <a:lnTo>
                      <a:pt x="1706" y="961"/>
                    </a:lnTo>
                    <a:cubicBezTo>
                      <a:pt x="1809" y="547"/>
                      <a:pt x="1557" y="127"/>
                      <a:pt x="1137" y="24"/>
                    </a:cubicBezTo>
                    <a:cubicBezTo>
                      <a:pt x="1074" y="8"/>
                      <a:pt x="1011" y="1"/>
                      <a:pt x="9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9" name="Google Shape;9069;p136"/>
              <p:cNvSpPr/>
              <p:nvPr/>
            </p:nvSpPr>
            <p:spPr>
              <a:xfrm>
                <a:off x="6235579" y="1972138"/>
                <a:ext cx="88483" cy="111856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675" extrusionOk="0">
                    <a:moveTo>
                      <a:pt x="625" y="0"/>
                    </a:moveTo>
                    <a:cubicBezTo>
                      <a:pt x="602" y="0"/>
                      <a:pt x="579" y="2"/>
                      <a:pt x="555" y="4"/>
                    </a:cubicBezTo>
                    <a:cubicBezTo>
                      <a:pt x="368" y="102"/>
                      <a:pt x="219" y="283"/>
                      <a:pt x="161" y="508"/>
                    </a:cubicBezTo>
                    <a:lnTo>
                      <a:pt x="64" y="903"/>
                    </a:lnTo>
                    <a:cubicBezTo>
                      <a:pt x="0" y="1167"/>
                      <a:pt x="78" y="1438"/>
                      <a:pt x="251" y="1620"/>
                    </a:cubicBezTo>
                    <a:cubicBezTo>
                      <a:pt x="284" y="1632"/>
                      <a:pt x="317" y="1646"/>
                      <a:pt x="349" y="1659"/>
                    </a:cubicBezTo>
                    <a:cubicBezTo>
                      <a:pt x="394" y="1669"/>
                      <a:pt x="438" y="1675"/>
                      <a:pt x="483" y="1675"/>
                    </a:cubicBezTo>
                    <a:cubicBezTo>
                      <a:pt x="806" y="1675"/>
                      <a:pt x="1118" y="1398"/>
                      <a:pt x="1214" y="999"/>
                    </a:cubicBezTo>
                    <a:cubicBezTo>
                      <a:pt x="1325" y="547"/>
                      <a:pt x="1118" y="108"/>
                      <a:pt x="755" y="18"/>
                    </a:cubicBezTo>
                    <a:cubicBezTo>
                      <a:pt x="710" y="5"/>
                      <a:pt x="667" y="0"/>
                      <a:pt x="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070" name="Google Shape;9070;p136"/>
            <p:cNvSpPr/>
            <p:nvPr/>
          </p:nvSpPr>
          <p:spPr>
            <a:xfrm rot="-1634780">
              <a:off x="6322661" y="3524851"/>
              <a:ext cx="72826" cy="53021"/>
            </a:xfrm>
            <a:custGeom>
              <a:avLst/>
              <a:gdLst/>
              <a:ahLst/>
              <a:cxnLst/>
              <a:rect l="l" t="t" r="r" b="b"/>
              <a:pathLst>
                <a:path w="1501" h="1093" extrusionOk="0">
                  <a:moveTo>
                    <a:pt x="647" y="0"/>
                  </a:moveTo>
                  <a:cubicBezTo>
                    <a:pt x="376" y="0"/>
                    <a:pt x="149" y="129"/>
                    <a:pt x="84" y="335"/>
                  </a:cubicBezTo>
                  <a:cubicBezTo>
                    <a:pt x="1" y="621"/>
                    <a:pt x="227" y="937"/>
                    <a:pt x="596" y="1047"/>
                  </a:cubicBezTo>
                  <a:cubicBezTo>
                    <a:pt x="680" y="1080"/>
                    <a:pt x="770" y="1092"/>
                    <a:pt x="853" y="1092"/>
                  </a:cubicBezTo>
                  <a:cubicBezTo>
                    <a:pt x="1119" y="1092"/>
                    <a:pt x="1345" y="963"/>
                    <a:pt x="1416" y="749"/>
                  </a:cubicBezTo>
                  <a:cubicBezTo>
                    <a:pt x="1500" y="472"/>
                    <a:pt x="1274" y="149"/>
                    <a:pt x="906" y="39"/>
                  </a:cubicBezTo>
                  <a:cubicBezTo>
                    <a:pt x="815" y="13"/>
                    <a:pt x="731" y="0"/>
                    <a:pt x="647" y="0"/>
                  </a:cubicBez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1" name="Google Shape;9071;p136"/>
            <p:cNvSpPr/>
            <p:nvPr/>
          </p:nvSpPr>
          <p:spPr>
            <a:xfrm rot="-1634463">
              <a:off x="6510534" y="3485306"/>
              <a:ext cx="57607" cy="41936"/>
            </a:xfrm>
            <a:custGeom>
              <a:avLst/>
              <a:gdLst/>
              <a:ahLst/>
              <a:cxnLst/>
              <a:rect l="l" t="t" r="r" b="b"/>
              <a:pathLst>
                <a:path w="1501" h="1093" extrusionOk="0">
                  <a:moveTo>
                    <a:pt x="647" y="0"/>
                  </a:moveTo>
                  <a:cubicBezTo>
                    <a:pt x="376" y="0"/>
                    <a:pt x="149" y="129"/>
                    <a:pt x="84" y="335"/>
                  </a:cubicBezTo>
                  <a:cubicBezTo>
                    <a:pt x="1" y="621"/>
                    <a:pt x="227" y="937"/>
                    <a:pt x="596" y="1047"/>
                  </a:cubicBezTo>
                  <a:cubicBezTo>
                    <a:pt x="680" y="1080"/>
                    <a:pt x="770" y="1092"/>
                    <a:pt x="853" y="1092"/>
                  </a:cubicBezTo>
                  <a:cubicBezTo>
                    <a:pt x="1119" y="1092"/>
                    <a:pt x="1345" y="963"/>
                    <a:pt x="1416" y="749"/>
                  </a:cubicBezTo>
                  <a:cubicBezTo>
                    <a:pt x="1500" y="472"/>
                    <a:pt x="1274" y="149"/>
                    <a:pt x="906" y="39"/>
                  </a:cubicBezTo>
                  <a:cubicBezTo>
                    <a:pt x="815" y="13"/>
                    <a:pt x="731" y="0"/>
                    <a:pt x="647" y="0"/>
                  </a:cubicBez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072" name="Google Shape;9072;p136"/>
            <p:cNvGrpSpPr/>
            <p:nvPr/>
          </p:nvGrpSpPr>
          <p:grpSpPr>
            <a:xfrm rot="-7324456">
              <a:off x="6182368" y="3309412"/>
              <a:ext cx="68701" cy="71081"/>
              <a:chOff x="6651485" y="1839914"/>
              <a:chExt cx="95028" cy="65712"/>
            </a:xfrm>
          </p:grpSpPr>
          <p:sp>
            <p:nvSpPr>
              <p:cNvPr id="9073" name="Google Shape;9073;p136"/>
              <p:cNvSpPr/>
              <p:nvPr/>
            </p:nvSpPr>
            <p:spPr>
              <a:xfrm>
                <a:off x="6690819" y="1839914"/>
                <a:ext cx="55695" cy="65712"/>
              </a:xfrm>
              <a:custGeom>
                <a:avLst/>
                <a:gdLst/>
                <a:ahLst/>
                <a:cxnLst/>
                <a:rect l="l" t="t" r="r" b="b"/>
                <a:pathLst>
                  <a:path w="834" h="984" extrusionOk="0">
                    <a:moveTo>
                      <a:pt x="187" y="0"/>
                    </a:moveTo>
                    <a:cubicBezTo>
                      <a:pt x="46" y="0"/>
                      <a:pt x="1" y="247"/>
                      <a:pt x="39" y="492"/>
                    </a:cubicBezTo>
                    <a:cubicBezTo>
                      <a:pt x="84" y="737"/>
                      <a:pt x="207" y="984"/>
                      <a:pt x="401" y="984"/>
                    </a:cubicBezTo>
                    <a:lnTo>
                      <a:pt x="413" y="984"/>
                    </a:lnTo>
                    <a:cubicBezTo>
                      <a:pt x="833" y="951"/>
                      <a:pt x="607" y="149"/>
                      <a:pt x="246" y="14"/>
                    </a:cubicBezTo>
                    <a:cubicBezTo>
                      <a:pt x="225" y="7"/>
                      <a:pt x="207" y="0"/>
                      <a:pt x="187" y="0"/>
                    </a:cubicBezTo>
                    <a:close/>
                  </a:path>
                </a:pathLst>
              </a:custGeom>
              <a:solidFill>
                <a:srgbClr val="422D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4" name="Google Shape;9074;p136"/>
              <p:cNvSpPr/>
              <p:nvPr/>
            </p:nvSpPr>
            <p:spPr>
              <a:xfrm>
                <a:off x="6651485" y="1858011"/>
                <a:ext cx="38866" cy="46279"/>
              </a:xfrm>
              <a:custGeom>
                <a:avLst/>
                <a:gdLst/>
                <a:ahLst/>
                <a:cxnLst/>
                <a:rect l="l" t="t" r="r" b="b"/>
                <a:pathLst>
                  <a:path w="582" h="693" extrusionOk="0">
                    <a:moveTo>
                      <a:pt x="131" y="1"/>
                    </a:moveTo>
                    <a:cubicBezTo>
                      <a:pt x="33" y="1"/>
                      <a:pt x="0" y="176"/>
                      <a:pt x="27" y="350"/>
                    </a:cubicBezTo>
                    <a:cubicBezTo>
                      <a:pt x="59" y="519"/>
                      <a:pt x="143" y="692"/>
                      <a:pt x="279" y="692"/>
                    </a:cubicBezTo>
                    <a:lnTo>
                      <a:pt x="292" y="692"/>
                    </a:lnTo>
                    <a:cubicBezTo>
                      <a:pt x="582" y="666"/>
                      <a:pt x="427" y="111"/>
                      <a:pt x="176" y="15"/>
                    </a:cubicBezTo>
                    <a:cubicBezTo>
                      <a:pt x="155" y="7"/>
                      <a:pt x="143" y="1"/>
                      <a:pt x="131" y="1"/>
                    </a:cubicBezTo>
                    <a:close/>
                  </a:path>
                </a:pathLst>
              </a:custGeom>
              <a:solidFill>
                <a:srgbClr val="422D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075" name="Google Shape;9075;p136"/>
            <p:cNvSpPr/>
            <p:nvPr/>
          </p:nvSpPr>
          <p:spPr>
            <a:xfrm rot="-1657286">
              <a:off x="6209340" y="3521318"/>
              <a:ext cx="52094" cy="64238"/>
            </a:xfrm>
            <a:custGeom>
              <a:avLst/>
              <a:gdLst/>
              <a:ahLst/>
              <a:cxnLst/>
              <a:rect l="l" t="t" r="r" b="b"/>
              <a:pathLst>
                <a:path w="1545" h="1482" extrusionOk="0">
                  <a:moveTo>
                    <a:pt x="808" y="1"/>
                  </a:moveTo>
                  <a:cubicBezTo>
                    <a:pt x="504" y="1"/>
                    <a:pt x="220" y="215"/>
                    <a:pt x="116" y="543"/>
                  </a:cubicBezTo>
                  <a:cubicBezTo>
                    <a:pt x="0" y="939"/>
                    <a:pt x="194" y="1345"/>
                    <a:pt x="549" y="1455"/>
                  </a:cubicBezTo>
                  <a:cubicBezTo>
                    <a:pt x="614" y="1474"/>
                    <a:pt x="678" y="1482"/>
                    <a:pt x="737" y="1482"/>
                  </a:cubicBezTo>
                  <a:cubicBezTo>
                    <a:pt x="1041" y="1482"/>
                    <a:pt x="1325" y="1268"/>
                    <a:pt x="1422" y="945"/>
                  </a:cubicBezTo>
                  <a:cubicBezTo>
                    <a:pt x="1545" y="551"/>
                    <a:pt x="1351" y="143"/>
                    <a:pt x="988" y="33"/>
                  </a:cubicBezTo>
                  <a:cubicBezTo>
                    <a:pt x="931" y="15"/>
                    <a:pt x="865" y="1"/>
                    <a:pt x="808" y="1"/>
                  </a:cubicBez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6" name="Google Shape;9076;p136"/>
            <p:cNvSpPr/>
            <p:nvPr/>
          </p:nvSpPr>
          <p:spPr>
            <a:xfrm rot="190525">
              <a:off x="5438037" y="3512950"/>
              <a:ext cx="72824" cy="53021"/>
            </a:xfrm>
            <a:custGeom>
              <a:avLst/>
              <a:gdLst/>
              <a:ahLst/>
              <a:cxnLst/>
              <a:rect l="l" t="t" r="r" b="b"/>
              <a:pathLst>
                <a:path w="1501" h="1093" extrusionOk="0">
                  <a:moveTo>
                    <a:pt x="647" y="0"/>
                  </a:moveTo>
                  <a:cubicBezTo>
                    <a:pt x="376" y="0"/>
                    <a:pt x="149" y="129"/>
                    <a:pt x="84" y="335"/>
                  </a:cubicBezTo>
                  <a:cubicBezTo>
                    <a:pt x="1" y="621"/>
                    <a:pt x="227" y="937"/>
                    <a:pt x="596" y="1047"/>
                  </a:cubicBezTo>
                  <a:cubicBezTo>
                    <a:pt x="680" y="1080"/>
                    <a:pt x="770" y="1092"/>
                    <a:pt x="853" y="1092"/>
                  </a:cubicBezTo>
                  <a:cubicBezTo>
                    <a:pt x="1119" y="1092"/>
                    <a:pt x="1345" y="963"/>
                    <a:pt x="1416" y="749"/>
                  </a:cubicBezTo>
                  <a:cubicBezTo>
                    <a:pt x="1500" y="472"/>
                    <a:pt x="1274" y="149"/>
                    <a:pt x="906" y="39"/>
                  </a:cubicBezTo>
                  <a:cubicBezTo>
                    <a:pt x="815" y="13"/>
                    <a:pt x="731" y="0"/>
                    <a:pt x="647" y="0"/>
                  </a:cubicBez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7" name="Google Shape;9077;p136"/>
            <p:cNvSpPr/>
            <p:nvPr/>
          </p:nvSpPr>
          <p:spPr>
            <a:xfrm rot="190453">
              <a:off x="5632434" y="3568446"/>
              <a:ext cx="55164" cy="40632"/>
            </a:xfrm>
            <a:custGeom>
              <a:avLst/>
              <a:gdLst/>
              <a:ahLst/>
              <a:cxnLst/>
              <a:rect l="l" t="t" r="r" b="b"/>
              <a:pathLst>
                <a:path w="1501" h="1093" extrusionOk="0">
                  <a:moveTo>
                    <a:pt x="647" y="0"/>
                  </a:moveTo>
                  <a:cubicBezTo>
                    <a:pt x="376" y="0"/>
                    <a:pt x="149" y="129"/>
                    <a:pt x="84" y="335"/>
                  </a:cubicBezTo>
                  <a:cubicBezTo>
                    <a:pt x="1" y="621"/>
                    <a:pt x="227" y="937"/>
                    <a:pt x="596" y="1047"/>
                  </a:cubicBezTo>
                  <a:cubicBezTo>
                    <a:pt x="680" y="1080"/>
                    <a:pt x="770" y="1092"/>
                    <a:pt x="853" y="1092"/>
                  </a:cubicBezTo>
                  <a:cubicBezTo>
                    <a:pt x="1119" y="1092"/>
                    <a:pt x="1345" y="963"/>
                    <a:pt x="1416" y="749"/>
                  </a:cubicBezTo>
                  <a:cubicBezTo>
                    <a:pt x="1500" y="472"/>
                    <a:pt x="1274" y="149"/>
                    <a:pt x="906" y="39"/>
                  </a:cubicBezTo>
                  <a:cubicBezTo>
                    <a:pt x="815" y="13"/>
                    <a:pt x="731" y="0"/>
                    <a:pt x="647" y="0"/>
                  </a:cubicBez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8" name="Google Shape;9078;p136"/>
            <p:cNvSpPr/>
            <p:nvPr/>
          </p:nvSpPr>
          <p:spPr>
            <a:xfrm rot="-2757691">
              <a:off x="5664481" y="3321508"/>
              <a:ext cx="33794" cy="70506"/>
            </a:xfrm>
            <a:custGeom>
              <a:avLst/>
              <a:gdLst/>
              <a:ahLst/>
              <a:cxnLst/>
              <a:rect l="l" t="t" r="r" b="b"/>
              <a:pathLst>
                <a:path w="834" h="984" extrusionOk="0">
                  <a:moveTo>
                    <a:pt x="187" y="0"/>
                  </a:moveTo>
                  <a:cubicBezTo>
                    <a:pt x="46" y="0"/>
                    <a:pt x="1" y="247"/>
                    <a:pt x="39" y="492"/>
                  </a:cubicBezTo>
                  <a:cubicBezTo>
                    <a:pt x="84" y="737"/>
                    <a:pt x="207" y="984"/>
                    <a:pt x="401" y="984"/>
                  </a:cubicBezTo>
                  <a:lnTo>
                    <a:pt x="413" y="984"/>
                  </a:lnTo>
                  <a:cubicBezTo>
                    <a:pt x="833" y="951"/>
                    <a:pt x="607" y="149"/>
                    <a:pt x="246" y="14"/>
                  </a:cubicBezTo>
                  <a:cubicBezTo>
                    <a:pt x="225" y="7"/>
                    <a:pt x="207" y="0"/>
                    <a:pt x="187" y="0"/>
                  </a:cubicBez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079" name="Google Shape;9079;p136"/>
            <p:cNvGrpSpPr/>
            <p:nvPr/>
          </p:nvGrpSpPr>
          <p:grpSpPr>
            <a:xfrm rot="-8404049">
              <a:off x="5328016" y="3339122"/>
              <a:ext cx="57664" cy="70505"/>
              <a:chOff x="6651485" y="1839914"/>
              <a:chExt cx="95028" cy="65712"/>
            </a:xfrm>
          </p:grpSpPr>
          <p:sp>
            <p:nvSpPr>
              <p:cNvPr id="9080" name="Google Shape;9080;p136"/>
              <p:cNvSpPr/>
              <p:nvPr/>
            </p:nvSpPr>
            <p:spPr>
              <a:xfrm>
                <a:off x="6690819" y="1839914"/>
                <a:ext cx="55695" cy="65712"/>
              </a:xfrm>
              <a:custGeom>
                <a:avLst/>
                <a:gdLst/>
                <a:ahLst/>
                <a:cxnLst/>
                <a:rect l="l" t="t" r="r" b="b"/>
                <a:pathLst>
                  <a:path w="834" h="984" extrusionOk="0">
                    <a:moveTo>
                      <a:pt x="187" y="0"/>
                    </a:moveTo>
                    <a:cubicBezTo>
                      <a:pt x="46" y="0"/>
                      <a:pt x="1" y="247"/>
                      <a:pt x="39" y="492"/>
                    </a:cubicBezTo>
                    <a:cubicBezTo>
                      <a:pt x="84" y="737"/>
                      <a:pt x="207" y="984"/>
                      <a:pt x="401" y="984"/>
                    </a:cubicBezTo>
                    <a:lnTo>
                      <a:pt x="413" y="984"/>
                    </a:lnTo>
                    <a:cubicBezTo>
                      <a:pt x="833" y="951"/>
                      <a:pt x="607" y="149"/>
                      <a:pt x="246" y="14"/>
                    </a:cubicBezTo>
                    <a:cubicBezTo>
                      <a:pt x="225" y="7"/>
                      <a:pt x="207" y="0"/>
                      <a:pt x="187" y="0"/>
                    </a:cubicBezTo>
                    <a:close/>
                  </a:path>
                </a:pathLst>
              </a:custGeom>
              <a:solidFill>
                <a:srgbClr val="422D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1" name="Google Shape;9081;p136"/>
              <p:cNvSpPr/>
              <p:nvPr/>
            </p:nvSpPr>
            <p:spPr>
              <a:xfrm>
                <a:off x="6651485" y="1858011"/>
                <a:ext cx="38866" cy="46279"/>
              </a:xfrm>
              <a:custGeom>
                <a:avLst/>
                <a:gdLst/>
                <a:ahLst/>
                <a:cxnLst/>
                <a:rect l="l" t="t" r="r" b="b"/>
                <a:pathLst>
                  <a:path w="582" h="693" extrusionOk="0">
                    <a:moveTo>
                      <a:pt x="131" y="1"/>
                    </a:moveTo>
                    <a:cubicBezTo>
                      <a:pt x="33" y="1"/>
                      <a:pt x="0" y="176"/>
                      <a:pt x="27" y="350"/>
                    </a:cubicBezTo>
                    <a:cubicBezTo>
                      <a:pt x="59" y="519"/>
                      <a:pt x="143" y="692"/>
                      <a:pt x="279" y="692"/>
                    </a:cubicBezTo>
                    <a:lnTo>
                      <a:pt x="292" y="692"/>
                    </a:lnTo>
                    <a:cubicBezTo>
                      <a:pt x="582" y="666"/>
                      <a:pt x="427" y="111"/>
                      <a:pt x="176" y="15"/>
                    </a:cubicBezTo>
                    <a:cubicBezTo>
                      <a:pt x="155" y="7"/>
                      <a:pt x="143" y="1"/>
                      <a:pt x="131" y="1"/>
                    </a:cubicBezTo>
                    <a:close/>
                  </a:path>
                </a:pathLst>
              </a:custGeom>
              <a:solidFill>
                <a:srgbClr val="422D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082" name="Google Shape;9082;p136"/>
          <p:cNvGrpSpPr/>
          <p:nvPr/>
        </p:nvGrpSpPr>
        <p:grpSpPr>
          <a:xfrm>
            <a:off x="2586280" y="3011417"/>
            <a:ext cx="1291067" cy="1499891"/>
            <a:chOff x="2887742" y="3129300"/>
            <a:chExt cx="1189485" cy="1381879"/>
          </a:xfrm>
        </p:grpSpPr>
        <p:sp>
          <p:nvSpPr>
            <p:cNvPr id="9083" name="Google Shape;9083;p136"/>
            <p:cNvSpPr/>
            <p:nvPr/>
          </p:nvSpPr>
          <p:spPr>
            <a:xfrm>
              <a:off x="3497510" y="3845248"/>
              <a:ext cx="199405" cy="190323"/>
            </a:xfrm>
            <a:custGeom>
              <a:avLst/>
              <a:gdLst/>
              <a:ahLst/>
              <a:cxnLst/>
              <a:rect l="l" t="t" r="r" b="b"/>
              <a:pathLst>
                <a:path w="2986" h="2850" extrusionOk="0">
                  <a:moveTo>
                    <a:pt x="2515" y="0"/>
                  </a:moveTo>
                  <a:lnTo>
                    <a:pt x="1" y="1984"/>
                  </a:lnTo>
                  <a:lnTo>
                    <a:pt x="609" y="2849"/>
                  </a:lnTo>
                  <a:lnTo>
                    <a:pt x="2986" y="1435"/>
                  </a:lnTo>
                  <a:lnTo>
                    <a:pt x="2515" y="0"/>
                  </a:lnTo>
                  <a:close/>
                </a:path>
              </a:pathLst>
            </a:custGeom>
            <a:solidFill>
              <a:srgbClr val="FFA5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4" name="Google Shape;9084;p136"/>
            <p:cNvSpPr/>
            <p:nvPr/>
          </p:nvSpPr>
          <p:spPr>
            <a:xfrm>
              <a:off x="3469462" y="3978073"/>
              <a:ext cx="111389" cy="203813"/>
            </a:xfrm>
            <a:custGeom>
              <a:avLst/>
              <a:gdLst/>
              <a:ahLst/>
              <a:cxnLst/>
              <a:rect l="l" t="t" r="r" b="b"/>
              <a:pathLst>
                <a:path w="1668" h="3052" extrusionOk="0">
                  <a:moveTo>
                    <a:pt x="421" y="1"/>
                  </a:moveTo>
                  <a:lnTo>
                    <a:pt x="608" y="2651"/>
                  </a:lnTo>
                  <a:cubicBezTo>
                    <a:pt x="608" y="2651"/>
                    <a:pt x="0" y="2941"/>
                    <a:pt x="90" y="2993"/>
                  </a:cubicBezTo>
                  <a:cubicBezTo>
                    <a:pt x="168" y="3041"/>
                    <a:pt x="523" y="3051"/>
                    <a:pt x="817" y="3051"/>
                  </a:cubicBezTo>
                  <a:cubicBezTo>
                    <a:pt x="1041" y="3051"/>
                    <a:pt x="1229" y="3045"/>
                    <a:pt x="1229" y="3045"/>
                  </a:cubicBezTo>
                  <a:lnTo>
                    <a:pt x="1668" y="99"/>
                  </a:lnTo>
                  <a:lnTo>
                    <a:pt x="421" y="1"/>
                  </a:lnTo>
                  <a:close/>
                </a:path>
              </a:pathLst>
            </a:custGeom>
            <a:solidFill>
              <a:srgbClr val="FFA5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5" name="Google Shape;9085;p136"/>
            <p:cNvSpPr/>
            <p:nvPr/>
          </p:nvSpPr>
          <p:spPr>
            <a:xfrm>
              <a:off x="3474604" y="3978073"/>
              <a:ext cx="84677" cy="203813"/>
            </a:xfrm>
            <a:custGeom>
              <a:avLst/>
              <a:gdLst/>
              <a:ahLst/>
              <a:cxnLst/>
              <a:rect l="l" t="t" r="r" b="b"/>
              <a:pathLst>
                <a:path w="1268" h="3052" extrusionOk="0">
                  <a:moveTo>
                    <a:pt x="344" y="1"/>
                  </a:moveTo>
                  <a:lnTo>
                    <a:pt x="499" y="2186"/>
                  </a:lnTo>
                  <a:lnTo>
                    <a:pt x="1080" y="2205"/>
                  </a:lnTo>
                  <a:lnTo>
                    <a:pt x="1268" y="770"/>
                  </a:lnTo>
                  <a:lnTo>
                    <a:pt x="362" y="254"/>
                  </a:lnTo>
                  <a:lnTo>
                    <a:pt x="344" y="1"/>
                  </a:lnTo>
                  <a:close/>
                  <a:moveTo>
                    <a:pt x="525" y="2651"/>
                  </a:moveTo>
                  <a:cubicBezTo>
                    <a:pt x="517" y="2658"/>
                    <a:pt x="1" y="2903"/>
                    <a:pt x="1" y="2980"/>
                  </a:cubicBezTo>
                  <a:cubicBezTo>
                    <a:pt x="1" y="2986"/>
                    <a:pt x="7" y="2993"/>
                    <a:pt x="13" y="2993"/>
                  </a:cubicBezTo>
                  <a:cubicBezTo>
                    <a:pt x="85" y="3039"/>
                    <a:pt x="401" y="3051"/>
                    <a:pt x="680" y="3051"/>
                  </a:cubicBezTo>
                  <a:cubicBezTo>
                    <a:pt x="809" y="3051"/>
                    <a:pt x="925" y="3051"/>
                    <a:pt x="1015" y="3045"/>
                  </a:cubicBezTo>
                  <a:lnTo>
                    <a:pt x="1021" y="2825"/>
                  </a:lnTo>
                  <a:lnTo>
                    <a:pt x="266" y="2786"/>
                  </a:lnTo>
                  <a:cubicBezTo>
                    <a:pt x="395" y="2715"/>
                    <a:pt x="525" y="2658"/>
                    <a:pt x="525" y="2651"/>
                  </a:cubicBezTo>
                  <a:close/>
                </a:path>
              </a:pathLst>
            </a:custGeom>
            <a:solidFill>
              <a:srgbClr val="FFB9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6" name="Google Shape;9086;p136"/>
            <p:cNvSpPr/>
            <p:nvPr/>
          </p:nvSpPr>
          <p:spPr>
            <a:xfrm>
              <a:off x="3497510" y="3978073"/>
              <a:ext cx="64376" cy="51487"/>
            </a:xfrm>
            <a:custGeom>
              <a:avLst/>
              <a:gdLst/>
              <a:ahLst/>
              <a:cxnLst/>
              <a:rect l="l" t="t" r="r" b="b"/>
              <a:pathLst>
                <a:path w="964" h="771" extrusionOk="0">
                  <a:moveTo>
                    <a:pt x="1" y="1"/>
                  </a:moveTo>
                  <a:lnTo>
                    <a:pt x="19" y="254"/>
                  </a:lnTo>
                  <a:lnTo>
                    <a:pt x="925" y="770"/>
                  </a:lnTo>
                  <a:lnTo>
                    <a:pt x="964" y="499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rgbClr val="FF93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7" name="Google Shape;9087;p136"/>
            <p:cNvSpPr/>
            <p:nvPr/>
          </p:nvSpPr>
          <p:spPr>
            <a:xfrm>
              <a:off x="3492368" y="4124054"/>
              <a:ext cx="67381" cy="43140"/>
            </a:xfrm>
            <a:custGeom>
              <a:avLst/>
              <a:gdLst/>
              <a:ahLst/>
              <a:cxnLst/>
              <a:rect l="l" t="t" r="r" b="b"/>
              <a:pathLst>
                <a:path w="1009" h="646" extrusionOk="0">
                  <a:moveTo>
                    <a:pt x="174" y="0"/>
                  </a:moveTo>
                  <a:lnTo>
                    <a:pt x="265" y="465"/>
                  </a:lnTo>
                  <a:cubicBezTo>
                    <a:pt x="265" y="465"/>
                    <a:pt x="129" y="529"/>
                    <a:pt x="0" y="600"/>
                  </a:cubicBezTo>
                  <a:lnTo>
                    <a:pt x="918" y="645"/>
                  </a:lnTo>
                  <a:lnTo>
                    <a:pt x="1008" y="25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rgbClr val="E94D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8" name="Google Shape;9088;p136"/>
            <p:cNvSpPr/>
            <p:nvPr/>
          </p:nvSpPr>
          <p:spPr>
            <a:xfrm>
              <a:off x="3492368" y="4124054"/>
              <a:ext cx="54426" cy="42739"/>
            </a:xfrm>
            <a:custGeom>
              <a:avLst/>
              <a:gdLst/>
              <a:ahLst/>
              <a:cxnLst/>
              <a:rect l="l" t="t" r="r" b="b"/>
              <a:pathLst>
                <a:path w="815" h="640" extrusionOk="0">
                  <a:moveTo>
                    <a:pt x="174" y="0"/>
                  </a:moveTo>
                  <a:lnTo>
                    <a:pt x="265" y="465"/>
                  </a:lnTo>
                  <a:cubicBezTo>
                    <a:pt x="265" y="465"/>
                    <a:pt x="129" y="529"/>
                    <a:pt x="0" y="600"/>
                  </a:cubicBezTo>
                  <a:lnTo>
                    <a:pt x="755" y="639"/>
                  </a:lnTo>
                  <a:lnTo>
                    <a:pt x="769" y="329"/>
                  </a:lnTo>
                  <a:lnTo>
                    <a:pt x="814" y="19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9" name="Google Shape;9089;p136"/>
            <p:cNvSpPr/>
            <p:nvPr/>
          </p:nvSpPr>
          <p:spPr>
            <a:xfrm>
              <a:off x="3466457" y="4131801"/>
              <a:ext cx="91489" cy="52356"/>
            </a:xfrm>
            <a:custGeom>
              <a:avLst/>
              <a:gdLst/>
              <a:ahLst/>
              <a:cxnLst/>
              <a:rect l="l" t="t" r="r" b="b"/>
              <a:pathLst>
                <a:path w="1370" h="784" extrusionOk="0">
                  <a:moveTo>
                    <a:pt x="574" y="0"/>
                  </a:moveTo>
                  <a:cubicBezTo>
                    <a:pt x="552" y="0"/>
                    <a:pt x="528" y="2"/>
                    <a:pt x="504" y="7"/>
                  </a:cubicBezTo>
                  <a:cubicBezTo>
                    <a:pt x="337" y="31"/>
                    <a:pt x="466" y="323"/>
                    <a:pt x="466" y="323"/>
                  </a:cubicBezTo>
                  <a:cubicBezTo>
                    <a:pt x="466" y="323"/>
                    <a:pt x="0" y="588"/>
                    <a:pt x="19" y="717"/>
                  </a:cubicBezTo>
                  <a:cubicBezTo>
                    <a:pt x="28" y="769"/>
                    <a:pt x="259" y="784"/>
                    <a:pt x="523" y="784"/>
                  </a:cubicBezTo>
                  <a:cubicBezTo>
                    <a:pt x="884" y="784"/>
                    <a:pt x="1306" y="756"/>
                    <a:pt x="1306" y="756"/>
                  </a:cubicBezTo>
                  <a:cubicBezTo>
                    <a:pt x="1306" y="756"/>
                    <a:pt x="1370" y="427"/>
                    <a:pt x="1351" y="368"/>
                  </a:cubicBezTo>
                  <a:cubicBezTo>
                    <a:pt x="1335" y="321"/>
                    <a:pt x="882" y="317"/>
                    <a:pt x="721" y="317"/>
                  </a:cubicBezTo>
                  <a:cubicBezTo>
                    <a:pt x="687" y="317"/>
                    <a:pt x="666" y="317"/>
                    <a:pt x="666" y="317"/>
                  </a:cubicBezTo>
                  <a:cubicBezTo>
                    <a:pt x="666" y="317"/>
                    <a:pt x="763" y="225"/>
                    <a:pt x="794" y="148"/>
                  </a:cubicBezTo>
                  <a:cubicBezTo>
                    <a:pt x="817" y="81"/>
                    <a:pt x="714" y="0"/>
                    <a:pt x="5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0" name="Google Shape;9090;p136"/>
            <p:cNvSpPr/>
            <p:nvPr/>
          </p:nvSpPr>
          <p:spPr>
            <a:xfrm>
              <a:off x="3497510" y="3797834"/>
              <a:ext cx="269724" cy="221776"/>
            </a:xfrm>
            <a:custGeom>
              <a:avLst/>
              <a:gdLst/>
              <a:ahLst/>
              <a:cxnLst/>
              <a:rect l="l" t="t" r="r" b="b"/>
              <a:pathLst>
                <a:path w="4039" h="3321" extrusionOk="0">
                  <a:moveTo>
                    <a:pt x="3400" y="0"/>
                  </a:moveTo>
                  <a:lnTo>
                    <a:pt x="1" y="2681"/>
                  </a:lnTo>
                  <a:lnTo>
                    <a:pt x="1196" y="3320"/>
                  </a:lnTo>
                  <a:cubicBezTo>
                    <a:pt x="1196" y="3320"/>
                    <a:pt x="2423" y="2584"/>
                    <a:pt x="3323" y="1886"/>
                  </a:cubicBezTo>
                  <a:cubicBezTo>
                    <a:pt x="4039" y="1318"/>
                    <a:pt x="3400" y="0"/>
                    <a:pt x="3400" y="0"/>
                  </a:cubicBezTo>
                  <a:close/>
                </a:path>
              </a:pathLst>
            </a:custGeom>
            <a:solidFill>
              <a:srgbClr val="5D3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1" name="Google Shape;9091;p136"/>
            <p:cNvSpPr/>
            <p:nvPr/>
          </p:nvSpPr>
          <p:spPr>
            <a:xfrm>
              <a:off x="3497510" y="3797834"/>
              <a:ext cx="244281" cy="213562"/>
            </a:xfrm>
            <a:custGeom>
              <a:avLst/>
              <a:gdLst/>
              <a:ahLst/>
              <a:cxnLst/>
              <a:rect l="l" t="t" r="r" b="b"/>
              <a:pathLst>
                <a:path w="3658" h="3198" extrusionOk="0">
                  <a:moveTo>
                    <a:pt x="3400" y="0"/>
                  </a:moveTo>
                  <a:lnTo>
                    <a:pt x="3354" y="31"/>
                  </a:lnTo>
                  <a:cubicBezTo>
                    <a:pt x="3374" y="57"/>
                    <a:pt x="3380" y="78"/>
                    <a:pt x="3380" y="78"/>
                  </a:cubicBezTo>
                  <a:lnTo>
                    <a:pt x="1131" y="1828"/>
                  </a:lnTo>
                  <a:cubicBezTo>
                    <a:pt x="1131" y="1828"/>
                    <a:pt x="1125" y="1822"/>
                    <a:pt x="1105" y="1808"/>
                  </a:cubicBezTo>
                  <a:lnTo>
                    <a:pt x="1" y="2681"/>
                  </a:lnTo>
                  <a:lnTo>
                    <a:pt x="964" y="3198"/>
                  </a:lnTo>
                  <a:lnTo>
                    <a:pt x="1035" y="2681"/>
                  </a:lnTo>
                  <a:cubicBezTo>
                    <a:pt x="1002" y="2649"/>
                    <a:pt x="989" y="2604"/>
                    <a:pt x="989" y="2551"/>
                  </a:cubicBezTo>
                  <a:cubicBezTo>
                    <a:pt x="989" y="2357"/>
                    <a:pt x="1176" y="2080"/>
                    <a:pt x="1376" y="2008"/>
                  </a:cubicBezTo>
                  <a:cubicBezTo>
                    <a:pt x="1474" y="1970"/>
                    <a:pt x="1752" y="1957"/>
                    <a:pt x="2068" y="1957"/>
                  </a:cubicBezTo>
                  <a:cubicBezTo>
                    <a:pt x="2449" y="1957"/>
                    <a:pt x="2888" y="1984"/>
                    <a:pt x="3129" y="2028"/>
                  </a:cubicBezTo>
                  <a:cubicBezTo>
                    <a:pt x="3192" y="1984"/>
                    <a:pt x="3257" y="1931"/>
                    <a:pt x="3323" y="1886"/>
                  </a:cubicBezTo>
                  <a:cubicBezTo>
                    <a:pt x="3580" y="1680"/>
                    <a:pt x="3658" y="1382"/>
                    <a:pt x="3658" y="1078"/>
                  </a:cubicBezTo>
                  <a:cubicBezTo>
                    <a:pt x="3658" y="543"/>
                    <a:pt x="3400" y="0"/>
                    <a:pt x="34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2" name="Google Shape;9092;p136"/>
            <p:cNvSpPr/>
            <p:nvPr/>
          </p:nvSpPr>
          <p:spPr>
            <a:xfrm>
              <a:off x="3645695" y="4283926"/>
              <a:ext cx="148853" cy="105512"/>
            </a:xfrm>
            <a:custGeom>
              <a:avLst/>
              <a:gdLst/>
              <a:ahLst/>
              <a:cxnLst/>
              <a:rect l="l" t="t" r="r" b="b"/>
              <a:pathLst>
                <a:path w="2229" h="1580" extrusionOk="0">
                  <a:moveTo>
                    <a:pt x="1224" y="1"/>
                  </a:moveTo>
                  <a:cubicBezTo>
                    <a:pt x="1207" y="1"/>
                    <a:pt x="1190" y="1"/>
                    <a:pt x="1173" y="2"/>
                  </a:cubicBezTo>
                  <a:cubicBezTo>
                    <a:pt x="1" y="59"/>
                    <a:pt x="166" y="1579"/>
                    <a:pt x="1091" y="1579"/>
                  </a:cubicBezTo>
                  <a:cubicBezTo>
                    <a:pt x="1125" y="1579"/>
                    <a:pt x="1159" y="1577"/>
                    <a:pt x="1193" y="1573"/>
                  </a:cubicBezTo>
                  <a:cubicBezTo>
                    <a:pt x="2229" y="1447"/>
                    <a:pt x="2191" y="1"/>
                    <a:pt x="12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3" name="Google Shape;9093;p136"/>
            <p:cNvSpPr/>
            <p:nvPr/>
          </p:nvSpPr>
          <p:spPr>
            <a:xfrm>
              <a:off x="3681422" y="4307165"/>
              <a:ext cx="86347" cy="59034"/>
            </a:xfrm>
            <a:custGeom>
              <a:avLst/>
              <a:gdLst/>
              <a:ahLst/>
              <a:cxnLst/>
              <a:rect l="l" t="t" r="r" b="b"/>
              <a:pathLst>
                <a:path w="1293" h="884" extrusionOk="0">
                  <a:moveTo>
                    <a:pt x="712" y="0"/>
                  </a:moveTo>
                  <a:cubicBezTo>
                    <a:pt x="197" y="0"/>
                    <a:pt x="1" y="744"/>
                    <a:pt x="593" y="870"/>
                  </a:cubicBezTo>
                  <a:cubicBezTo>
                    <a:pt x="634" y="879"/>
                    <a:pt x="673" y="883"/>
                    <a:pt x="710" y="883"/>
                  </a:cubicBezTo>
                  <a:cubicBezTo>
                    <a:pt x="1221" y="883"/>
                    <a:pt x="1293" y="58"/>
                    <a:pt x="769" y="3"/>
                  </a:cubicBezTo>
                  <a:cubicBezTo>
                    <a:pt x="749" y="1"/>
                    <a:pt x="730" y="0"/>
                    <a:pt x="712" y="0"/>
                  </a:cubicBezTo>
                  <a:close/>
                </a:path>
              </a:pathLst>
            </a:custGeom>
            <a:solidFill>
              <a:srgbClr val="E94D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4" name="Google Shape;9094;p136"/>
            <p:cNvSpPr/>
            <p:nvPr/>
          </p:nvSpPr>
          <p:spPr>
            <a:xfrm>
              <a:off x="3696915" y="4308300"/>
              <a:ext cx="59968" cy="57831"/>
            </a:xfrm>
            <a:custGeom>
              <a:avLst/>
              <a:gdLst/>
              <a:ahLst/>
              <a:cxnLst/>
              <a:rect l="l" t="t" r="r" b="b"/>
              <a:pathLst>
                <a:path w="898" h="866" extrusionOk="0">
                  <a:moveTo>
                    <a:pt x="608" y="0"/>
                  </a:moveTo>
                  <a:cubicBezTo>
                    <a:pt x="478" y="25"/>
                    <a:pt x="343" y="45"/>
                    <a:pt x="194" y="71"/>
                  </a:cubicBezTo>
                  <a:cubicBezTo>
                    <a:pt x="71" y="161"/>
                    <a:pt x="0" y="310"/>
                    <a:pt x="0" y="459"/>
                  </a:cubicBezTo>
                  <a:cubicBezTo>
                    <a:pt x="0" y="633"/>
                    <a:pt x="110" y="800"/>
                    <a:pt x="361" y="853"/>
                  </a:cubicBezTo>
                  <a:cubicBezTo>
                    <a:pt x="400" y="865"/>
                    <a:pt x="439" y="865"/>
                    <a:pt x="478" y="865"/>
                  </a:cubicBezTo>
                  <a:cubicBezTo>
                    <a:pt x="749" y="865"/>
                    <a:pt x="898" y="633"/>
                    <a:pt x="898" y="406"/>
                  </a:cubicBezTo>
                  <a:cubicBezTo>
                    <a:pt x="898" y="226"/>
                    <a:pt x="802" y="51"/>
                    <a:pt x="6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5" name="Google Shape;9095;p136"/>
            <p:cNvSpPr/>
            <p:nvPr/>
          </p:nvSpPr>
          <p:spPr>
            <a:xfrm>
              <a:off x="3476408" y="4179215"/>
              <a:ext cx="82473" cy="23774"/>
            </a:xfrm>
            <a:custGeom>
              <a:avLst/>
              <a:gdLst/>
              <a:ahLst/>
              <a:cxnLst/>
              <a:rect l="l" t="t" r="r" b="b"/>
              <a:pathLst>
                <a:path w="1235" h="356" extrusionOk="0">
                  <a:moveTo>
                    <a:pt x="51" y="1"/>
                  </a:moveTo>
                  <a:cubicBezTo>
                    <a:pt x="0" y="1"/>
                    <a:pt x="39" y="298"/>
                    <a:pt x="45" y="323"/>
                  </a:cubicBezTo>
                  <a:lnTo>
                    <a:pt x="1149" y="356"/>
                  </a:lnTo>
                  <a:cubicBezTo>
                    <a:pt x="1149" y="356"/>
                    <a:pt x="1235" y="46"/>
                    <a:pt x="1143" y="33"/>
                  </a:cubicBezTo>
                  <a:cubicBezTo>
                    <a:pt x="1086" y="27"/>
                    <a:pt x="110" y="1"/>
                    <a:pt x="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6" name="Google Shape;9096;p136"/>
            <p:cNvSpPr/>
            <p:nvPr/>
          </p:nvSpPr>
          <p:spPr>
            <a:xfrm>
              <a:off x="3512202" y="4193906"/>
              <a:ext cx="16895" cy="94560"/>
            </a:xfrm>
            <a:custGeom>
              <a:avLst/>
              <a:gdLst/>
              <a:ahLst/>
              <a:cxnLst/>
              <a:rect l="l" t="t" r="r" b="b"/>
              <a:pathLst>
                <a:path w="253" h="1416" extrusionOk="0">
                  <a:moveTo>
                    <a:pt x="1" y="1"/>
                  </a:moveTo>
                  <a:lnTo>
                    <a:pt x="71" y="1415"/>
                  </a:lnTo>
                  <a:lnTo>
                    <a:pt x="252" y="1389"/>
                  </a:lnTo>
                  <a:lnTo>
                    <a:pt x="181" y="1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7" name="Google Shape;9097;p136"/>
            <p:cNvSpPr/>
            <p:nvPr/>
          </p:nvSpPr>
          <p:spPr>
            <a:xfrm>
              <a:off x="3621788" y="3968657"/>
              <a:ext cx="42339" cy="83341"/>
            </a:xfrm>
            <a:custGeom>
              <a:avLst/>
              <a:gdLst/>
              <a:ahLst/>
              <a:cxnLst/>
              <a:rect l="l" t="t" r="r" b="b"/>
              <a:pathLst>
                <a:path w="634" h="1248" extrusionOk="0">
                  <a:moveTo>
                    <a:pt x="350" y="1"/>
                  </a:moveTo>
                  <a:lnTo>
                    <a:pt x="1" y="1156"/>
                  </a:lnTo>
                  <a:lnTo>
                    <a:pt x="213" y="1248"/>
                  </a:lnTo>
                  <a:lnTo>
                    <a:pt x="633" y="40"/>
                  </a:lnTo>
                  <a:lnTo>
                    <a:pt x="35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8" name="Google Shape;9098;p136"/>
            <p:cNvSpPr/>
            <p:nvPr/>
          </p:nvSpPr>
          <p:spPr>
            <a:xfrm>
              <a:off x="3555341" y="3928389"/>
              <a:ext cx="172693" cy="56696"/>
            </a:xfrm>
            <a:custGeom>
              <a:avLst/>
              <a:gdLst/>
              <a:ahLst/>
              <a:cxnLst/>
              <a:rect l="l" t="t" r="r" b="b"/>
              <a:pathLst>
                <a:path w="2586" h="849" extrusionOk="0">
                  <a:moveTo>
                    <a:pt x="1193" y="1"/>
                  </a:moveTo>
                  <a:cubicBezTo>
                    <a:pt x="883" y="1"/>
                    <a:pt x="610" y="18"/>
                    <a:pt x="510" y="53"/>
                  </a:cubicBezTo>
                  <a:cubicBezTo>
                    <a:pt x="239" y="151"/>
                    <a:pt x="0" y="616"/>
                    <a:pt x="194" y="751"/>
                  </a:cubicBezTo>
                  <a:cubicBezTo>
                    <a:pt x="238" y="783"/>
                    <a:pt x="297" y="795"/>
                    <a:pt x="366" y="795"/>
                  </a:cubicBezTo>
                  <a:cubicBezTo>
                    <a:pt x="597" y="795"/>
                    <a:pt x="943" y="657"/>
                    <a:pt x="1247" y="643"/>
                  </a:cubicBezTo>
                  <a:cubicBezTo>
                    <a:pt x="1265" y="641"/>
                    <a:pt x="1284" y="641"/>
                    <a:pt x="1302" y="641"/>
                  </a:cubicBezTo>
                  <a:cubicBezTo>
                    <a:pt x="1466" y="641"/>
                    <a:pt x="1634" y="693"/>
                    <a:pt x="1790" y="745"/>
                  </a:cubicBezTo>
                  <a:cubicBezTo>
                    <a:pt x="1954" y="797"/>
                    <a:pt x="2110" y="848"/>
                    <a:pt x="2235" y="848"/>
                  </a:cubicBezTo>
                  <a:cubicBezTo>
                    <a:pt x="2268" y="848"/>
                    <a:pt x="2298" y="845"/>
                    <a:pt x="2326" y="836"/>
                  </a:cubicBezTo>
                  <a:cubicBezTo>
                    <a:pt x="2585" y="759"/>
                    <a:pt x="2559" y="294"/>
                    <a:pt x="2443" y="145"/>
                  </a:cubicBezTo>
                  <a:cubicBezTo>
                    <a:pt x="2365" y="51"/>
                    <a:pt x="1724" y="1"/>
                    <a:pt x="1193" y="1"/>
                  </a:cubicBezTo>
                  <a:close/>
                </a:path>
              </a:pathLst>
            </a:custGeom>
            <a:solidFill>
              <a:srgbClr val="E94D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9" name="Google Shape;9099;p136"/>
            <p:cNvSpPr/>
            <p:nvPr/>
          </p:nvSpPr>
          <p:spPr>
            <a:xfrm>
              <a:off x="3563489" y="3928523"/>
              <a:ext cx="160606" cy="56563"/>
            </a:xfrm>
            <a:custGeom>
              <a:avLst/>
              <a:gdLst/>
              <a:ahLst/>
              <a:cxnLst/>
              <a:rect l="l" t="t" r="r" b="b"/>
              <a:pathLst>
                <a:path w="2405" h="847" extrusionOk="0">
                  <a:moveTo>
                    <a:pt x="1080" y="0"/>
                  </a:moveTo>
                  <a:cubicBezTo>
                    <a:pt x="764" y="0"/>
                    <a:pt x="486" y="13"/>
                    <a:pt x="388" y="51"/>
                  </a:cubicBezTo>
                  <a:cubicBezTo>
                    <a:pt x="188" y="123"/>
                    <a:pt x="1" y="400"/>
                    <a:pt x="1" y="594"/>
                  </a:cubicBezTo>
                  <a:cubicBezTo>
                    <a:pt x="1" y="647"/>
                    <a:pt x="14" y="692"/>
                    <a:pt x="47" y="724"/>
                  </a:cubicBezTo>
                  <a:lnTo>
                    <a:pt x="72" y="517"/>
                  </a:lnTo>
                  <a:lnTo>
                    <a:pt x="1539" y="265"/>
                  </a:lnTo>
                  <a:lnTo>
                    <a:pt x="1443" y="672"/>
                  </a:lnTo>
                  <a:cubicBezTo>
                    <a:pt x="1520" y="692"/>
                    <a:pt x="1598" y="718"/>
                    <a:pt x="1668" y="743"/>
                  </a:cubicBezTo>
                  <a:cubicBezTo>
                    <a:pt x="1837" y="796"/>
                    <a:pt x="1986" y="847"/>
                    <a:pt x="2114" y="847"/>
                  </a:cubicBezTo>
                  <a:cubicBezTo>
                    <a:pt x="2147" y="847"/>
                    <a:pt x="2179" y="841"/>
                    <a:pt x="2204" y="834"/>
                  </a:cubicBezTo>
                  <a:cubicBezTo>
                    <a:pt x="2347" y="788"/>
                    <a:pt x="2404" y="627"/>
                    <a:pt x="2404" y="459"/>
                  </a:cubicBezTo>
                  <a:cubicBezTo>
                    <a:pt x="2404" y="337"/>
                    <a:pt x="2373" y="206"/>
                    <a:pt x="2321" y="143"/>
                  </a:cubicBezTo>
                  <a:cubicBezTo>
                    <a:pt x="2243" y="45"/>
                    <a:pt x="1610" y="0"/>
                    <a:pt x="10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0" name="Google Shape;9100;p136"/>
            <p:cNvSpPr/>
            <p:nvPr/>
          </p:nvSpPr>
          <p:spPr>
            <a:xfrm>
              <a:off x="3506392" y="4070230"/>
              <a:ext cx="570835" cy="375704"/>
            </a:xfrm>
            <a:custGeom>
              <a:avLst/>
              <a:gdLst/>
              <a:ahLst/>
              <a:cxnLst/>
              <a:rect l="l" t="t" r="r" b="b"/>
              <a:pathLst>
                <a:path w="8548" h="5626" extrusionOk="0">
                  <a:moveTo>
                    <a:pt x="4154" y="745"/>
                  </a:moveTo>
                  <a:cubicBezTo>
                    <a:pt x="5427" y="745"/>
                    <a:pt x="6621" y="2185"/>
                    <a:pt x="6304" y="3287"/>
                  </a:cubicBezTo>
                  <a:cubicBezTo>
                    <a:pt x="5953" y="4503"/>
                    <a:pt x="5236" y="4892"/>
                    <a:pt x="4290" y="4892"/>
                  </a:cubicBezTo>
                  <a:cubicBezTo>
                    <a:pt x="4156" y="4892"/>
                    <a:pt x="4017" y="4884"/>
                    <a:pt x="3873" y="4869"/>
                  </a:cubicBezTo>
                  <a:cubicBezTo>
                    <a:pt x="2665" y="4747"/>
                    <a:pt x="1070" y="2576"/>
                    <a:pt x="3169" y="1070"/>
                  </a:cubicBezTo>
                  <a:cubicBezTo>
                    <a:pt x="3486" y="843"/>
                    <a:pt x="3823" y="745"/>
                    <a:pt x="4154" y="745"/>
                  </a:cubicBezTo>
                  <a:close/>
                  <a:moveTo>
                    <a:pt x="4197" y="1"/>
                  </a:moveTo>
                  <a:cubicBezTo>
                    <a:pt x="3913" y="1"/>
                    <a:pt x="3621" y="47"/>
                    <a:pt x="3324" y="147"/>
                  </a:cubicBezTo>
                  <a:cubicBezTo>
                    <a:pt x="0" y="1275"/>
                    <a:pt x="1396" y="5626"/>
                    <a:pt x="4116" y="5626"/>
                  </a:cubicBezTo>
                  <a:cubicBezTo>
                    <a:pt x="4542" y="5626"/>
                    <a:pt x="5000" y="5519"/>
                    <a:pt x="5477" y="5277"/>
                  </a:cubicBezTo>
                  <a:cubicBezTo>
                    <a:pt x="8547" y="3724"/>
                    <a:pt x="6745" y="1"/>
                    <a:pt x="41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1" name="Google Shape;9101;p136"/>
            <p:cNvSpPr/>
            <p:nvPr/>
          </p:nvSpPr>
          <p:spPr>
            <a:xfrm>
              <a:off x="3577780" y="4104221"/>
              <a:ext cx="394002" cy="310060"/>
            </a:xfrm>
            <a:custGeom>
              <a:avLst/>
              <a:gdLst/>
              <a:ahLst/>
              <a:cxnLst/>
              <a:rect l="l" t="t" r="r" b="b"/>
              <a:pathLst>
                <a:path w="5900" h="4643" extrusionOk="0">
                  <a:moveTo>
                    <a:pt x="3085" y="236"/>
                  </a:moveTo>
                  <a:cubicBezTo>
                    <a:pt x="4358" y="236"/>
                    <a:pt x="5552" y="1676"/>
                    <a:pt x="5235" y="2778"/>
                  </a:cubicBezTo>
                  <a:cubicBezTo>
                    <a:pt x="4884" y="3994"/>
                    <a:pt x="4167" y="4383"/>
                    <a:pt x="3221" y="4383"/>
                  </a:cubicBezTo>
                  <a:cubicBezTo>
                    <a:pt x="3087" y="4383"/>
                    <a:pt x="2948" y="4375"/>
                    <a:pt x="2804" y="4360"/>
                  </a:cubicBezTo>
                  <a:cubicBezTo>
                    <a:pt x="1596" y="4238"/>
                    <a:pt x="1" y="2067"/>
                    <a:pt x="2100" y="561"/>
                  </a:cubicBezTo>
                  <a:cubicBezTo>
                    <a:pt x="2417" y="334"/>
                    <a:pt x="2754" y="236"/>
                    <a:pt x="3085" y="236"/>
                  </a:cubicBezTo>
                  <a:close/>
                  <a:moveTo>
                    <a:pt x="3226" y="0"/>
                  </a:moveTo>
                  <a:cubicBezTo>
                    <a:pt x="1642" y="0"/>
                    <a:pt x="120" y="1699"/>
                    <a:pt x="976" y="3275"/>
                  </a:cubicBezTo>
                  <a:cubicBezTo>
                    <a:pt x="1527" y="4282"/>
                    <a:pt x="2318" y="4642"/>
                    <a:pt x="3093" y="4642"/>
                  </a:cubicBezTo>
                  <a:cubicBezTo>
                    <a:pt x="3719" y="4642"/>
                    <a:pt x="4334" y="4407"/>
                    <a:pt x="4802" y="4089"/>
                  </a:cubicBezTo>
                  <a:cubicBezTo>
                    <a:pt x="5843" y="3379"/>
                    <a:pt x="5900" y="1001"/>
                    <a:pt x="4098" y="187"/>
                  </a:cubicBezTo>
                  <a:cubicBezTo>
                    <a:pt x="3815" y="59"/>
                    <a:pt x="3519" y="0"/>
                    <a:pt x="3226" y="0"/>
                  </a:cubicBezTo>
                  <a:close/>
                </a:path>
              </a:pathLst>
            </a:custGeom>
            <a:solidFill>
              <a:srgbClr val="E94D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2" name="Google Shape;9102;p136"/>
            <p:cNvSpPr/>
            <p:nvPr/>
          </p:nvSpPr>
          <p:spPr>
            <a:xfrm>
              <a:off x="3632539" y="4104154"/>
              <a:ext cx="314734" cy="310327"/>
            </a:xfrm>
            <a:custGeom>
              <a:avLst/>
              <a:gdLst/>
              <a:ahLst/>
              <a:cxnLst/>
              <a:rect l="l" t="t" r="r" b="b"/>
              <a:pathLst>
                <a:path w="4713" h="4647" extrusionOk="0">
                  <a:moveTo>
                    <a:pt x="913" y="511"/>
                  </a:moveTo>
                  <a:cubicBezTo>
                    <a:pt x="486" y="827"/>
                    <a:pt x="150" y="1267"/>
                    <a:pt x="1" y="1757"/>
                  </a:cubicBezTo>
                  <a:cubicBezTo>
                    <a:pt x="111" y="1751"/>
                    <a:pt x="227" y="1751"/>
                    <a:pt x="344" y="1751"/>
                  </a:cubicBezTo>
                  <a:cubicBezTo>
                    <a:pt x="454" y="1396"/>
                    <a:pt x="686" y="1047"/>
                    <a:pt x="1074" y="717"/>
                  </a:cubicBezTo>
                  <a:lnTo>
                    <a:pt x="913" y="511"/>
                  </a:lnTo>
                  <a:close/>
                  <a:moveTo>
                    <a:pt x="2411" y="0"/>
                  </a:moveTo>
                  <a:cubicBezTo>
                    <a:pt x="2017" y="0"/>
                    <a:pt x="1629" y="104"/>
                    <a:pt x="1287" y="284"/>
                  </a:cubicBezTo>
                  <a:lnTo>
                    <a:pt x="1423" y="472"/>
                  </a:lnTo>
                  <a:cubicBezTo>
                    <a:pt x="1694" y="311"/>
                    <a:pt x="1984" y="239"/>
                    <a:pt x="2270" y="239"/>
                  </a:cubicBezTo>
                  <a:cubicBezTo>
                    <a:pt x="3400" y="239"/>
                    <a:pt x="4466" y="1370"/>
                    <a:pt x="4466" y="2398"/>
                  </a:cubicBezTo>
                  <a:cubicBezTo>
                    <a:pt x="4466" y="2527"/>
                    <a:pt x="4447" y="2655"/>
                    <a:pt x="4415" y="2779"/>
                  </a:cubicBezTo>
                  <a:cubicBezTo>
                    <a:pt x="4170" y="3618"/>
                    <a:pt x="3755" y="4065"/>
                    <a:pt x="3207" y="4259"/>
                  </a:cubicBezTo>
                  <a:cubicBezTo>
                    <a:pt x="3245" y="4330"/>
                    <a:pt x="3278" y="4394"/>
                    <a:pt x="3303" y="4447"/>
                  </a:cubicBezTo>
                  <a:cubicBezTo>
                    <a:pt x="3549" y="4349"/>
                    <a:pt x="3782" y="4233"/>
                    <a:pt x="3982" y="4090"/>
                  </a:cubicBezTo>
                  <a:cubicBezTo>
                    <a:pt x="4441" y="3780"/>
                    <a:pt x="4712" y="3135"/>
                    <a:pt x="4712" y="2449"/>
                  </a:cubicBezTo>
                  <a:cubicBezTo>
                    <a:pt x="4712" y="1584"/>
                    <a:pt x="4278" y="639"/>
                    <a:pt x="3278" y="188"/>
                  </a:cubicBezTo>
                  <a:cubicBezTo>
                    <a:pt x="2992" y="58"/>
                    <a:pt x="2702" y="0"/>
                    <a:pt x="2411" y="0"/>
                  </a:cubicBezTo>
                  <a:close/>
                  <a:moveTo>
                    <a:pt x="517" y="3251"/>
                  </a:moveTo>
                  <a:cubicBezTo>
                    <a:pt x="401" y="3269"/>
                    <a:pt x="292" y="3290"/>
                    <a:pt x="176" y="3308"/>
                  </a:cubicBezTo>
                  <a:cubicBezTo>
                    <a:pt x="725" y="4291"/>
                    <a:pt x="1507" y="4647"/>
                    <a:pt x="2276" y="4647"/>
                  </a:cubicBezTo>
                  <a:cubicBezTo>
                    <a:pt x="2437" y="4647"/>
                    <a:pt x="2599" y="4626"/>
                    <a:pt x="2760" y="4602"/>
                  </a:cubicBezTo>
                  <a:cubicBezTo>
                    <a:pt x="2702" y="4530"/>
                    <a:pt x="2644" y="4453"/>
                    <a:pt x="2592" y="4381"/>
                  </a:cubicBezTo>
                  <a:cubicBezTo>
                    <a:pt x="2527" y="4381"/>
                    <a:pt x="2464" y="4388"/>
                    <a:pt x="2399" y="4388"/>
                  </a:cubicBezTo>
                  <a:cubicBezTo>
                    <a:pt x="2270" y="4388"/>
                    <a:pt x="2127" y="4375"/>
                    <a:pt x="1984" y="4361"/>
                  </a:cubicBezTo>
                  <a:cubicBezTo>
                    <a:pt x="1836" y="4349"/>
                    <a:pt x="1688" y="4304"/>
                    <a:pt x="1539" y="4233"/>
                  </a:cubicBezTo>
                  <a:cubicBezTo>
                    <a:pt x="1164" y="4059"/>
                    <a:pt x="803" y="3729"/>
                    <a:pt x="556" y="3322"/>
                  </a:cubicBezTo>
                  <a:cubicBezTo>
                    <a:pt x="544" y="3296"/>
                    <a:pt x="531" y="3269"/>
                    <a:pt x="517" y="325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3" name="Google Shape;9103;p136"/>
            <p:cNvSpPr/>
            <p:nvPr/>
          </p:nvSpPr>
          <p:spPr>
            <a:xfrm>
              <a:off x="3655845" y="4010862"/>
              <a:ext cx="300043" cy="61838"/>
            </a:xfrm>
            <a:custGeom>
              <a:avLst/>
              <a:gdLst/>
              <a:ahLst/>
              <a:cxnLst/>
              <a:rect l="l" t="t" r="r" b="b"/>
              <a:pathLst>
                <a:path w="4493" h="926" extrusionOk="0">
                  <a:moveTo>
                    <a:pt x="2972" y="1"/>
                  </a:moveTo>
                  <a:cubicBezTo>
                    <a:pt x="2206" y="1"/>
                    <a:pt x="1391" y="17"/>
                    <a:pt x="1248" y="34"/>
                  </a:cubicBezTo>
                  <a:cubicBezTo>
                    <a:pt x="964" y="73"/>
                    <a:pt x="1" y="738"/>
                    <a:pt x="27" y="751"/>
                  </a:cubicBezTo>
                  <a:lnTo>
                    <a:pt x="201" y="926"/>
                  </a:lnTo>
                  <a:lnTo>
                    <a:pt x="1215" y="338"/>
                  </a:lnTo>
                  <a:cubicBezTo>
                    <a:pt x="1215" y="338"/>
                    <a:pt x="4363" y="338"/>
                    <a:pt x="4427" y="312"/>
                  </a:cubicBezTo>
                  <a:cubicBezTo>
                    <a:pt x="4492" y="292"/>
                    <a:pt x="4472" y="150"/>
                    <a:pt x="4402" y="59"/>
                  </a:cubicBezTo>
                  <a:cubicBezTo>
                    <a:pt x="4368" y="15"/>
                    <a:pt x="3691" y="1"/>
                    <a:pt x="2972" y="1"/>
                  </a:cubicBezTo>
                  <a:close/>
                </a:path>
              </a:pathLst>
            </a:custGeom>
            <a:solidFill>
              <a:srgbClr val="E94D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4" name="Google Shape;9104;p136"/>
            <p:cNvSpPr/>
            <p:nvPr/>
          </p:nvSpPr>
          <p:spPr>
            <a:xfrm>
              <a:off x="3773178" y="4025621"/>
              <a:ext cx="73124" cy="197268"/>
            </a:xfrm>
            <a:custGeom>
              <a:avLst/>
              <a:gdLst/>
              <a:ahLst/>
              <a:cxnLst/>
              <a:rect l="l" t="t" r="r" b="b"/>
              <a:pathLst>
                <a:path w="1095" h="2954" extrusionOk="0">
                  <a:moveTo>
                    <a:pt x="874" y="1"/>
                  </a:moveTo>
                  <a:cubicBezTo>
                    <a:pt x="874" y="1"/>
                    <a:pt x="209" y="1815"/>
                    <a:pt x="195" y="1907"/>
                  </a:cubicBezTo>
                  <a:cubicBezTo>
                    <a:pt x="176" y="1991"/>
                    <a:pt x="1" y="2766"/>
                    <a:pt x="1" y="2766"/>
                  </a:cubicBezTo>
                  <a:lnTo>
                    <a:pt x="170" y="2954"/>
                  </a:lnTo>
                  <a:cubicBezTo>
                    <a:pt x="170" y="2954"/>
                    <a:pt x="403" y="1964"/>
                    <a:pt x="421" y="1907"/>
                  </a:cubicBezTo>
                  <a:cubicBezTo>
                    <a:pt x="435" y="1842"/>
                    <a:pt x="1094" y="78"/>
                    <a:pt x="1094" y="78"/>
                  </a:cubicBezTo>
                  <a:lnTo>
                    <a:pt x="874" y="1"/>
                  </a:lnTo>
                  <a:close/>
                </a:path>
              </a:pathLst>
            </a:custGeom>
            <a:solidFill>
              <a:srgbClr val="E94D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5" name="Google Shape;9105;p136"/>
            <p:cNvSpPr/>
            <p:nvPr/>
          </p:nvSpPr>
          <p:spPr>
            <a:xfrm>
              <a:off x="3554073" y="4016939"/>
              <a:ext cx="261177" cy="273264"/>
            </a:xfrm>
            <a:custGeom>
              <a:avLst/>
              <a:gdLst/>
              <a:ahLst/>
              <a:cxnLst/>
              <a:rect l="l" t="t" r="r" b="b"/>
              <a:pathLst>
                <a:path w="3911" h="4092" extrusionOk="0">
                  <a:moveTo>
                    <a:pt x="55" y="3598"/>
                  </a:moveTo>
                  <a:cubicBezTo>
                    <a:pt x="54" y="3598"/>
                    <a:pt x="53" y="3599"/>
                    <a:pt x="52" y="3600"/>
                  </a:cubicBezTo>
                  <a:lnTo>
                    <a:pt x="58" y="3600"/>
                  </a:lnTo>
                  <a:cubicBezTo>
                    <a:pt x="57" y="3599"/>
                    <a:pt x="56" y="3598"/>
                    <a:pt x="55" y="3598"/>
                  </a:cubicBezTo>
                  <a:close/>
                  <a:moveTo>
                    <a:pt x="1305" y="1"/>
                  </a:moveTo>
                  <a:lnTo>
                    <a:pt x="1033" y="466"/>
                  </a:lnTo>
                  <a:lnTo>
                    <a:pt x="3476" y="3600"/>
                  </a:lnTo>
                  <a:lnTo>
                    <a:pt x="58" y="3600"/>
                  </a:lnTo>
                  <a:cubicBezTo>
                    <a:pt x="78" y="3634"/>
                    <a:pt x="0" y="4092"/>
                    <a:pt x="0" y="4092"/>
                  </a:cubicBezTo>
                  <a:lnTo>
                    <a:pt x="3529" y="4092"/>
                  </a:lnTo>
                  <a:cubicBezTo>
                    <a:pt x="3735" y="4092"/>
                    <a:pt x="3910" y="3916"/>
                    <a:pt x="3910" y="3710"/>
                  </a:cubicBezTo>
                  <a:cubicBezTo>
                    <a:pt x="3910" y="3639"/>
                    <a:pt x="3884" y="3561"/>
                    <a:pt x="3845" y="3504"/>
                  </a:cubicBezTo>
                  <a:lnTo>
                    <a:pt x="130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6" name="Google Shape;9106;p136"/>
            <p:cNvSpPr/>
            <p:nvPr/>
          </p:nvSpPr>
          <p:spPr>
            <a:xfrm>
              <a:off x="3296836" y="3995369"/>
              <a:ext cx="268923" cy="256636"/>
            </a:xfrm>
            <a:custGeom>
              <a:avLst/>
              <a:gdLst/>
              <a:ahLst/>
              <a:cxnLst/>
              <a:rect l="l" t="t" r="r" b="b"/>
              <a:pathLst>
                <a:path w="4027" h="3843" extrusionOk="0">
                  <a:moveTo>
                    <a:pt x="169" y="1"/>
                  </a:moveTo>
                  <a:lnTo>
                    <a:pt x="0" y="595"/>
                  </a:lnTo>
                  <a:cubicBezTo>
                    <a:pt x="0" y="595"/>
                    <a:pt x="420" y="654"/>
                    <a:pt x="582" y="842"/>
                  </a:cubicBezTo>
                  <a:cubicBezTo>
                    <a:pt x="1002" y="1313"/>
                    <a:pt x="796" y="2223"/>
                    <a:pt x="1687" y="3186"/>
                  </a:cubicBezTo>
                  <a:cubicBezTo>
                    <a:pt x="2164" y="3701"/>
                    <a:pt x="2681" y="3843"/>
                    <a:pt x="3108" y="3843"/>
                  </a:cubicBezTo>
                  <a:cubicBezTo>
                    <a:pt x="3637" y="3843"/>
                    <a:pt x="4026" y="3625"/>
                    <a:pt x="4026" y="3625"/>
                  </a:cubicBezTo>
                  <a:lnTo>
                    <a:pt x="4026" y="3160"/>
                  </a:lnTo>
                  <a:cubicBezTo>
                    <a:pt x="4026" y="3160"/>
                    <a:pt x="3727" y="3289"/>
                    <a:pt x="3305" y="3289"/>
                  </a:cubicBezTo>
                  <a:cubicBezTo>
                    <a:pt x="2982" y="3289"/>
                    <a:pt x="2587" y="3214"/>
                    <a:pt x="2198" y="2948"/>
                  </a:cubicBezTo>
                  <a:cubicBezTo>
                    <a:pt x="1649" y="2572"/>
                    <a:pt x="1590" y="1558"/>
                    <a:pt x="1255" y="795"/>
                  </a:cubicBezTo>
                  <a:cubicBezTo>
                    <a:pt x="938" y="97"/>
                    <a:pt x="169" y="1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7" name="Google Shape;9107;p136"/>
            <p:cNvSpPr/>
            <p:nvPr/>
          </p:nvSpPr>
          <p:spPr>
            <a:xfrm>
              <a:off x="3534172" y="3997172"/>
              <a:ext cx="120004" cy="288690"/>
            </a:xfrm>
            <a:custGeom>
              <a:avLst/>
              <a:gdLst/>
              <a:ahLst/>
              <a:cxnLst/>
              <a:rect l="l" t="t" r="r" b="b"/>
              <a:pathLst>
                <a:path w="1797" h="4323" extrusionOk="0">
                  <a:moveTo>
                    <a:pt x="1331" y="0"/>
                  </a:moveTo>
                  <a:lnTo>
                    <a:pt x="1" y="4051"/>
                  </a:lnTo>
                  <a:lnTo>
                    <a:pt x="498" y="4322"/>
                  </a:lnTo>
                  <a:lnTo>
                    <a:pt x="1797" y="141"/>
                  </a:lnTo>
                  <a:lnTo>
                    <a:pt x="1331" y="0"/>
                  </a:lnTo>
                  <a:close/>
                </a:path>
              </a:pathLst>
            </a:custGeom>
            <a:solidFill>
              <a:srgbClr val="5D3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8" name="Google Shape;9108;p136"/>
            <p:cNvSpPr/>
            <p:nvPr/>
          </p:nvSpPr>
          <p:spPr>
            <a:xfrm>
              <a:off x="3497911" y="4375147"/>
              <a:ext cx="82139" cy="22906"/>
            </a:xfrm>
            <a:custGeom>
              <a:avLst/>
              <a:gdLst/>
              <a:ahLst/>
              <a:cxnLst/>
              <a:rect l="l" t="t" r="r" b="b"/>
              <a:pathLst>
                <a:path w="1230" h="343" extrusionOk="0">
                  <a:moveTo>
                    <a:pt x="72" y="1"/>
                  </a:moveTo>
                  <a:cubicBezTo>
                    <a:pt x="72" y="1"/>
                    <a:pt x="1" y="317"/>
                    <a:pt x="85" y="323"/>
                  </a:cubicBezTo>
                  <a:cubicBezTo>
                    <a:pt x="150" y="330"/>
                    <a:pt x="1125" y="342"/>
                    <a:pt x="1176" y="342"/>
                  </a:cubicBezTo>
                  <a:cubicBezTo>
                    <a:pt x="1229" y="342"/>
                    <a:pt x="1190" y="46"/>
                    <a:pt x="1184" y="19"/>
                  </a:cubicBezTo>
                  <a:lnTo>
                    <a:pt x="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9" name="Google Shape;9109;p136"/>
            <p:cNvSpPr/>
            <p:nvPr/>
          </p:nvSpPr>
          <p:spPr>
            <a:xfrm>
              <a:off x="3526025" y="4260753"/>
              <a:ext cx="19900" cy="119670"/>
            </a:xfrm>
            <a:custGeom>
              <a:avLst/>
              <a:gdLst/>
              <a:ahLst/>
              <a:cxnLst/>
              <a:rect l="l" t="t" r="r" b="b"/>
              <a:pathLst>
                <a:path w="298" h="1792" extrusionOk="0">
                  <a:moveTo>
                    <a:pt x="182" y="0"/>
                  </a:moveTo>
                  <a:lnTo>
                    <a:pt x="0" y="39"/>
                  </a:lnTo>
                  <a:lnTo>
                    <a:pt x="116" y="1791"/>
                  </a:lnTo>
                  <a:lnTo>
                    <a:pt x="298" y="1784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0" name="Google Shape;9110;p136"/>
            <p:cNvSpPr/>
            <p:nvPr/>
          </p:nvSpPr>
          <p:spPr>
            <a:xfrm>
              <a:off x="2887742" y="4091933"/>
              <a:ext cx="546127" cy="378309"/>
            </a:xfrm>
            <a:custGeom>
              <a:avLst/>
              <a:gdLst/>
              <a:ahLst/>
              <a:cxnLst/>
              <a:rect l="l" t="t" r="r" b="b"/>
              <a:pathLst>
                <a:path w="8178" h="5665" extrusionOk="0">
                  <a:moveTo>
                    <a:pt x="4240" y="783"/>
                  </a:moveTo>
                  <a:cubicBezTo>
                    <a:pt x="4538" y="783"/>
                    <a:pt x="4869" y="856"/>
                    <a:pt x="5234" y="1024"/>
                  </a:cubicBezTo>
                  <a:cubicBezTo>
                    <a:pt x="6928" y="1799"/>
                    <a:pt x="6456" y="4287"/>
                    <a:pt x="5099" y="4687"/>
                  </a:cubicBezTo>
                  <a:cubicBezTo>
                    <a:pt x="4816" y="4769"/>
                    <a:pt x="4564" y="4807"/>
                    <a:pt x="4338" y="4807"/>
                  </a:cubicBezTo>
                  <a:cubicBezTo>
                    <a:pt x="3482" y="4807"/>
                    <a:pt x="2988" y="4263"/>
                    <a:pt x="2482" y="3518"/>
                  </a:cubicBezTo>
                  <a:cubicBezTo>
                    <a:pt x="2041" y="2859"/>
                    <a:pt x="2651" y="783"/>
                    <a:pt x="4240" y="783"/>
                  </a:cubicBezTo>
                  <a:close/>
                  <a:moveTo>
                    <a:pt x="4214" y="1"/>
                  </a:moveTo>
                  <a:cubicBezTo>
                    <a:pt x="1762" y="1"/>
                    <a:pt x="0" y="3326"/>
                    <a:pt x="2993" y="5165"/>
                  </a:cubicBezTo>
                  <a:cubicBezTo>
                    <a:pt x="3563" y="5514"/>
                    <a:pt x="4106" y="5665"/>
                    <a:pt x="4600" y="5665"/>
                  </a:cubicBezTo>
                  <a:cubicBezTo>
                    <a:pt x="6928" y="5665"/>
                    <a:pt x="8178" y="2320"/>
                    <a:pt x="6153" y="726"/>
                  </a:cubicBezTo>
                  <a:cubicBezTo>
                    <a:pt x="5506" y="216"/>
                    <a:pt x="4838" y="1"/>
                    <a:pt x="42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1" name="Google Shape;9111;p136"/>
            <p:cNvSpPr/>
            <p:nvPr/>
          </p:nvSpPr>
          <p:spPr>
            <a:xfrm>
              <a:off x="2987044" y="4128262"/>
              <a:ext cx="395538" cy="296704"/>
            </a:xfrm>
            <a:custGeom>
              <a:avLst/>
              <a:gdLst/>
              <a:ahLst/>
              <a:cxnLst/>
              <a:rect l="l" t="t" r="r" b="b"/>
              <a:pathLst>
                <a:path w="5923" h="4443" extrusionOk="0">
                  <a:moveTo>
                    <a:pt x="2753" y="239"/>
                  </a:moveTo>
                  <a:cubicBezTo>
                    <a:pt x="3051" y="239"/>
                    <a:pt x="3382" y="312"/>
                    <a:pt x="3747" y="480"/>
                  </a:cubicBezTo>
                  <a:cubicBezTo>
                    <a:pt x="5441" y="1255"/>
                    <a:pt x="4969" y="3743"/>
                    <a:pt x="3612" y="4143"/>
                  </a:cubicBezTo>
                  <a:cubicBezTo>
                    <a:pt x="3329" y="4225"/>
                    <a:pt x="3077" y="4263"/>
                    <a:pt x="2851" y="4263"/>
                  </a:cubicBezTo>
                  <a:cubicBezTo>
                    <a:pt x="1995" y="4263"/>
                    <a:pt x="1501" y="3719"/>
                    <a:pt x="995" y="2974"/>
                  </a:cubicBezTo>
                  <a:cubicBezTo>
                    <a:pt x="554" y="2315"/>
                    <a:pt x="1164" y="239"/>
                    <a:pt x="2753" y="239"/>
                  </a:cubicBezTo>
                  <a:close/>
                  <a:moveTo>
                    <a:pt x="2780" y="1"/>
                  </a:moveTo>
                  <a:cubicBezTo>
                    <a:pt x="1892" y="1"/>
                    <a:pt x="1325" y="596"/>
                    <a:pt x="1325" y="596"/>
                  </a:cubicBezTo>
                  <a:cubicBezTo>
                    <a:pt x="1" y="2037"/>
                    <a:pt x="582" y="4241"/>
                    <a:pt x="2927" y="4434"/>
                  </a:cubicBezTo>
                  <a:cubicBezTo>
                    <a:pt x="2990" y="4440"/>
                    <a:pt x="3052" y="4443"/>
                    <a:pt x="3112" y="4443"/>
                  </a:cubicBezTo>
                  <a:cubicBezTo>
                    <a:pt x="5070" y="4443"/>
                    <a:pt x="5922" y="1695"/>
                    <a:pt x="4143" y="466"/>
                  </a:cubicBezTo>
                  <a:cubicBezTo>
                    <a:pt x="3639" y="120"/>
                    <a:pt x="3178" y="1"/>
                    <a:pt x="2780" y="1"/>
                  </a:cubicBezTo>
                  <a:close/>
                </a:path>
              </a:pathLst>
            </a:custGeom>
            <a:solidFill>
              <a:srgbClr val="E94D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2" name="Google Shape;9112;p136"/>
            <p:cNvSpPr/>
            <p:nvPr/>
          </p:nvSpPr>
          <p:spPr>
            <a:xfrm>
              <a:off x="3028915" y="4128262"/>
              <a:ext cx="299976" cy="296971"/>
            </a:xfrm>
            <a:custGeom>
              <a:avLst/>
              <a:gdLst/>
              <a:ahLst/>
              <a:cxnLst/>
              <a:rect l="l" t="t" r="r" b="b"/>
              <a:pathLst>
                <a:path w="4492" h="4447" extrusionOk="0">
                  <a:moveTo>
                    <a:pt x="2133" y="240"/>
                  </a:moveTo>
                  <a:cubicBezTo>
                    <a:pt x="2423" y="240"/>
                    <a:pt x="2759" y="311"/>
                    <a:pt x="3120" y="480"/>
                  </a:cubicBezTo>
                  <a:cubicBezTo>
                    <a:pt x="3883" y="829"/>
                    <a:pt x="4206" y="1527"/>
                    <a:pt x="4206" y="2225"/>
                  </a:cubicBezTo>
                  <a:cubicBezTo>
                    <a:pt x="4206" y="3078"/>
                    <a:pt x="3728" y="3923"/>
                    <a:pt x="2985" y="4143"/>
                  </a:cubicBezTo>
                  <a:cubicBezTo>
                    <a:pt x="2702" y="4227"/>
                    <a:pt x="2449" y="4265"/>
                    <a:pt x="2222" y="4265"/>
                  </a:cubicBezTo>
                  <a:cubicBezTo>
                    <a:pt x="1363" y="4265"/>
                    <a:pt x="872" y="3716"/>
                    <a:pt x="368" y="2974"/>
                  </a:cubicBezTo>
                  <a:cubicBezTo>
                    <a:pt x="278" y="2831"/>
                    <a:pt x="233" y="2631"/>
                    <a:pt x="233" y="2398"/>
                  </a:cubicBezTo>
                  <a:cubicBezTo>
                    <a:pt x="233" y="1533"/>
                    <a:pt x="872" y="240"/>
                    <a:pt x="2133" y="240"/>
                  </a:cubicBezTo>
                  <a:close/>
                  <a:moveTo>
                    <a:pt x="2151" y="1"/>
                  </a:moveTo>
                  <a:cubicBezTo>
                    <a:pt x="1267" y="1"/>
                    <a:pt x="698" y="596"/>
                    <a:pt x="698" y="596"/>
                  </a:cubicBezTo>
                  <a:cubicBezTo>
                    <a:pt x="233" y="1100"/>
                    <a:pt x="0" y="1700"/>
                    <a:pt x="0" y="2276"/>
                  </a:cubicBezTo>
                  <a:cubicBezTo>
                    <a:pt x="0" y="3335"/>
                    <a:pt x="782" y="4304"/>
                    <a:pt x="2300" y="4434"/>
                  </a:cubicBezTo>
                  <a:cubicBezTo>
                    <a:pt x="2359" y="4441"/>
                    <a:pt x="2423" y="4447"/>
                    <a:pt x="2481" y="4447"/>
                  </a:cubicBezTo>
                  <a:cubicBezTo>
                    <a:pt x="3696" y="4447"/>
                    <a:pt x="4491" y="3388"/>
                    <a:pt x="4491" y="2288"/>
                  </a:cubicBezTo>
                  <a:cubicBezTo>
                    <a:pt x="4491" y="1617"/>
                    <a:pt x="4194" y="931"/>
                    <a:pt x="3516" y="466"/>
                  </a:cubicBezTo>
                  <a:cubicBezTo>
                    <a:pt x="3012" y="117"/>
                    <a:pt x="2547" y="1"/>
                    <a:pt x="21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3" name="Google Shape;9113;p136"/>
            <p:cNvSpPr/>
            <p:nvPr/>
          </p:nvSpPr>
          <p:spPr>
            <a:xfrm>
              <a:off x="3134160" y="4238315"/>
              <a:ext cx="89018" cy="61771"/>
            </a:xfrm>
            <a:custGeom>
              <a:avLst/>
              <a:gdLst/>
              <a:ahLst/>
              <a:cxnLst/>
              <a:rect l="l" t="t" r="r" b="b"/>
              <a:pathLst>
                <a:path w="1333" h="925" extrusionOk="0">
                  <a:moveTo>
                    <a:pt x="668" y="0"/>
                  </a:moveTo>
                  <a:cubicBezTo>
                    <a:pt x="155" y="0"/>
                    <a:pt x="1" y="828"/>
                    <a:pt x="646" y="918"/>
                  </a:cubicBezTo>
                  <a:cubicBezTo>
                    <a:pt x="681" y="922"/>
                    <a:pt x="713" y="924"/>
                    <a:pt x="744" y="924"/>
                  </a:cubicBezTo>
                  <a:cubicBezTo>
                    <a:pt x="1332" y="924"/>
                    <a:pt x="1322" y="136"/>
                    <a:pt x="783" y="14"/>
                  </a:cubicBezTo>
                  <a:cubicBezTo>
                    <a:pt x="743" y="5"/>
                    <a:pt x="705" y="0"/>
                    <a:pt x="668" y="0"/>
                  </a:cubicBez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4" name="Google Shape;9114;p136"/>
            <p:cNvSpPr/>
            <p:nvPr/>
          </p:nvSpPr>
          <p:spPr>
            <a:xfrm>
              <a:off x="3162208" y="4249935"/>
              <a:ext cx="49751" cy="36729"/>
            </a:xfrm>
            <a:custGeom>
              <a:avLst/>
              <a:gdLst/>
              <a:ahLst/>
              <a:cxnLst/>
              <a:rect l="l" t="t" r="r" b="b"/>
              <a:pathLst>
                <a:path w="745" h="550" extrusionOk="0">
                  <a:moveTo>
                    <a:pt x="265" y="1"/>
                  </a:moveTo>
                  <a:cubicBezTo>
                    <a:pt x="116" y="1"/>
                    <a:pt x="26" y="137"/>
                    <a:pt x="14" y="272"/>
                  </a:cubicBezTo>
                  <a:cubicBezTo>
                    <a:pt x="0" y="415"/>
                    <a:pt x="71" y="550"/>
                    <a:pt x="240" y="550"/>
                  </a:cubicBezTo>
                  <a:cubicBezTo>
                    <a:pt x="265" y="550"/>
                    <a:pt x="285" y="544"/>
                    <a:pt x="310" y="544"/>
                  </a:cubicBezTo>
                  <a:cubicBezTo>
                    <a:pt x="744" y="466"/>
                    <a:pt x="602" y="21"/>
                    <a:pt x="279" y="1"/>
                  </a:cubicBezTo>
                  <a:close/>
                </a:path>
              </a:pathLst>
            </a:custGeom>
            <a:solidFill>
              <a:srgbClr val="3D1F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5" name="Google Shape;9115;p136"/>
            <p:cNvSpPr/>
            <p:nvPr/>
          </p:nvSpPr>
          <p:spPr>
            <a:xfrm>
              <a:off x="3292161" y="3863345"/>
              <a:ext cx="68182" cy="151991"/>
            </a:xfrm>
            <a:custGeom>
              <a:avLst/>
              <a:gdLst/>
              <a:ahLst/>
              <a:cxnLst/>
              <a:rect l="l" t="t" r="r" b="b"/>
              <a:pathLst>
                <a:path w="1021" h="2276" extrusionOk="0">
                  <a:moveTo>
                    <a:pt x="717" y="1"/>
                  </a:moveTo>
                  <a:lnTo>
                    <a:pt x="0" y="2198"/>
                  </a:lnTo>
                  <a:lnTo>
                    <a:pt x="252" y="2276"/>
                  </a:lnTo>
                  <a:lnTo>
                    <a:pt x="1021" y="97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6" name="Google Shape;9116;p136"/>
            <p:cNvSpPr/>
            <p:nvPr/>
          </p:nvSpPr>
          <p:spPr>
            <a:xfrm>
              <a:off x="3244213" y="3930259"/>
              <a:ext cx="82473" cy="23774"/>
            </a:xfrm>
            <a:custGeom>
              <a:avLst/>
              <a:gdLst/>
              <a:ahLst/>
              <a:cxnLst/>
              <a:rect l="l" t="t" r="r" b="b"/>
              <a:pathLst>
                <a:path w="1235" h="356" extrusionOk="0">
                  <a:moveTo>
                    <a:pt x="0" y="1"/>
                  </a:moveTo>
                  <a:lnTo>
                    <a:pt x="72" y="227"/>
                  </a:lnTo>
                  <a:lnTo>
                    <a:pt x="1163" y="356"/>
                  </a:lnTo>
                  <a:lnTo>
                    <a:pt x="1235" y="10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7" name="Google Shape;9117;p136"/>
            <p:cNvSpPr/>
            <p:nvPr/>
          </p:nvSpPr>
          <p:spPr>
            <a:xfrm>
              <a:off x="3171690" y="3979476"/>
              <a:ext cx="150656" cy="296436"/>
            </a:xfrm>
            <a:custGeom>
              <a:avLst/>
              <a:gdLst/>
              <a:ahLst/>
              <a:cxnLst/>
              <a:rect l="l" t="t" r="r" b="b"/>
              <a:pathLst>
                <a:path w="2256" h="4439" extrusionOk="0">
                  <a:moveTo>
                    <a:pt x="1835" y="0"/>
                  </a:moveTo>
                  <a:cubicBezTo>
                    <a:pt x="1835" y="0"/>
                    <a:pt x="692" y="3469"/>
                    <a:pt x="641" y="3645"/>
                  </a:cubicBezTo>
                  <a:cubicBezTo>
                    <a:pt x="582" y="3824"/>
                    <a:pt x="1" y="4310"/>
                    <a:pt x="1" y="4310"/>
                  </a:cubicBezTo>
                  <a:lnTo>
                    <a:pt x="105" y="4439"/>
                  </a:lnTo>
                  <a:cubicBezTo>
                    <a:pt x="105" y="4439"/>
                    <a:pt x="447" y="4181"/>
                    <a:pt x="731" y="3863"/>
                  </a:cubicBezTo>
                  <a:cubicBezTo>
                    <a:pt x="1021" y="3541"/>
                    <a:pt x="2256" y="135"/>
                    <a:pt x="2256" y="135"/>
                  </a:cubicBezTo>
                  <a:lnTo>
                    <a:pt x="183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8" name="Google Shape;9118;p136"/>
            <p:cNvSpPr/>
            <p:nvPr/>
          </p:nvSpPr>
          <p:spPr>
            <a:xfrm>
              <a:off x="3431064" y="4220552"/>
              <a:ext cx="403084" cy="128819"/>
            </a:xfrm>
            <a:custGeom>
              <a:avLst/>
              <a:gdLst/>
              <a:ahLst/>
              <a:cxnLst/>
              <a:rect l="l" t="t" r="r" b="b"/>
              <a:pathLst>
                <a:path w="6036" h="1929" extrusionOk="0">
                  <a:moveTo>
                    <a:pt x="3813" y="1"/>
                  </a:moveTo>
                  <a:cubicBezTo>
                    <a:pt x="2651" y="1"/>
                    <a:pt x="1402" y="98"/>
                    <a:pt x="1402" y="98"/>
                  </a:cubicBezTo>
                  <a:lnTo>
                    <a:pt x="1402" y="112"/>
                  </a:lnTo>
                  <a:cubicBezTo>
                    <a:pt x="1384" y="111"/>
                    <a:pt x="1367" y="111"/>
                    <a:pt x="1350" y="111"/>
                  </a:cubicBezTo>
                  <a:cubicBezTo>
                    <a:pt x="245" y="111"/>
                    <a:pt x="1" y="1767"/>
                    <a:pt x="1247" y="1902"/>
                  </a:cubicBezTo>
                  <a:cubicBezTo>
                    <a:pt x="1312" y="1908"/>
                    <a:pt x="1377" y="1908"/>
                    <a:pt x="1435" y="1908"/>
                  </a:cubicBezTo>
                  <a:lnTo>
                    <a:pt x="1435" y="1928"/>
                  </a:lnTo>
                  <a:cubicBezTo>
                    <a:pt x="1435" y="1928"/>
                    <a:pt x="1480" y="1914"/>
                    <a:pt x="1557" y="1896"/>
                  </a:cubicBezTo>
                  <a:cubicBezTo>
                    <a:pt x="1616" y="1889"/>
                    <a:pt x="1673" y="1875"/>
                    <a:pt x="1726" y="1863"/>
                  </a:cubicBezTo>
                  <a:cubicBezTo>
                    <a:pt x="2546" y="1675"/>
                    <a:pt x="4950" y="1243"/>
                    <a:pt x="5454" y="1165"/>
                  </a:cubicBezTo>
                  <a:cubicBezTo>
                    <a:pt x="6036" y="1081"/>
                    <a:pt x="5985" y="584"/>
                    <a:pt x="5738" y="273"/>
                  </a:cubicBezTo>
                  <a:cubicBezTo>
                    <a:pt x="5577" y="60"/>
                    <a:pt x="4721" y="1"/>
                    <a:pt x="38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9" name="Google Shape;9119;p136"/>
            <p:cNvSpPr/>
            <p:nvPr/>
          </p:nvSpPr>
          <p:spPr>
            <a:xfrm>
              <a:off x="3747668" y="4233841"/>
              <a:ext cx="92490" cy="63241"/>
            </a:xfrm>
            <a:custGeom>
              <a:avLst/>
              <a:gdLst/>
              <a:ahLst/>
              <a:cxnLst/>
              <a:rect l="l" t="t" r="r" b="b"/>
              <a:pathLst>
                <a:path w="1385" h="947" extrusionOk="0">
                  <a:moveTo>
                    <a:pt x="742" y="0"/>
                  </a:moveTo>
                  <a:cubicBezTo>
                    <a:pt x="1" y="0"/>
                    <a:pt x="93" y="934"/>
                    <a:pt x="701" y="946"/>
                  </a:cubicBezTo>
                  <a:cubicBezTo>
                    <a:pt x="708" y="946"/>
                    <a:pt x="716" y="946"/>
                    <a:pt x="723" y="946"/>
                  </a:cubicBezTo>
                  <a:cubicBezTo>
                    <a:pt x="1385" y="946"/>
                    <a:pt x="1379" y="48"/>
                    <a:pt x="817" y="3"/>
                  </a:cubicBezTo>
                  <a:cubicBezTo>
                    <a:pt x="791" y="1"/>
                    <a:pt x="766" y="0"/>
                    <a:pt x="7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0" name="Google Shape;9120;p136"/>
            <p:cNvSpPr/>
            <p:nvPr/>
          </p:nvSpPr>
          <p:spPr>
            <a:xfrm>
              <a:off x="3776851" y="4248532"/>
              <a:ext cx="46078" cy="31053"/>
            </a:xfrm>
            <a:custGeom>
              <a:avLst/>
              <a:gdLst/>
              <a:ahLst/>
              <a:cxnLst/>
              <a:rect l="l" t="t" r="r" b="b"/>
              <a:pathLst>
                <a:path w="690" h="465" extrusionOk="0">
                  <a:moveTo>
                    <a:pt x="337" y="0"/>
                  </a:moveTo>
                  <a:cubicBezTo>
                    <a:pt x="56" y="0"/>
                    <a:pt x="0" y="418"/>
                    <a:pt x="315" y="462"/>
                  </a:cubicBezTo>
                  <a:cubicBezTo>
                    <a:pt x="328" y="464"/>
                    <a:pt x="341" y="465"/>
                    <a:pt x="353" y="465"/>
                  </a:cubicBezTo>
                  <a:cubicBezTo>
                    <a:pt x="642" y="465"/>
                    <a:pt x="690" y="46"/>
                    <a:pt x="380" y="3"/>
                  </a:cubicBezTo>
                  <a:cubicBezTo>
                    <a:pt x="365" y="1"/>
                    <a:pt x="351" y="0"/>
                    <a:pt x="337" y="0"/>
                  </a:cubicBezTo>
                  <a:close/>
                </a:path>
              </a:pathLst>
            </a:custGeom>
            <a:solidFill>
              <a:srgbClr val="5D3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1" name="Google Shape;9121;p136"/>
            <p:cNvSpPr/>
            <p:nvPr/>
          </p:nvSpPr>
          <p:spPr>
            <a:xfrm>
              <a:off x="3780123" y="4252138"/>
              <a:ext cx="79936" cy="178703"/>
            </a:xfrm>
            <a:custGeom>
              <a:avLst/>
              <a:gdLst/>
              <a:ahLst/>
              <a:cxnLst/>
              <a:rect l="l" t="t" r="r" b="b"/>
              <a:pathLst>
                <a:path w="1197" h="2676" extrusionOk="0">
                  <a:moveTo>
                    <a:pt x="1" y="0"/>
                  </a:moveTo>
                  <a:cubicBezTo>
                    <a:pt x="1" y="0"/>
                    <a:pt x="7" y="1610"/>
                    <a:pt x="111" y="1778"/>
                  </a:cubicBezTo>
                  <a:cubicBezTo>
                    <a:pt x="207" y="1951"/>
                    <a:pt x="770" y="2676"/>
                    <a:pt x="770" y="2676"/>
                  </a:cubicBezTo>
                  <a:lnTo>
                    <a:pt x="1197" y="2417"/>
                  </a:lnTo>
                  <a:cubicBezTo>
                    <a:pt x="1197" y="2417"/>
                    <a:pt x="556" y="1241"/>
                    <a:pt x="531" y="1131"/>
                  </a:cubicBezTo>
                  <a:cubicBezTo>
                    <a:pt x="505" y="1021"/>
                    <a:pt x="525" y="0"/>
                    <a:pt x="5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2" name="Google Shape;9122;p136"/>
            <p:cNvSpPr/>
            <p:nvPr/>
          </p:nvSpPr>
          <p:spPr>
            <a:xfrm>
              <a:off x="3784530" y="4323393"/>
              <a:ext cx="36262" cy="72991"/>
            </a:xfrm>
            <a:custGeom>
              <a:avLst/>
              <a:gdLst/>
              <a:ahLst/>
              <a:cxnLst/>
              <a:rect l="l" t="t" r="r" b="b"/>
              <a:pathLst>
                <a:path w="543" h="1093" extrusionOk="0">
                  <a:moveTo>
                    <a:pt x="39" y="0"/>
                  </a:moveTo>
                  <a:cubicBezTo>
                    <a:pt x="0" y="0"/>
                    <a:pt x="33" y="490"/>
                    <a:pt x="45" y="568"/>
                  </a:cubicBezTo>
                  <a:cubicBezTo>
                    <a:pt x="57" y="652"/>
                    <a:pt x="433" y="1066"/>
                    <a:pt x="498" y="1092"/>
                  </a:cubicBezTo>
                  <a:cubicBezTo>
                    <a:pt x="543" y="1092"/>
                    <a:pt x="96" y="31"/>
                    <a:pt x="45" y="7"/>
                  </a:cubicBezTo>
                  <a:cubicBezTo>
                    <a:pt x="45" y="7"/>
                    <a:pt x="45" y="0"/>
                    <a:pt x="39" y="0"/>
                  </a:cubicBezTo>
                  <a:close/>
                </a:path>
              </a:pathLst>
            </a:custGeom>
            <a:solidFill>
              <a:srgbClr val="C9BD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3" name="Google Shape;9123;p136"/>
            <p:cNvSpPr/>
            <p:nvPr/>
          </p:nvSpPr>
          <p:spPr>
            <a:xfrm>
              <a:off x="3788070" y="4265094"/>
              <a:ext cx="24976" cy="16428"/>
            </a:xfrm>
            <a:custGeom>
              <a:avLst/>
              <a:gdLst/>
              <a:ahLst/>
              <a:cxnLst/>
              <a:rect l="l" t="t" r="r" b="b"/>
              <a:pathLst>
                <a:path w="374" h="246" extrusionOk="0">
                  <a:moveTo>
                    <a:pt x="168" y="0"/>
                  </a:moveTo>
                  <a:cubicBezTo>
                    <a:pt x="14" y="0"/>
                    <a:pt x="1" y="246"/>
                    <a:pt x="172" y="246"/>
                  </a:cubicBezTo>
                  <a:cubicBezTo>
                    <a:pt x="176" y="246"/>
                    <a:pt x="181" y="246"/>
                    <a:pt x="186" y="245"/>
                  </a:cubicBezTo>
                  <a:cubicBezTo>
                    <a:pt x="373" y="227"/>
                    <a:pt x="329" y="13"/>
                    <a:pt x="173" y="0"/>
                  </a:cubicBezTo>
                  <a:cubicBezTo>
                    <a:pt x="172" y="0"/>
                    <a:pt x="170" y="0"/>
                    <a:pt x="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4" name="Google Shape;9124;p136"/>
            <p:cNvSpPr/>
            <p:nvPr/>
          </p:nvSpPr>
          <p:spPr>
            <a:xfrm>
              <a:off x="3768236" y="4395315"/>
              <a:ext cx="163544" cy="115863"/>
            </a:xfrm>
            <a:custGeom>
              <a:avLst/>
              <a:gdLst/>
              <a:ahLst/>
              <a:cxnLst/>
              <a:rect l="l" t="t" r="r" b="b"/>
              <a:pathLst>
                <a:path w="2449" h="1735" extrusionOk="0">
                  <a:moveTo>
                    <a:pt x="1336" y="0"/>
                  </a:moveTo>
                  <a:cubicBezTo>
                    <a:pt x="1319" y="0"/>
                    <a:pt x="1302" y="0"/>
                    <a:pt x="1285" y="1"/>
                  </a:cubicBezTo>
                  <a:cubicBezTo>
                    <a:pt x="1" y="64"/>
                    <a:pt x="176" y="1735"/>
                    <a:pt x="1192" y="1735"/>
                  </a:cubicBezTo>
                  <a:cubicBezTo>
                    <a:pt x="1230" y="1735"/>
                    <a:pt x="1269" y="1732"/>
                    <a:pt x="1309" y="1727"/>
                  </a:cubicBezTo>
                  <a:cubicBezTo>
                    <a:pt x="2449" y="1593"/>
                    <a:pt x="2410" y="0"/>
                    <a:pt x="13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5" name="Google Shape;9125;p136"/>
            <p:cNvSpPr/>
            <p:nvPr/>
          </p:nvSpPr>
          <p:spPr>
            <a:xfrm>
              <a:off x="3804631" y="4418955"/>
              <a:ext cx="94627" cy="64576"/>
            </a:xfrm>
            <a:custGeom>
              <a:avLst/>
              <a:gdLst/>
              <a:ahLst/>
              <a:cxnLst/>
              <a:rect l="l" t="t" r="r" b="b"/>
              <a:pathLst>
                <a:path w="1417" h="967" extrusionOk="0">
                  <a:moveTo>
                    <a:pt x="777" y="0"/>
                  </a:moveTo>
                  <a:cubicBezTo>
                    <a:pt x="211" y="0"/>
                    <a:pt x="1" y="815"/>
                    <a:pt x="648" y="953"/>
                  </a:cubicBezTo>
                  <a:cubicBezTo>
                    <a:pt x="692" y="962"/>
                    <a:pt x="734" y="967"/>
                    <a:pt x="773" y="967"/>
                  </a:cubicBezTo>
                  <a:cubicBezTo>
                    <a:pt x="1341" y="967"/>
                    <a:pt x="1416" y="63"/>
                    <a:pt x="842" y="4"/>
                  </a:cubicBezTo>
                  <a:cubicBezTo>
                    <a:pt x="820" y="2"/>
                    <a:pt x="798" y="0"/>
                    <a:pt x="7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6" name="Google Shape;9126;p136"/>
            <p:cNvSpPr/>
            <p:nvPr/>
          </p:nvSpPr>
          <p:spPr>
            <a:xfrm>
              <a:off x="3464387" y="4251204"/>
              <a:ext cx="111589" cy="73258"/>
            </a:xfrm>
            <a:custGeom>
              <a:avLst/>
              <a:gdLst/>
              <a:ahLst/>
              <a:cxnLst/>
              <a:rect l="l" t="t" r="r" b="b"/>
              <a:pathLst>
                <a:path w="1671" h="1097" extrusionOk="0">
                  <a:moveTo>
                    <a:pt x="929" y="0"/>
                  </a:moveTo>
                  <a:cubicBezTo>
                    <a:pt x="232" y="0"/>
                    <a:pt x="1" y="878"/>
                    <a:pt x="833" y="1074"/>
                  </a:cubicBezTo>
                  <a:cubicBezTo>
                    <a:pt x="897" y="1089"/>
                    <a:pt x="956" y="1096"/>
                    <a:pt x="1010" y="1096"/>
                  </a:cubicBezTo>
                  <a:cubicBezTo>
                    <a:pt x="1670" y="1096"/>
                    <a:pt x="1632" y="49"/>
                    <a:pt x="981" y="2"/>
                  </a:cubicBezTo>
                  <a:cubicBezTo>
                    <a:pt x="963" y="1"/>
                    <a:pt x="946" y="0"/>
                    <a:pt x="9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7" name="Google Shape;9127;p136"/>
            <p:cNvSpPr/>
            <p:nvPr/>
          </p:nvSpPr>
          <p:spPr>
            <a:xfrm>
              <a:off x="3506258" y="4271304"/>
              <a:ext cx="39267" cy="29383"/>
            </a:xfrm>
            <a:custGeom>
              <a:avLst/>
              <a:gdLst/>
              <a:ahLst/>
              <a:cxnLst/>
              <a:rect l="l" t="t" r="r" b="b"/>
              <a:pathLst>
                <a:path w="588" h="440" extrusionOk="0">
                  <a:moveTo>
                    <a:pt x="251" y="1"/>
                  </a:moveTo>
                  <a:cubicBezTo>
                    <a:pt x="32" y="1"/>
                    <a:pt x="0" y="359"/>
                    <a:pt x="237" y="432"/>
                  </a:cubicBezTo>
                  <a:cubicBezTo>
                    <a:pt x="256" y="437"/>
                    <a:pt x="274" y="439"/>
                    <a:pt x="291" y="439"/>
                  </a:cubicBezTo>
                  <a:cubicBezTo>
                    <a:pt x="485" y="439"/>
                    <a:pt x="588" y="137"/>
                    <a:pt x="380" y="36"/>
                  </a:cubicBezTo>
                  <a:cubicBezTo>
                    <a:pt x="331" y="11"/>
                    <a:pt x="288" y="1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8" name="Google Shape;9128;p136"/>
            <p:cNvSpPr/>
            <p:nvPr/>
          </p:nvSpPr>
          <p:spPr>
            <a:xfrm>
              <a:off x="2991318" y="3859405"/>
              <a:ext cx="275401" cy="218371"/>
            </a:xfrm>
            <a:custGeom>
              <a:avLst/>
              <a:gdLst/>
              <a:ahLst/>
              <a:cxnLst/>
              <a:rect l="l" t="t" r="r" b="b"/>
              <a:pathLst>
                <a:path w="4124" h="3270" extrusionOk="0">
                  <a:moveTo>
                    <a:pt x="175" y="1"/>
                  </a:moveTo>
                  <a:cubicBezTo>
                    <a:pt x="175" y="1"/>
                    <a:pt x="0" y="2774"/>
                    <a:pt x="233" y="2955"/>
                  </a:cubicBezTo>
                  <a:cubicBezTo>
                    <a:pt x="441" y="3116"/>
                    <a:pt x="2855" y="3269"/>
                    <a:pt x="3555" y="3269"/>
                  </a:cubicBezTo>
                  <a:cubicBezTo>
                    <a:pt x="3664" y="3269"/>
                    <a:pt x="3731" y="3265"/>
                    <a:pt x="3742" y="3257"/>
                  </a:cubicBezTo>
                  <a:cubicBezTo>
                    <a:pt x="3826" y="3200"/>
                    <a:pt x="4124" y="635"/>
                    <a:pt x="4104" y="544"/>
                  </a:cubicBezTo>
                  <a:cubicBezTo>
                    <a:pt x="4085" y="454"/>
                    <a:pt x="279" y="15"/>
                    <a:pt x="279" y="15"/>
                  </a:cubicBezTo>
                  <a:lnTo>
                    <a:pt x="17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9" name="Google Shape;9129;p136"/>
            <p:cNvSpPr/>
            <p:nvPr/>
          </p:nvSpPr>
          <p:spPr>
            <a:xfrm>
              <a:off x="3025910" y="3880641"/>
              <a:ext cx="46212" cy="13423"/>
            </a:xfrm>
            <a:custGeom>
              <a:avLst/>
              <a:gdLst/>
              <a:ahLst/>
              <a:cxnLst/>
              <a:rect l="l" t="t" r="r" b="b"/>
              <a:pathLst>
                <a:path w="692" h="201" extrusionOk="0">
                  <a:moveTo>
                    <a:pt x="200" y="1"/>
                  </a:moveTo>
                  <a:cubicBezTo>
                    <a:pt x="84" y="1"/>
                    <a:pt x="0" y="19"/>
                    <a:pt x="13" y="58"/>
                  </a:cubicBezTo>
                  <a:cubicBezTo>
                    <a:pt x="39" y="136"/>
                    <a:pt x="317" y="201"/>
                    <a:pt x="504" y="201"/>
                  </a:cubicBezTo>
                  <a:cubicBezTo>
                    <a:pt x="607" y="201"/>
                    <a:pt x="684" y="181"/>
                    <a:pt x="684" y="136"/>
                  </a:cubicBezTo>
                  <a:cubicBezTo>
                    <a:pt x="692" y="58"/>
                    <a:pt x="400" y="1"/>
                    <a:pt x="200" y="1"/>
                  </a:cubicBezTo>
                  <a:close/>
                </a:path>
              </a:pathLst>
            </a:custGeom>
            <a:solidFill>
              <a:schemeClr val="dk1">
                <a:alpha val="1368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0" name="Google Shape;9130;p136"/>
            <p:cNvSpPr/>
            <p:nvPr/>
          </p:nvSpPr>
          <p:spPr>
            <a:xfrm>
              <a:off x="3080269" y="3889657"/>
              <a:ext cx="45744" cy="13022"/>
            </a:xfrm>
            <a:custGeom>
              <a:avLst/>
              <a:gdLst/>
              <a:ahLst/>
              <a:cxnLst/>
              <a:rect l="l" t="t" r="r" b="b"/>
              <a:pathLst>
                <a:path w="685" h="195" extrusionOk="0">
                  <a:moveTo>
                    <a:pt x="194" y="1"/>
                  </a:moveTo>
                  <a:cubicBezTo>
                    <a:pt x="84" y="1"/>
                    <a:pt x="0" y="21"/>
                    <a:pt x="13" y="60"/>
                  </a:cubicBezTo>
                  <a:cubicBezTo>
                    <a:pt x="39" y="129"/>
                    <a:pt x="317" y="194"/>
                    <a:pt x="504" y="194"/>
                  </a:cubicBezTo>
                  <a:cubicBezTo>
                    <a:pt x="601" y="194"/>
                    <a:pt x="678" y="182"/>
                    <a:pt x="684" y="137"/>
                  </a:cubicBezTo>
                  <a:cubicBezTo>
                    <a:pt x="684" y="52"/>
                    <a:pt x="394" y="1"/>
                    <a:pt x="194" y="1"/>
                  </a:cubicBezTo>
                  <a:close/>
                </a:path>
              </a:pathLst>
            </a:custGeom>
            <a:solidFill>
              <a:schemeClr val="dk1">
                <a:alpha val="1368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1" name="Google Shape;9131;p136"/>
            <p:cNvSpPr/>
            <p:nvPr/>
          </p:nvSpPr>
          <p:spPr>
            <a:xfrm>
              <a:off x="3198937" y="3911694"/>
              <a:ext cx="46145" cy="13423"/>
            </a:xfrm>
            <a:custGeom>
              <a:avLst/>
              <a:gdLst/>
              <a:ahLst/>
              <a:cxnLst/>
              <a:rect l="l" t="t" r="r" b="b"/>
              <a:pathLst>
                <a:path w="691" h="201" extrusionOk="0">
                  <a:moveTo>
                    <a:pt x="201" y="1"/>
                  </a:moveTo>
                  <a:cubicBezTo>
                    <a:pt x="84" y="1"/>
                    <a:pt x="1" y="20"/>
                    <a:pt x="13" y="58"/>
                  </a:cubicBezTo>
                  <a:cubicBezTo>
                    <a:pt x="39" y="136"/>
                    <a:pt x="317" y="201"/>
                    <a:pt x="505" y="201"/>
                  </a:cubicBezTo>
                  <a:cubicBezTo>
                    <a:pt x="607" y="201"/>
                    <a:pt x="685" y="181"/>
                    <a:pt x="685" y="136"/>
                  </a:cubicBezTo>
                  <a:cubicBezTo>
                    <a:pt x="691" y="58"/>
                    <a:pt x="401" y="1"/>
                    <a:pt x="201" y="1"/>
                  </a:cubicBezTo>
                  <a:close/>
                </a:path>
              </a:pathLst>
            </a:custGeom>
            <a:solidFill>
              <a:schemeClr val="dk1">
                <a:alpha val="1368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2" name="Google Shape;9132;p136"/>
            <p:cNvSpPr/>
            <p:nvPr/>
          </p:nvSpPr>
          <p:spPr>
            <a:xfrm>
              <a:off x="3138033" y="3900408"/>
              <a:ext cx="46679" cy="11820"/>
            </a:xfrm>
            <a:custGeom>
              <a:avLst/>
              <a:gdLst/>
              <a:ahLst/>
              <a:cxnLst/>
              <a:rect l="l" t="t" r="r" b="b"/>
              <a:pathLst>
                <a:path w="699" h="177" extrusionOk="0">
                  <a:moveTo>
                    <a:pt x="201" y="1"/>
                  </a:moveTo>
                  <a:cubicBezTo>
                    <a:pt x="84" y="1"/>
                    <a:pt x="1" y="21"/>
                    <a:pt x="21" y="60"/>
                  </a:cubicBezTo>
                  <a:cubicBezTo>
                    <a:pt x="52" y="117"/>
                    <a:pt x="362" y="176"/>
                    <a:pt x="550" y="176"/>
                  </a:cubicBezTo>
                  <a:cubicBezTo>
                    <a:pt x="633" y="176"/>
                    <a:pt x="692" y="162"/>
                    <a:pt x="692" y="137"/>
                  </a:cubicBezTo>
                  <a:cubicBezTo>
                    <a:pt x="699" y="60"/>
                    <a:pt x="401" y="1"/>
                    <a:pt x="201" y="1"/>
                  </a:cubicBezTo>
                  <a:close/>
                </a:path>
              </a:pathLst>
            </a:custGeom>
            <a:solidFill>
              <a:schemeClr val="dk1">
                <a:alpha val="1368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3" name="Google Shape;9133;p136"/>
            <p:cNvSpPr/>
            <p:nvPr/>
          </p:nvSpPr>
          <p:spPr>
            <a:xfrm>
              <a:off x="3046211" y="3907353"/>
              <a:ext cx="46145" cy="13423"/>
            </a:xfrm>
            <a:custGeom>
              <a:avLst/>
              <a:gdLst/>
              <a:ahLst/>
              <a:cxnLst/>
              <a:rect l="l" t="t" r="r" b="b"/>
              <a:pathLst>
                <a:path w="691" h="201" extrusionOk="0">
                  <a:moveTo>
                    <a:pt x="200" y="1"/>
                  </a:moveTo>
                  <a:cubicBezTo>
                    <a:pt x="84" y="1"/>
                    <a:pt x="0" y="19"/>
                    <a:pt x="13" y="58"/>
                  </a:cubicBezTo>
                  <a:cubicBezTo>
                    <a:pt x="39" y="136"/>
                    <a:pt x="316" y="201"/>
                    <a:pt x="504" y="201"/>
                  </a:cubicBezTo>
                  <a:cubicBezTo>
                    <a:pt x="607" y="201"/>
                    <a:pt x="684" y="182"/>
                    <a:pt x="684" y="136"/>
                  </a:cubicBezTo>
                  <a:cubicBezTo>
                    <a:pt x="690" y="58"/>
                    <a:pt x="400" y="1"/>
                    <a:pt x="200" y="1"/>
                  </a:cubicBezTo>
                  <a:close/>
                </a:path>
              </a:pathLst>
            </a:custGeom>
            <a:solidFill>
              <a:schemeClr val="dk1">
                <a:alpha val="1368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4" name="Google Shape;9134;p136"/>
            <p:cNvSpPr/>
            <p:nvPr/>
          </p:nvSpPr>
          <p:spPr>
            <a:xfrm>
              <a:off x="3100570" y="3916369"/>
              <a:ext cx="45744" cy="13556"/>
            </a:xfrm>
            <a:custGeom>
              <a:avLst/>
              <a:gdLst/>
              <a:ahLst/>
              <a:cxnLst/>
              <a:rect l="l" t="t" r="r" b="b"/>
              <a:pathLst>
                <a:path w="685" h="203" extrusionOk="0">
                  <a:moveTo>
                    <a:pt x="194" y="1"/>
                  </a:moveTo>
                  <a:cubicBezTo>
                    <a:pt x="84" y="1"/>
                    <a:pt x="0" y="21"/>
                    <a:pt x="13" y="60"/>
                  </a:cubicBezTo>
                  <a:cubicBezTo>
                    <a:pt x="39" y="137"/>
                    <a:pt x="317" y="202"/>
                    <a:pt x="504" y="202"/>
                  </a:cubicBezTo>
                  <a:cubicBezTo>
                    <a:pt x="600" y="202"/>
                    <a:pt x="678" y="182"/>
                    <a:pt x="684" y="137"/>
                  </a:cubicBezTo>
                  <a:cubicBezTo>
                    <a:pt x="684" y="60"/>
                    <a:pt x="394" y="1"/>
                    <a:pt x="194" y="1"/>
                  </a:cubicBezTo>
                  <a:close/>
                </a:path>
              </a:pathLst>
            </a:custGeom>
            <a:solidFill>
              <a:schemeClr val="dk1">
                <a:alpha val="1368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5" name="Google Shape;9135;p136"/>
            <p:cNvSpPr/>
            <p:nvPr/>
          </p:nvSpPr>
          <p:spPr>
            <a:xfrm>
              <a:off x="3187651" y="3952229"/>
              <a:ext cx="45878" cy="13423"/>
            </a:xfrm>
            <a:custGeom>
              <a:avLst/>
              <a:gdLst/>
              <a:ahLst/>
              <a:cxnLst/>
              <a:rect l="l" t="t" r="r" b="b"/>
              <a:pathLst>
                <a:path w="687" h="201" extrusionOk="0">
                  <a:moveTo>
                    <a:pt x="194" y="0"/>
                  </a:moveTo>
                  <a:cubicBezTo>
                    <a:pt x="84" y="0"/>
                    <a:pt x="1" y="20"/>
                    <a:pt x="15" y="59"/>
                  </a:cubicBezTo>
                  <a:cubicBezTo>
                    <a:pt x="39" y="137"/>
                    <a:pt x="311" y="200"/>
                    <a:pt x="505" y="200"/>
                  </a:cubicBezTo>
                  <a:cubicBezTo>
                    <a:pt x="602" y="200"/>
                    <a:pt x="680" y="182"/>
                    <a:pt x="680" y="137"/>
                  </a:cubicBezTo>
                  <a:cubicBezTo>
                    <a:pt x="686" y="59"/>
                    <a:pt x="394" y="0"/>
                    <a:pt x="194" y="0"/>
                  </a:cubicBezTo>
                  <a:close/>
                </a:path>
              </a:pathLst>
            </a:custGeom>
            <a:solidFill>
              <a:schemeClr val="dk1">
                <a:alpha val="1368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6" name="Google Shape;9136;p136"/>
            <p:cNvSpPr/>
            <p:nvPr/>
          </p:nvSpPr>
          <p:spPr>
            <a:xfrm>
              <a:off x="3124677" y="3942813"/>
              <a:ext cx="45878" cy="13423"/>
            </a:xfrm>
            <a:custGeom>
              <a:avLst/>
              <a:gdLst/>
              <a:ahLst/>
              <a:cxnLst/>
              <a:rect l="l" t="t" r="r" b="b"/>
              <a:pathLst>
                <a:path w="687" h="201" extrusionOk="0">
                  <a:moveTo>
                    <a:pt x="195" y="0"/>
                  </a:moveTo>
                  <a:cubicBezTo>
                    <a:pt x="84" y="0"/>
                    <a:pt x="1" y="19"/>
                    <a:pt x="13" y="64"/>
                  </a:cubicBezTo>
                  <a:cubicBezTo>
                    <a:pt x="39" y="135"/>
                    <a:pt x="317" y="200"/>
                    <a:pt x="505" y="200"/>
                  </a:cubicBezTo>
                  <a:cubicBezTo>
                    <a:pt x="601" y="200"/>
                    <a:pt x="678" y="180"/>
                    <a:pt x="686" y="141"/>
                  </a:cubicBezTo>
                  <a:cubicBezTo>
                    <a:pt x="686" y="58"/>
                    <a:pt x="395" y="0"/>
                    <a:pt x="195" y="0"/>
                  </a:cubicBezTo>
                  <a:close/>
                </a:path>
              </a:pathLst>
            </a:custGeom>
            <a:solidFill>
              <a:schemeClr val="dk1">
                <a:alpha val="1368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7" name="Google Shape;9137;p136"/>
            <p:cNvSpPr/>
            <p:nvPr/>
          </p:nvSpPr>
          <p:spPr>
            <a:xfrm>
              <a:off x="3065978" y="3934533"/>
              <a:ext cx="46212" cy="13490"/>
            </a:xfrm>
            <a:custGeom>
              <a:avLst/>
              <a:gdLst/>
              <a:ahLst/>
              <a:cxnLst/>
              <a:rect l="l" t="t" r="r" b="b"/>
              <a:pathLst>
                <a:path w="692" h="202" extrusionOk="0">
                  <a:moveTo>
                    <a:pt x="200" y="0"/>
                  </a:moveTo>
                  <a:cubicBezTo>
                    <a:pt x="92" y="0"/>
                    <a:pt x="0" y="20"/>
                    <a:pt x="20" y="59"/>
                  </a:cubicBezTo>
                  <a:cubicBezTo>
                    <a:pt x="45" y="137"/>
                    <a:pt x="317" y="202"/>
                    <a:pt x="511" y="202"/>
                  </a:cubicBezTo>
                  <a:cubicBezTo>
                    <a:pt x="608" y="202"/>
                    <a:pt x="686" y="182"/>
                    <a:pt x="686" y="137"/>
                  </a:cubicBezTo>
                  <a:cubicBezTo>
                    <a:pt x="692" y="59"/>
                    <a:pt x="402" y="0"/>
                    <a:pt x="200" y="0"/>
                  </a:cubicBezTo>
                  <a:close/>
                </a:path>
              </a:pathLst>
            </a:custGeom>
            <a:solidFill>
              <a:schemeClr val="dk1">
                <a:alpha val="1368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8" name="Google Shape;9138;p136"/>
            <p:cNvSpPr/>
            <p:nvPr/>
          </p:nvSpPr>
          <p:spPr>
            <a:xfrm>
              <a:off x="3014156" y="3927654"/>
              <a:ext cx="46279" cy="13423"/>
            </a:xfrm>
            <a:custGeom>
              <a:avLst/>
              <a:gdLst/>
              <a:ahLst/>
              <a:cxnLst/>
              <a:rect l="l" t="t" r="r" b="b"/>
              <a:pathLst>
                <a:path w="693" h="201" extrusionOk="0">
                  <a:moveTo>
                    <a:pt x="201" y="1"/>
                  </a:moveTo>
                  <a:cubicBezTo>
                    <a:pt x="85" y="1"/>
                    <a:pt x="1" y="19"/>
                    <a:pt x="15" y="58"/>
                  </a:cubicBezTo>
                  <a:cubicBezTo>
                    <a:pt x="40" y="136"/>
                    <a:pt x="317" y="201"/>
                    <a:pt x="505" y="201"/>
                  </a:cubicBezTo>
                  <a:cubicBezTo>
                    <a:pt x="609" y="201"/>
                    <a:pt x="680" y="181"/>
                    <a:pt x="686" y="136"/>
                  </a:cubicBezTo>
                  <a:cubicBezTo>
                    <a:pt x="693" y="58"/>
                    <a:pt x="403" y="1"/>
                    <a:pt x="201" y="1"/>
                  </a:cubicBezTo>
                  <a:close/>
                </a:path>
              </a:pathLst>
            </a:custGeom>
            <a:solidFill>
              <a:schemeClr val="dk1">
                <a:alpha val="1368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9" name="Google Shape;9139;p136"/>
            <p:cNvSpPr/>
            <p:nvPr/>
          </p:nvSpPr>
          <p:spPr>
            <a:xfrm>
              <a:off x="3158334" y="3927654"/>
              <a:ext cx="46679" cy="11286"/>
            </a:xfrm>
            <a:custGeom>
              <a:avLst/>
              <a:gdLst/>
              <a:ahLst/>
              <a:cxnLst/>
              <a:rect l="l" t="t" r="r" b="b"/>
              <a:pathLst>
                <a:path w="699" h="169" extrusionOk="0">
                  <a:moveTo>
                    <a:pt x="201" y="1"/>
                  </a:moveTo>
                  <a:cubicBezTo>
                    <a:pt x="84" y="1"/>
                    <a:pt x="1" y="13"/>
                    <a:pt x="19" y="52"/>
                  </a:cubicBezTo>
                  <a:cubicBezTo>
                    <a:pt x="52" y="111"/>
                    <a:pt x="362" y="168"/>
                    <a:pt x="550" y="168"/>
                  </a:cubicBezTo>
                  <a:cubicBezTo>
                    <a:pt x="633" y="168"/>
                    <a:pt x="692" y="162"/>
                    <a:pt x="692" y="129"/>
                  </a:cubicBezTo>
                  <a:cubicBezTo>
                    <a:pt x="699" y="52"/>
                    <a:pt x="401" y="1"/>
                    <a:pt x="201" y="1"/>
                  </a:cubicBezTo>
                  <a:close/>
                </a:path>
              </a:pathLst>
            </a:custGeom>
            <a:solidFill>
              <a:schemeClr val="dk1">
                <a:alpha val="1368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0" name="Google Shape;9140;p136"/>
            <p:cNvSpPr/>
            <p:nvPr/>
          </p:nvSpPr>
          <p:spPr>
            <a:xfrm>
              <a:off x="3018096" y="3954366"/>
              <a:ext cx="45744" cy="13423"/>
            </a:xfrm>
            <a:custGeom>
              <a:avLst/>
              <a:gdLst/>
              <a:ahLst/>
              <a:cxnLst/>
              <a:rect l="l" t="t" r="r" b="b"/>
              <a:pathLst>
                <a:path w="685" h="201" extrusionOk="0">
                  <a:moveTo>
                    <a:pt x="195" y="1"/>
                  </a:moveTo>
                  <a:cubicBezTo>
                    <a:pt x="85" y="1"/>
                    <a:pt x="1" y="21"/>
                    <a:pt x="13" y="60"/>
                  </a:cubicBezTo>
                  <a:cubicBezTo>
                    <a:pt x="40" y="137"/>
                    <a:pt x="311" y="201"/>
                    <a:pt x="505" y="201"/>
                  </a:cubicBezTo>
                  <a:cubicBezTo>
                    <a:pt x="601" y="201"/>
                    <a:pt x="679" y="182"/>
                    <a:pt x="679" y="137"/>
                  </a:cubicBezTo>
                  <a:cubicBezTo>
                    <a:pt x="685" y="60"/>
                    <a:pt x="395" y="1"/>
                    <a:pt x="195" y="1"/>
                  </a:cubicBezTo>
                  <a:close/>
                </a:path>
              </a:pathLst>
            </a:custGeom>
            <a:solidFill>
              <a:schemeClr val="dk1">
                <a:alpha val="1368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1" name="Google Shape;9141;p136"/>
            <p:cNvSpPr/>
            <p:nvPr/>
          </p:nvSpPr>
          <p:spPr>
            <a:xfrm>
              <a:off x="3072055" y="3963515"/>
              <a:ext cx="46145" cy="13423"/>
            </a:xfrm>
            <a:custGeom>
              <a:avLst/>
              <a:gdLst/>
              <a:ahLst/>
              <a:cxnLst/>
              <a:rect l="l" t="t" r="r" b="b"/>
              <a:pathLst>
                <a:path w="691" h="201" extrusionOk="0">
                  <a:moveTo>
                    <a:pt x="201" y="0"/>
                  </a:moveTo>
                  <a:cubicBezTo>
                    <a:pt x="85" y="0"/>
                    <a:pt x="1" y="19"/>
                    <a:pt x="13" y="58"/>
                  </a:cubicBezTo>
                  <a:cubicBezTo>
                    <a:pt x="40" y="135"/>
                    <a:pt x="317" y="200"/>
                    <a:pt x="505" y="200"/>
                  </a:cubicBezTo>
                  <a:cubicBezTo>
                    <a:pt x="607" y="200"/>
                    <a:pt x="685" y="180"/>
                    <a:pt x="685" y="135"/>
                  </a:cubicBezTo>
                  <a:cubicBezTo>
                    <a:pt x="691" y="52"/>
                    <a:pt x="401" y="0"/>
                    <a:pt x="201" y="0"/>
                  </a:cubicBezTo>
                  <a:close/>
                </a:path>
              </a:pathLst>
            </a:custGeom>
            <a:solidFill>
              <a:schemeClr val="dk1">
                <a:alpha val="1368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2" name="Google Shape;9142;p136"/>
            <p:cNvSpPr/>
            <p:nvPr/>
          </p:nvSpPr>
          <p:spPr>
            <a:xfrm>
              <a:off x="3191190" y="3985486"/>
              <a:ext cx="45744" cy="13423"/>
            </a:xfrm>
            <a:custGeom>
              <a:avLst/>
              <a:gdLst/>
              <a:ahLst/>
              <a:cxnLst/>
              <a:rect l="l" t="t" r="r" b="b"/>
              <a:pathLst>
                <a:path w="685" h="201" extrusionOk="0">
                  <a:moveTo>
                    <a:pt x="194" y="0"/>
                  </a:moveTo>
                  <a:cubicBezTo>
                    <a:pt x="84" y="0"/>
                    <a:pt x="0" y="20"/>
                    <a:pt x="13" y="59"/>
                  </a:cubicBezTo>
                  <a:cubicBezTo>
                    <a:pt x="39" y="137"/>
                    <a:pt x="317" y="200"/>
                    <a:pt x="504" y="200"/>
                  </a:cubicBezTo>
                  <a:cubicBezTo>
                    <a:pt x="600" y="200"/>
                    <a:pt x="678" y="182"/>
                    <a:pt x="684" y="137"/>
                  </a:cubicBezTo>
                  <a:cubicBezTo>
                    <a:pt x="684" y="59"/>
                    <a:pt x="394" y="0"/>
                    <a:pt x="194" y="0"/>
                  </a:cubicBezTo>
                  <a:close/>
                </a:path>
              </a:pathLst>
            </a:custGeom>
            <a:solidFill>
              <a:schemeClr val="dk1">
                <a:alpha val="1368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3" name="Google Shape;9143;p136"/>
            <p:cNvSpPr/>
            <p:nvPr/>
          </p:nvSpPr>
          <p:spPr>
            <a:xfrm>
              <a:off x="3130287" y="3974668"/>
              <a:ext cx="46279" cy="11286"/>
            </a:xfrm>
            <a:custGeom>
              <a:avLst/>
              <a:gdLst/>
              <a:ahLst/>
              <a:cxnLst/>
              <a:rect l="l" t="t" r="r" b="b"/>
              <a:pathLst>
                <a:path w="693" h="169" extrusionOk="0">
                  <a:moveTo>
                    <a:pt x="194" y="1"/>
                  </a:moveTo>
                  <a:cubicBezTo>
                    <a:pt x="84" y="1"/>
                    <a:pt x="0" y="13"/>
                    <a:pt x="21" y="52"/>
                  </a:cubicBezTo>
                  <a:cubicBezTo>
                    <a:pt x="45" y="111"/>
                    <a:pt x="356" y="168"/>
                    <a:pt x="543" y="168"/>
                  </a:cubicBezTo>
                  <a:cubicBezTo>
                    <a:pt x="627" y="168"/>
                    <a:pt x="686" y="156"/>
                    <a:pt x="686" y="130"/>
                  </a:cubicBezTo>
                  <a:cubicBezTo>
                    <a:pt x="692" y="52"/>
                    <a:pt x="394" y="1"/>
                    <a:pt x="194" y="1"/>
                  </a:cubicBezTo>
                  <a:close/>
                </a:path>
              </a:pathLst>
            </a:custGeom>
            <a:solidFill>
              <a:schemeClr val="dk1">
                <a:alpha val="1368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4" name="Google Shape;9144;p136"/>
            <p:cNvSpPr/>
            <p:nvPr/>
          </p:nvSpPr>
          <p:spPr>
            <a:xfrm>
              <a:off x="3038397" y="3981078"/>
              <a:ext cx="45744" cy="13556"/>
            </a:xfrm>
            <a:custGeom>
              <a:avLst/>
              <a:gdLst/>
              <a:ahLst/>
              <a:cxnLst/>
              <a:rect l="l" t="t" r="r" b="b"/>
              <a:pathLst>
                <a:path w="685" h="203" extrusionOk="0">
                  <a:moveTo>
                    <a:pt x="195" y="1"/>
                  </a:moveTo>
                  <a:cubicBezTo>
                    <a:pt x="85" y="1"/>
                    <a:pt x="1" y="21"/>
                    <a:pt x="13" y="60"/>
                  </a:cubicBezTo>
                  <a:cubicBezTo>
                    <a:pt x="40" y="137"/>
                    <a:pt x="311" y="203"/>
                    <a:pt x="505" y="203"/>
                  </a:cubicBezTo>
                  <a:cubicBezTo>
                    <a:pt x="601" y="203"/>
                    <a:pt x="679" y="182"/>
                    <a:pt x="679" y="137"/>
                  </a:cubicBezTo>
                  <a:cubicBezTo>
                    <a:pt x="685" y="60"/>
                    <a:pt x="395" y="1"/>
                    <a:pt x="195" y="1"/>
                  </a:cubicBezTo>
                  <a:close/>
                </a:path>
              </a:pathLst>
            </a:custGeom>
            <a:solidFill>
              <a:schemeClr val="dk1">
                <a:alpha val="1368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5" name="Google Shape;9145;p136"/>
            <p:cNvSpPr/>
            <p:nvPr/>
          </p:nvSpPr>
          <p:spPr>
            <a:xfrm>
              <a:off x="3092289" y="3990227"/>
              <a:ext cx="46212" cy="13423"/>
            </a:xfrm>
            <a:custGeom>
              <a:avLst/>
              <a:gdLst/>
              <a:ahLst/>
              <a:cxnLst/>
              <a:rect l="l" t="t" r="r" b="b"/>
              <a:pathLst>
                <a:path w="692" h="201" extrusionOk="0">
                  <a:moveTo>
                    <a:pt x="202" y="0"/>
                  </a:moveTo>
                  <a:cubicBezTo>
                    <a:pt x="86" y="0"/>
                    <a:pt x="0" y="19"/>
                    <a:pt x="14" y="58"/>
                  </a:cubicBezTo>
                  <a:cubicBezTo>
                    <a:pt x="39" y="135"/>
                    <a:pt x="318" y="201"/>
                    <a:pt x="504" y="201"/>
                  </a:cubicBezTo>
                  <a:cubicBezTo>
                    <a:pt x="608" y="201"/>
                    <a:pt x="686" y="182"/>
                    <a:pt x="686" y="135"/>
                  </a:cubicBezTo>
                  <a:cubicBezTo>
                    <a:pt x="692" y="58"/>
                    <a:pt x="402" y="0"/>
                    <a:pt x="202" y="0"/>
                  </a:cubicBezTo>
                  <a:close/>
                </a:path>
              </a:pathLst>
            </a:custGeom>
            <a:solidFill>
              <a:schemeClr val="dk1">
                <a:alpha val="1368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6" name="Google Shape;9146;p136"/>
            <p:cNvSpPr/>
            <p:nvPr/>
          </p:nvSpPr>
          <p:spPr>
            <a:xfrm>
              <a:off x="3179504" y="4026088"/>
              <a:ext cx="46212" cy="13423"/>
            </a:xfrm>
            <a:custGeom>
              <a:avLst/>
              <a:gdLst/>
              <a:ahLst/>
              <a:cxnLst/>
              <a:rect l="l" t="t" r="r" b="b"/>
              <a:pathLst>
                <a:path w="692" h="201" extrusionOk="0">
                  <a:moveTo>
                    <a:pt x="200" y="0"/>
                  </a:moveTo>
                  <a:cubicBezTo>
                    <a:pt x="84" y="0"/>
                    <a:pt x="0" y="19"/>
                    <a:pt x="12" y="57"/>
                  </a:cubicBezTo>
                  <a:cubicBezTo>
                    <a:pt x="39" y="135"/>
                    <a:pt x="316" y="200"/>
                    <a:pt x="504" y="200"/>
                  </a:cubicBezTo>
                  <a:cubicBezTo>
                    <a:pt x="608" y="200"/>
                    <a:pt x="679" y="180"/>
                    <a:pt x="686" y="135"/>
                  </a:cubicBezTo>
                  <a:cubicBezTo>
                    <a:pt x="692" y="57"/>
                    <a:pt x="400" y="0"/>
                    <a:pt x="200" y="0"/>
                  </a:cubicBezTo>
                  <a:close/>
                </a:path>
              </a:pathLst>
            </a:custGeom>
            <a:solidFill>
              <a:schemeClr val="dk1">
                <a:alpha val="1368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7" name="Google Shape;9147;p136"/>
            <p:cNvSpPr/>
            <p:nvPr/>
          </p:nvSpPr>
          <p:spPr>
            <a:xfrm>
              <a:off x="3116530" y="4016939"/>
              <a:ext cx="46212" cy="13022"/>
            </a:xfrm>
            <a:custGeom>
              <a:avLst/>
              <a:gdLst/>
              <a:ahLst/>
              <a:cxnLst/>
              <a:rect l="l" t="t" r="r" b="b"/>
              <a:pathLst>
                <a:path w="692" h="195" extrusionOk="0">
                  <a:moveTo>
                    <a:pt x="200" y="1"/>
                  </a:moveTo>
                  <a:cubicBezTo>
                    <a:pt x="84" y="1"/>
                    <a:pt x="0" y="15"/>
                    <a:pt x="13" y="59"/>
                  </a:cubicBezTo>
                  <a:cubicBezTo>
                    <a:pt x="39" y="131"/>
                    <a:pt x="317" y="194"/>
                    <a:pt x="504" y="194"/>
                  </a:cubicBezTo>
                  <a:cubicBezTo>
                    <a:pt x="607" y="194"/>
                    <a:pt x="684" y="176"/>
                    <a:pt x="684" y="137"/>
                  </a:cubicBezTo>
                  <a:cubicBezTo>
                    <a:pt x="692" y="53"/>
                    <a:pt x="400" y="1"/>
                    <a:pt x="200" y="1"/>
                  </a:cubicBezTo>
                  <a:close/>
                </a:path>
              </a:pathLst>
            </a:custGeom>
            <a:solidFill>
              <a:schemeClr val="dk1">
                <a:alpha val="1368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8" name="Google Shape;9148;p136"/>
            <p:cNvSpPr/>
            <p:nvPr/>
          </p:nvSpPr>
          <p:spPr>
            <a:xfrm>
              <a:off x="3058231" y="4008325"/>
              <a:ext cx="45811" cy="13423"/>
            </a:xfrm>
            <a:custGeom>
              <a:avLst/>
              <a:gdLst/>
              <a:ahLst/>
              <a:cxnLst/>
              <a:rect l="l" t="t" r="r" b="b"/>
              <a:pathLst>
                <a:path w="686" h="201" extrusionOk="0">
                  <a:moveTo>
                    <a:pt x="194" y="1"/>
                  </a:moveTo>
                  <a:cubicBezTo>
                    <a:pt x="84" y="1"/>
                    <a:pt x="0" y="19"/>
                    <a:pt x="14" y="58"/>
                  </a:cubicBezTo>
                  <a:cubicBezTo>
                    <a:pt x="39" y="136"/>
                    <a:pt x="316" y="201"/>
                    <a:pt x="504" y="201"/>
                  </a:cubicBezTo>
                  <a:cubicBezTo>
                    <a:pt x="602" y="201"/>
                    <a:pt x="679" y="182"/>
                    <a:pt x="685" y="136"/>
                  </a:cubicBezTo>
                  <a:cubicBezTo>
                    <a:pt x="685" y="58"/>
                    <a:pt x="394" y="1"/>
                    <a:pt x="194" y="1"/>
                  </a:cubicBezTo>
                  <a:close/>
                </a:path>
              </a:pathLst>
            </a:custGeom>
            <a:solidFill>
              <a:schemeClr val="dk1">
                <a:alpha val="1368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9" name="Google Shape;9149;p136"/>
            <p:cNvSpPr/>
            <p:nvPr/>
          </p:nvSpPr>
          <p:spPr>
            <a:xfrm>
              <a:off x="3006009" y="4001380"/>
              <a:ext cx="46279" cy="13423"/>
            </a:xfrm>
            <a:custGeom>
              <a:avLst/>
              <a:gdLst/>
              <a:ahLst/>
              <a:cxnLst/>
              <a:rect l="l" t="t" r="r" b="b"/>
              <a:pathLst>
                <a:path w="693" h="201" extrusionOk="0">
                  <a:moveTo>
                    <a:pt x="200" y="1"/>
                  </a:moveTo>
                  <a:cubicBezTo>
                    <a:pt x="90" y="1"/>
                    <a:pt x="0" y="21"/>
                    <a:pt x="21" y="60"/>
                  </a:cubicBezTo>
                  <a:cubicBezTo>
                    <a:pt x="45" y="137"/>
                    <a:pt x="317" y="201"/>
                    <a:pt x="511" y="201"/>
                  </a:cubicBezTo>
                  <a:cubicBezTo>
                    <a:pt x="608" y="201"/>
                    <a:pt x="686" y="182"/>
                    <a:pt x="686" y="137"/>
                  </a:cubicBezTo>
                  <a:cubicBezTo>
                    <a:pt x="692" y="60"/>
                    <a:pt x="401" y="1"/>
                    <a:pt x="200" y="1"/>
                  </a:cubicBezTo>
                  <a:close/>
                </a:path>
              </a:pathLst>
            </a:custGeom>
            <a:solidFill>
              <a:schemeClr val="dk1">
                <a:alpha val="1368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0" name="Google Shape;9150;p136"/>
            <p:cNvSpPr/>
            <p:nvPr/>
          </p:nvSpPr>
          <p:spPr>
            <a:xfrm>
              <a:off x="3150588" y="4001380"/>
              <a:ext cx="46279" cy="11353"/>
            </a:xfrm>
            <a:custGeom>
              <a:avLst/>
              <a:gdLst/>
              <a:ahLst/>
              <a:cxnLst/>
              <a:rect l="l" t="t" r="r" b="b"/>
              <a:pathLst>
                <a:path w="693" h="170" extrusionOk="0">
                  <a:moveTo>
                    <a:pt x="194" y="1"/>
                  </a:moveTo>
                  <a:cubicBezTo>
                    <a:pt x="84" y="1"/>
                    <a:pt x="0" y="15"/>
                    <a:pt x="19" y="54"/>
                  </a:cubicBezTo>
                  <a:cubicBezTo>
                    <a:pt x="45" y="111"/>
                    <a:pt x="356" y="170"/>
                    <a:pt x="543" y="170"/>
                  </a:cubicBezTo>
                  <a:cubicBezTo>
                    <a:pt x="627" y="170"/>
                    <a:pt x="686" y="162"/>
                    <a:pt x="686" y="131"/>
                  </a:cubicBezTo>
                  <a:cubicBezTo>
                    <a:pt x="692" y="54"/>
                    <a:pt x="394" y="1"/>
                    <a:pt x="194" y="1"/>
                  </a:cubicBezTo>
                  <a:close/>
                </a:path>
              </a:pathLst>
            </a:custGeom>
            <a:solidFill>
              <a:schemeClr val="dk1">
                <a:alpha val="1368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1" name="Google Shape;9151;p136"/>
            <p:cNvSpPr/>
            <p:nvPr/>
          </p:nvSpPr>
          <p:spPr>
            <a:xfrm>
              <a:off x="3214897" y="3661002"/>
              <a:ext cx="326287" cy="207686"/>
            </a:xfrm>
            <a:custGeom>
              <a:avLst/>
              <a:gdLst/>
              <a:ahLst/>
              <a:cxnLst/>
              <a:rect l="l" t="t" r="r" b="b"/>
              <a:pathLst>
                <a:path w="4886" h="3110" extrusionOk="0">
                  <a:moveTo>
                    <a:pt x="3663" y="0"/>
                  </a:moveTo>
                  <a:cubicBezTo>
                    <a:pt x="3663" y="0"/>
                    <a:pt x="3263" y="1778"/>
                    <a:pt x="2584" y="2055"/>
                  </a:cubicBezTo>
                  <a:cubicBezTo>
                    <a:pt x="2494" y="2092"/>
                    <a:pt x="2373" y="2106"/>
                    <a:pt x="2241" y="2106"/>
                  </a:cubicBezTo>
                  <a:cubicBezTo>
                    <a:pt x="1797" y="2106"/>
                    <a:pt x="1221" y="1945"/>
                    <a:pt x="1221" y="1945"/>
                  </a:cubicBezTo>
                  <a:cubicBezTo>
                    <a:pt x="1221" y="1945"/>
                    <a:pt x="953" y="1841"/>
                    <a:pt x="672" y="1841"/>
                  </a:cubicBezTo>
                  <a:cubicBezTo>
                    <a:pt x="564" y="1841"/>
                    <a:pt x="453" y="1857"/>
                    <a:pt x="356" y="1900"/>
                  </a:cubicBezTo>
                  <a:cubicBezTo>
                    <a:pt x="0" y="2055"/>
                    <a:pt x="117" y="3082"/>
                    <a:pt x="568" y="3108"/>
                  </a:cubicBezTo>
                  <a:cubicBezTo>
                    <a:pt x="584" y="3109"/>
                    <a:pt x="599" y="3110"/>
                    <a:pt x="615" y="3110"/>
                  </a:cubicBezTo>
                  <a:cubicBezTo>
                    <a:pt x="1057" y="3110"/>
                    <a:pt x="1474" y="2676"/>
                    <a:pt x="1474" y="2676"/>
                  </a:cubicBezTo>
                  <a:cubicBezTo>
                    <a:pt x="1474" y="2676"/>
                    <a:pt x="2080" y="2879"/>
                    <a:pt x="2717" y="2879"/>
                  </a:cubicBezTo>
                  <a:cubicBezTo>
                    <a:pt x="3077" y="2879"/>
                    <a:pt x="3447" y="2814"/>
                    <a:pt x="3722" y="2610"/>
                  </a:cubicBezTo>
                  <a:cubicBezTo>
                    <a:pt x="4886" y="1751"/>
                    <a:pt x="4769" y="84"/>
                    <a:pt x="4769" y="84"/>
                  </a:cubicBezTo>
                  <a:lnTo>
                    <a:pt x="3663" y="0"/>
                  </a:lnTo>
                  <a:close/>
                </a:path>
              </a:pathLst>
            </a:custGeom>
            <a:solidFill>
              <a:srgbClr val="FFA5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2" name="Google Shape;9152;p136"/>
            <p:cNvSpPr/>
            <p:nvPr/>
          </p:nvSpPr>
          <p:spPr>
            <a:xfrm>
              <a:off x="3224847" y="3783944"/>
              <a:ext cx="78533" cy="85078"/>
            </a:xfrm>
            <a:custGeom>
              <a:avLst/>
              <a:gdLst/>
              <a:ahLst/>
              <a:cxnLst/>
              <a:rect l="l" t="t" r="r" b="b"/>
              <a:pathLst>
                <a:path w="1176" h="1274" extrusionOk="0">
                  <a:moveTo>
                    <a:pt x="523" y="0"/>
                  </a:moveTo>
                  <a:cubicBezTo>
                    <a:pt x="413" y="0"/>
                    <a:pt x="303" y="14"/>
                    <a:pt x="207" y="59"/>
                  </a:cubicBezTo>
                  <a:cubicBezTo>
                    <a:pt x="64" y="117"/>
                    <a:pt x="0" y="317"/>
                    <a:pt x="0" y="543"/>
                  </a:cubicBezTo>
                  <a:cubicBezTo>
                    <a:pt x="0" y="873"/>
                    <a:pt x="148" y="1255"/>
                    <a:pt x="419" y="1267"/>
                  </a:cubicBezTo>
                  <a:cubicBezTo>
                    <a:pt x="433" y="1273"/>
                    <a:pt x="445" y="1273"/>
                    <a:pt x="458" y="1273"/>
                  </a:cubicBezTo>
                  <a:cubicBezTo>
                    <a:pt x="574" y="1273"/>
                    <a:pt x="690" y="1241"/>
                    <a:pt x="801" y="1196"/>
                  </a:cubicBezTo>
                  <a:cubicBezTo>
                    <a:pt x="807" y="1118"/>
                    <a:pt x="821" y="1041"/>
                    <a:pt x="846" y="976"/>
                  </a:cubicBezTo>
                  <a:lnTo>
                    <a:pt x="497" y="763"/>
                  </a:lnTo>
                  <a:lnTo>
                    <a:pt x="582" y="531"/>
                  </a:lnTo>
                  <a:lnTo>
                    <a:pt x="1021" y="769"/>
                  </a:lnTo>
                  <a:cubicBezTo>
                    <a:pt x="1060" y="757"/>
                    <a:pt x="1098" y="743"/>
                    <a:pt x="1137" y="731"/>
                  </a:cubicBezTo>
                  <a:cubicBezTo>
                    <a:pt x="1137" y="588"/>
                    <a:pt x="1143" y="259"/>
                    <a:pt x="1176" y="130"/>
                  </a:cubicBezTo>
                  <a:cubicBezTo>
                    <a:pt x="1111" y="110"/>
                    <a:pt x="1072" y="104"/>
                    <a:pt x="1072" y="104"/>
                  </a:cubicBezTo>
                  <a:cubicBezTo>
                    <a:pt x="1072" y="104"/>
                    <a:pt x="807" y="0"/>
                    <a:pt x="523" y="0"/>
                  </a:cubicBezTo>
                  <a:close/>
                </a:path>
              </a:pathLst>
            </a:custGeom>
            <a:solidFill>
              <a:srgbClr val="FFB9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3" name="Google Shape;9153;p136"/>
            <p:cNvSpPr/>
            <p:nvPr/>
          </p:nvSpPr>
          <p:spPr>
            <a:xfrm>
              <a:off x="3257970" y="3819337"/>
              <a:ext cx="103242" cy="70386"/>
            </a:xfrm>
            <a:custGeom>
              <a:avLst/>
              <a:gdLst/>
              <a:ahLst/>
              <a:cxnLst/>
              <a:rect l="l" t="t" r="r" b="b"/>
              <a:pathLst>
                <a:path w="1546" h="1054" extrusionOk="0">
                  <a:moveTo>
                    <a:pt x="86" y="1"/>
                  </a:moveTo>
                  <a:lnTo>
                    <a:pt x="1" y="233"/>
                  </a:lnTo>
                  <a:lnTo>
                    <a:pt x="1345" y="1054"/>
                  </a:lnTo>
                  <a:lnTo>
                    <a:pt x="1545" y="788"/>
                  </a:lnTo>
                  <a:lnTo>
                    <a:pt x="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4" name="Google Shape;9154;p136"/>
            <p:cNvSpPr/>
            <p:nvPr/>
          </p:nvSpPr>
          <p:spPr>
            <a:xfrm>
              <a:off x="3300776" y="3774929"/>
              <a:ext cx="168753" cy="81872"/>
            </a:xfrm>
            <a:custGeom>
              <a:avLst/>
              <a:gdLst/>
              <a:ahLst/>
              <a:cxnLst/>
              <a:rect l="l" t="t" r="r" b="b"/>
              <a:pathLst>
                <a:path w="2527" h="1226" extrusionOk="0">
                  <a:moveTo>
                    <a:pt x="1706" y="0"/>
                  </a:moveTo>
                  <a:cubicBezTo>
                    <a:pt x="1706" y="0"/>
                    <a:pt x="1492" y="213"/>
                    <a:pt x="1280" y="323"/>
                  </a:cubicBezTo>
                  <a:cubicBezTo>
                    <a:pt x="1200" y="360"/>
                    <a:pt x="1097" y="372"/>
                    <a:pt x="999" y="372"/>
                  </a:cubicBezTo>
                  <a:cubicBezTo>
                    <a:pt x="826" y="372"/>
                    <a:pt x="665" y="335"/>
                    <a:pt x="665" y="335"/>
                  </a:cubicBezTo>
                  <a:cubicBezTo>
                    <a:pt x="665" y="335"/>
                    <a:pt x="543" y="219"/>
                    <a:pt x="472" y="207"/>
                  </a:cubicBezTo>
                  <a:cubicBezTo>
                    <a:pt x="469" y="206"/>
                    <a:pt x="467" y="206"/>
                    <a:pt x="465" y="206"/>
                  </a:cubicBezTo>
                  <a:cubicBezTo>
                    <a:pt x="393" y="206"/>
                    <a:pt x="278" y="304"/>
                    <a:pt x="278" y="304"/>
                  </a:cubicBezTo>
                  <a:cubicBezTo>
                    <a:pt x="278" y="304"/>
                    <a:pt x="155" y="205"/>
                    <a:pt x="87" y="205"/>
                  </a:cubicBezTo>
                  <a:cubicBezTo>
                    <a:pt x="81" y="205"/>
                    <a:pt x="76" y="205"/>
                    <a:pt x="71" y="207"/>
                  </a:cubicBezTo>
                  <a:cubicBezTo>
                    <a:pt x="0" y="233"/>
                    <a:pt x="0" y="937"/>
                    <a:pt x="0" y="937"/>
                  </a:cubicBezTo>
                  <a:cubicBezTo>
                    <a:pt x="588" y="1153"/>
                    <a:pt x="1060" y="1226"/>
                    <a:pt x="1430" y="1226"/>
                  </a:cubicBezTo>
                  <a:cubicBezTo>
                    <a:pt x="2200" y="1226"/>
                    <a:pt x="2526" y="911"/>
                    <a:pt x="2526" y="911"/>
                  </a:cubicBezTo>
                  <a:lnTo>
                    <a:pt x="170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5" name="Google Shape;9155;p136"/>
            <p:cNvSpPr/>
            <p:nvPr/>
          </p:nvSpPr>
          <p:spPr>
            <a:xfrm>
              <a:off x="3300776" y="3788685"/>
              <a:ext cx="111389" cy="46279"/>
            </a:xfrm>
            <a:custGeom>
              <a:avLst/>
              <a:gdLst/>
              <a:ahLst/>
              <a:cxnLst/>
              <a:rect l="l" t="t" r="r" b="b"/>
              <a:pathLst>
                <a:path w="1668" h="693" extrusionOk="0">
                  <a:moveTo>
                    <a:pt x="0" y="543"/>
                  </a:moveTo>
                  <a:lnTo>
                    <a:pt x="0" y="660"/>
                  </a:lnTo>
                  <a:cubicBezTo>
                    <a:pt x="0" y="628"/>
                    <a:pt x="0" y="588"/>
                    <a:pt x="1" y="543"/>
                  </a:cubicBezTo>
                  <a:lnTo>
                    <a:pt x="1" y="543"/>
                  </a:lnTo>
                  <a:cubicBezTo>
                    <a:pt x="1" y="543"/>
                    <a:pt x="0" y="543"/>
                    <a:pt x="0" y="543"/>
                  </a:cubicBezTo>
                  <a:close/>
                  <a:moveTo>
                    <a:pt x="71" y="1"/>
                  </a:moveTo>
                  <a:cubicBezTo>
                    <a:pt x="57" y="7"/>
                    <a:pt x="45" y="27"/>
                    <a:pt x="39" y="59"/>
                  </a:cubicBezTo>
                  <a:cubicBezTo>
                    <a:pt x="13" y="160"/>
                    <a:pt x="4" y="383"/>
                    <a:pt x="1" y="543"/>
                  </a:cubicBezTo>
                  <a:lnTo>
                    <a:pt x="1" y="543"/>
                  </a:lnTo>
                  <a:cubicBezTo>
                    <a:pt x="957" y="672"/>
                    <a:pt x="1422" y="692"/>
                    <a:pt x="1590" y="692"/>
                  </a:cubicBezTo>
                  <a:cubicBezTo>
                    <a:pt x="1647" y="692"/>
                    <a:pt x="1667" y="686"/>
                    <a:pt x="1667" y="686"/>
                  </a:cubicBezTo>
                  <a:lnTo>
                    <a:pt x="1176" y="149"/>
                  </a:lnTo>
                  <a:cubicBezTo>
                    <a:pt x="1118" y="162"/>
                    <a:pt x="1053" y="162"/>
                    <a:pt x="988" y="162"/>
                  </a:cubicBezTo>
                  <a:cubicBezTo>
                    <a:pt x="820" y="162"/>
                    <a:pt x="665" y="129"/>
                    <a:pt x="665" y="129"/>
                  </a:cubicBezTo>
                  <a:cubicBezTo>
                    <a:pt x="665" y="129"/>
                    <a:pt x="543" y="13"/>
                    <a:pt x="472" y="1"/>
                  </a:cubicBezTo>
                  <a:lnTo>
                    <a:pt x="459" y="1"/>
                  </a:lnTo>
                  <a:cubicBezTo>
                    <a:pt x="388" y="1"/>
                    <a:pt x="278" y="98"/>
                    <a:pt x="278" y="98"/>
                  </a:cubicBezTo>
                  <a:cubicBezTo>
                    <a:pt x="278" y="98"/>
                    <a:pt x="161" y="1"/>
                    <a:pt x="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6" name="Google Shape;9156;p136"/>
            <p:cNvSpPr/>
            <p:nvPr/>
          </p:nvSpPr>
          <p:spPr>
            <a:xfrm>
              <a:off x="3386188" y="3796432"/>
              <a:ext cx="67" cy="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4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7" name="Google Shape;9157;p136"/>
            <p:cNvSpPr/>
            <p:nvPr/>
          </p:nvSpPr>
          <p:spPr>
            <a:xfrm>
              <a:off x="3385787" y="3796432"/>
              <a:ext cx="467" cy="67"/>
            </a:xfrm>
            <a:custGeom>
              <a:avLst/>
              <a:gdLst/>
              <a:ahLst/>
              <a:cxnLst/>
              <a:rect l="l" t="t" r="r" b="b"/>
              <a:pathLst>
                <a:path w="7" h="1" extrusionOk="0">
                  <a:moveTo>
                    <a:pt x="7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D24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8" name="Google Shape;9158;p136"/>
            <p:cNvSpPr/>
            <p:nvPr/>
          </p:nvSpPr>
          <p:spPr>
            <a:xfrm>
              <a:off x="3385386" y="3796432"/>
              <a:ext cx="467" cy="67"/>
            </a:xfrm>
            <a:custGeom>
              <a:avLst/>
              <a:gdLst/>
              <a:ahLst/>
              <a:cxnLst/>
              <a:rect l="l" t="t" r="r" b="b"/>
              <a:pathLst>
                <a:path w="7" h="1" extrusionOk="0">
                  <a:moveTo>
                    <a:pt x="6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D24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9" name="Google Shape;9159;p136"/>
            <p:cNvSpPr/>
            <p:nvPr/>
          </p:nvSpPr>
          <p:spPr>
            <a:xfrm>
              <a:off x="3379243" y="3796432"/>
              <a:ext cx="6211" cy="2271"/>
            </a:xfrm>
            <a:custGeom>
              <a:avLst/>
              <a:gdLst/>
              <a:ahLst/>
              <a:cxnLst/>
              <a:rect l="l" t="t" r="r" b="b"/>
              <a:pathLst>
                <a:path w="93" h="34" extrusionOk="0">
                  <a:moveTo>
                    <a:pt x="92" y="1"/>
                  </a:moveTo>
                  <a:lnTo>
                    <a:pt x="92" y="1"/>
                  </a:lnTo>
                  <a:cubicBezTo>
                    <a:pt x="66" y="13"/>
                    <a:pt x="33" y="21"/>
                    <a:pt x="1" y="33"/>
                  </a:cubicBezTo>
                  <a:cubicBezTo>
                    <a:pt x="33" y="27"/>
                    <a:pt x="66" y="13"/>
                    <a:pt x="92" y="1"/>
                  </a:cubicBezTo>
                  <a:close/>
                </a:path>
              </a:pathLst>
            </a:custGeom>
            <a:solidFill>
              <a:srgbClr val="CDC4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0" name="Google Shape;9160;p136"/>
            <p:cNvSpPr/>
            <p:nvPr/>
          </p:nvSpPr>
          <p:spPr>
            <a:xfrm>
              <a:off x="3379243" y="3726580"/>
              <a:ext cx="152392" cy="120471"/>
            </a:xfrm>
            <a:custGeom>
              <a:avLst/>
              <a:gdLst/>
              <a:ahLst/>
              <a:cxnLst/>
              <a:rect l="l" t="t" r="r" b="b"/>
              <a:pathLst>
                <a:path w="2282" h="1804" extrusionOk="0">
                  <a:moveTo>
                    <a:pt x="737" y="0"/>
                  </a:moveTo>
                  <a:cubicBezTo>
                    <a:pt x="737" y="0"/>
                    <a:pt x="325" y="918"/>
                    <a:pt x="1" y="963"/>
                  </a:cubicBezTo>
                  <a:lnTo>
                    <a:pt x="1047" y="1804"/>
                  </a:lnTo>
                  <a:cubicBezTo>
                    <a:pt x="1047" y="1804"/>
                    <a:pt x="2282" y="1235"/>
                    <a:pt x="2069" y="12"/>
                  </a:cubicBezTo>
                  <a:lnTo>
                    <a:pt x="7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1" name="Google Shape;9161;p136"/>
            <p:cNvSpPr/>
            <p:nvPr/>
          </p:nvSpPr>
          <p:spPr>
            <a:xfrm>
              <a:off x="3379243" y="3755829"/>
              <a:ext cx="68717" cy="87281"/>
            </a:xfrm>
            <a:custGeom>
              <a:avLst/>
              <a:gdLst/>
              <a:ahLst/>
              <a:cxnLst/>
              <a:rect l="l" t="t" r="r" b="b"/>
              <a:pathLst>
                <a:path w="1029" h="1307" extrusionOk="0">
                  <a:moveTo>
                    <a:pt x="505" y="1"/>
                  </a:moveTo>
                  <a:cubicBezTo>
                    <a:pt x="363" y="241"/>
                    <a:pt x="170" y="499"/>
                    <a:pt x="1" y="525"/>
                  </a:cubicBezTo>
                  <a:lnTo>
                    <a:pt x="970" y="1307"/>
                  </a:lnTo>
                  <a:lnTo>
                    <a:pt x="796" y="1164"/>
                  </a:lnTo>
                  <a:lnTo>
                    <a:pt x="1029" y="964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2" name="Google Shape;9162;p136"/>
            <p:cNvSpPr/>
            <p:nvPr/>
          </p:nvSpPr>
          <p:spPr>
            <a:xfrm>
              <a:off x="3412900" y="3745479"/>
              <a:ext cx="6211" cy="10418"/>
            </a:xfrm>
            <a:custGeom>
              <a:avLst/>
              <a:gdLst/>
              <a:ahLst/>
              <a:cxnLst/>
              <a:rect l="l" t="t" r="r" b="b"/>
              <a:pathLst>
                <a:path w="93" h="156" extrusionOk="0">
                  <a:moveTo>
                    <a:pt x="92" y="1"/>
                  </a:moveTo>
                  <a:cubicBezTo>
                    <a:pt x="66" y="54"/>
                    <a:pt x="33" y="105"/>
                    <a:pt x="1" y="156"/>
                  </a:cubicBezTo>
                  <a:cubicBezTo>
                    <a:pt x="33" y="105"/>
                    <a:pt x="66" y="54"/>
                    <a:pt x="92" y="9"/>
                  </a:cubicBezTo>
                  <a:lnTo>
                    <a:pt x="92" y="1"/>
                  </a:lnTo>
                  <a:close/>
                </a:path>
              </a:pathLst>
            </a:custGeom>
            <a:solidFill>
              <a:srgbClr val="CDC4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3" name="Google Shape;9163;p136"/>
            <p:cNvSpPr/>
            <p:nvPr/>
          </p:nvSpPr>
          <p:spPr>
            <a:xfrm>
              <a:off x="3406088" y="3629816"/>
              <a:ext cx="317138" cy="290159"/>
            </a:xfrm>
            <a:custGeom>
              <a:avLst/>
              <a:gdLst/>
              <a:ahLst/>
              <a:cxnLst/>
              <a:rect l="l" t="t" r="r" b="b"/>
              <a:pathLst>
                <a:path w="4749" h="4345" extrusionOk="0">
                  <a:moveTo>
                    <a:pt x="1551" y="0"/>
                  </a:moveTo>
                  <a:cubicBezTo>
                    <a:pt x="1527" y="0"/>
                    <a:pt x="1504" y="1"/>
                    <a:pt x="1480" y="2"/>
                  </a:cubicBezTo>
                  <a:cubicBezTo>
                    <a:pt x="704" y="41"/>
                    <a:pt x="135" y="745"/>
                    <a:pt x="90" y="1261"/>
                  </a:cubicBezTo>
                  <a:cubicBezTo>
                    <a:pt x="0" y="2251"/>
                    <a:pt x="2500" y="4344"/>
                    <a:pt x="2500" y="4344"/>
                  </a:cubicBezTo>
                  <a:lnTo>
                    <a:pt x="4749" y="2594"/>
                  </a:lnTo>
                  <a:cubicBezTo>
                    <a:pt x="4749" y="2594"/>
                    <a:pt x="3186" y="0"/>
                    <a:pt x="1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4" name="Google Shape;9164;p136"/>
            <p:cNvSpPr/>
            <p:nvPr/>
          </p:nvSpPr>
          <p:spPr>
            <a:xfrm>
              <a:off x="3412098" y="3642437"/>
              <a:ext cx="311128" cy="277538"/>
            </a:xfrm>
            <a:custGeom>
              <a:avLst/>
              <a:gdLst/>
              <a:ahLst/>
              <a:cxnLst/>
              <a:rect l="l" t="t" r="r" b="b"/>
              <a:pathLst>
                <a:path w="4659" h="4156" extrusionOk="0">
                  <a:moveTo>
                    <a:pt x="2255" y="1"/>
                  </a:moveTo>
                  <a:cubicBezTo>
                    <a:pt x="1867" y="240"/>
                    <a:pt x="1525" y="362"/>
                    <a:pt x="1461" y="401"/>
                  </a:cubicBezTo>
                  <a:cubicBezTo>
                    <a:pt x="1441" y="401"/>
                    <a:pt x="1422" y="395"/>
                    <a:pt x="1408" y="395"/>
                  </a:cubicBezTo>
                  <a:cubicBezTo>
                    <a:pt x="1402" y="395"/>
                    <a:pt x="1390" y="401"/>
                    <a:pt x="1384" y="401"/>
                  </a:cubicBezTo>
                  <a:cubicBezTo>
                    <a:pt x="1545" y="601"/>
                    <a:pt x="1539" y="899"/>
                    <a:pt x="1357" y="1111"/>
                  </a:cubicBezTo>
                  <a:cubicBezTo>
                    <a:pt x="1235" y="1254"/>
                    <a:pt x="1073" y="1325"/>
                    <a:pt x="911" y="1325"/>
                  </a:cubicBezTo>
                  <a:cubicBezTo>
                    <a:pt x="794" y="1325"/>
                    <a:pt x="678" y="1293"/>
                    <a:pt x="588" y="1209"/>
                  </a:cubicBezTo>
                  <a:cubicBezTo>
                    <a:pt x="472" y="1117"/>
                    <a:pt x="414" y="976"/>
                    <a:pt x="407" y="834"/>
                  </a:cubicBezTo>
                  <a:cubicBezTo>
                    <a:pt x="355" y="854"/>
                    <a:pt x="304" y="866"/>
                    <a:pt x="245" y="885"/>
                  </a:cubicBezTo>
                  <a:lnTo>
                    <a:pt x="6" y="1027"/>
                  </a:lnTo>
                  <a:cubicBezTo>
                    <a:pt x="0" y="1048"/>
                    <a:pt x="0" y="1060"/>
                    <a:pt x="0" y="1072"/>
                  </a:cubicBezTo>
                  <a:lnTo>
                    <a:pt x="0" y="1125"/>
                  </a:lnTo>
                  <a:cubicBezTo>
                    <a:pt x="0" y="1513"/>
                    <a:pt x="349" y="2042"/>
                    <a:pt x="782" y="2552"/>
                  </a:cubicBezTo>
                  <a:cubicBezTo>
                    <a:pt x="982" y="2268"/>
                    <a:pt x="1363" y="1668"/>
                    <a:pt x="1474" y="1079"/>
                  </a:cubicBezTo>
                  <a:cubicBezTo>
                    <a:pt x="1518" y="821"/>
                    <a:pt x="1841" y="582"/>
                    <a:pt x="2229" y="582"/>
                  </a:cubicBezTo>
                  <a:cubicBezTo>
                    <a:pt x="2461" y="582"/>
                    <a:pt x="2714" y="666"/>
                    <a:pt x="2947" y="879"/>
                  </a:cubicBezTo>
                  <a:cubicBezTo>
                    <a:pt x="3063" y="989"/>
                    <a:pt x="3114" y="1150"/>
                    <a:pt x="3108" y="1338"/>
                  </a:cubicBezTo>
                  <a:lnTo>
                    <a:pt x="3108" y="1448"/>
                  </a:lnTo>
                  <a:cubicBezTo>
                    <a:pt x="3212" y="2041"/>
                    <a:pt x="3245" y="3204"/>
                    <a:pt x="2127" y="3908"/>
                  </a:cubicBezTo>
                  <a:lnTo>
                    <a:pt x="2127" y="3908"/>
                  </a:lnTo>
                  <a:cubicBezTo>
                    <a:pt x="2050" y="3840"/>
                    <a:pt x="1960" y="3760"/>
                    <a:pt x="1861" y="3670"/>
                  </a:cubicBezTo>
                  <a:lnTo>
                    <a:pt x="1861" y="3670"/>
                  </a:lnTo>
                  <a:cubicBezTo>
                    <a:pt x="1957" y="3762"/>
                    <a:pt x="2049" y="3839"/>
                    <a:pt x="2126" y="3909"/>
                  </a:cubicBezTo>
                  <a:cubicBezTo>
                    <a:pt x="2127" y="3909"/>
                    <a:pt x="2127" y="3908"/>
                    <a:pt x="2127" y="3908"/>
                  </a:cubicBezTo>
                  <a:lnTo>
                    <a:pt x="2127" y="3908"/>
                  </a:lnTo>
                  <a:cubicBezTo>
                    <a:pt x="2302" y="4062"/>
                    <a:pt x="2410" y="4155"/>
                    <a:pt x="2410" y="4155"/>
                  </a:cubicBezTo>
                  <a:lnTo>
                    <a:pt x="4659" y="2405"/>
                  </a:lnTo>
                  <a:cubicBezTo>
                    <a:pt x="4659" y="2405"/>
                    <a:pt x="4653" y="2384"/>
                    <a:pt x="4633" y="2358"/>
                  </a:cubicBezTo>
                  <a:cubicBezTo>
                    <a:pt x="4465" y="2087"/>
                    <a:pt x="3451" y="544"/>
                    <a:pt x="22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5" name="Google Shape;9165;p136"/>
            <p:cNvSpPr/>
            <p:nvPr/>
          </p:nvSpPr>
          <p:spPr>
            <a:xfrm>
              <a:off x="3435405" y="3657329"/>
              <a:ext cx="80737" cy="73725"/>
            </a:xfrm>
            <a:custGeom>
              <a:avLst/>
              <a:gdLst/>
              <a:ahLst/>
              <a:cxnLst/>
              <a:rect l="l" t="t" r="r" b="b"/>
              <a:pathLst>
                <a:path w="1209" h="1104" extrusionOk="0">
                  <a:moveTo>
                    <a:pt x="651" y="1"/>
                  </a:moveTo>
                  <a:cubicBezTo>
                    <a:pt x="489" y="1"/>
                    <a:pt x="323" y="74"/>
                    <a:pt x="206" y="217"/>
                  </a:cubicBezTo>
                  <a:cubicBezTo>
                    <a:pt x="0" y="455"/>
                    <a:pt x="13" y="804"/>
                    <a:pt x="239" y="986"/>
                  </a:cubicBezTo>
                  <a:cubicBezTo>
                    <a:pt x="332" y="1065"/>
                    <a:pt x="446" y="1104"/>
                    <a:pt x="564" y="1104"/>
                  </a:cubicBezTo>
                  <a:cubicBezTo>
                    <a:pt x="724" y="1104"/>
                    <a:pt x="889" y="1031"/>
                    <a:pt x="1008" y="888"/>
                  </a:cubicBezTo>
                  <a:cubicBezTo>
                    <a:pt x="1208" y="649"/>
                    <a:pt x="1196" y="300"/>
                    <a:pt x="976" y="113"/>
                  </a:cubicBezTo>
                  <a:cubicBezTo>
                    <a:pt x="881" y="38"/>
                    <a:pt x="767" y="1"/>
                    <a:pt x="6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6" name="Google Shape;9166;p136"/>
            <p:cNvSpPr/>
            <p:nvPr/>
          </p:nvSpPr>
          <p:spPr>
            <a:xfrm>
              <a:off x="3454303" y="3664408"/>
              <a:ext cx="45076" cy="49284"/>
            </a:xfrm>
            <a:custGeom>
              <a:avLst/>
              <a:gdLst/>
              <a:ahLst/>
              <a:cxnLst/>
              <a:rect l="l" t="t" r="r" b="b"/>
              <a:pathLst>
                <a:path w="675" h="738" extrusionOk="0">
                  <a:moveTo>
                    <a:pt x="195" y="1"/>
                  </a:moveTo>
                  <a:lnTo>
                    <a:pt x="1" y="298"/>
                  </a:lnTo>
                  <a:lnTo>
                    <a:pt x="421" y="737"/>
                  </a:lnTo>
                  <a:lnTo>
                    <a:pt x="674" y="433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rgbClr val="FFA5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7" name="Google Shape;9167;p136"/>
            <p:cNvSpPr/>
            <p:nvPr/>
          </p:nvSpPr>
          <p:spPr>
            <a:xfrm>
              <a:off x="3460447" y="3680368"/>
              <a:ext cx="38933" cy="33323"/>
            </a:xfrm>
            <a:custGeom>
              <a:avLst/>
              <a:gdLst/>
              <a:ahLst/>
              <a:cxnLst/>
              <a:rect l="l" t="t" r="r" b="b"/>
              <a:pathLst>
                <a:path w="583" h="499" extrusionOk="0">
                  <a:moveTo>
                    <a:pt x="362" y="0"/>
                  </a:moveTo>
                  <a:cubicBezTo>
                    <a:pt x="245" y="59"/>
                    <a:pt x="123" y="110"/>
                    <a:pt x="0" y="155"/>
                  </a:cubicBezTo>
                  <a:lnTo>
                    <a:pt x="329" y="498"/>
                  </a:lnTo>
                  <a:lnTo>
                    <a:pt x="582" y="194"/>
                  </a:lnTo>
                  <a:lnTo>
                    <a:pt x="362" y="0"/>
                  </a:lnTo>
                  <a:close/>
                </a:path>
              </a:pathLst>
            </a:custGeom>
            <a:solidFill>
              <a:srgbClr val="FF93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8" name="Google Shape;9168;p136"/>
            <p:cNvSpPr/>
            <p:nvPr/>
          </p:nvSpPr>
          <p:spPr>
            <a:xfrm>
              <a:off x="3122073" y="3226865"/>
              <a:ext cx="535642" cy="487961"/>
            </a:xfrm>
            <a:custGeom>
              <a:avLst/>
              <a:gdLst/>
              <a:ahLst/>
              <a:cxnLst/>
              <a:rect l="l" t="t" r="r" b="b"/>
              <a:pathLst>
                <a:path w="8021" h="7307" extrusionOk="0">
                  <a:moveTo>
                    <a:pt x="3866" y="0"/>
                  </a:moveTo>
                  <a:cubicBezTo>
                    <a:pt x="3866" y="0"/>
                    <a:pt x="1" y="104"/>
                    <a:pt x="905" y="3884"/>
                  </a:cubicBezTo>
                  <a:cubicBezTo>
                    <a:pt x="1009" y="4304"/>
                    <a:pt x="919" y="4394"/>
                    <a:pt x="854" y="4557"/>
                  </a:cubicBezTo>
                  <a:cubicBezTo>
                    <a:pt x="795" y="4685"/>
                    <a:pt x="711" y="4647"/>
                    <a:pt x="556" y="4673"/>
                  </a:cubicBezTo>
                  <a:cubicBezTo>
                    <a:pt x="485" y="4679"/>
                    <a:pt x="446" y="4757"/>
                    <a:pt x="479" y="4820"/>
                  </a:cubicBezTo>
                  <a:lnTo>
                    <a:pt x="615" y="5067"/>
                  </a:lnTo>
                  <a:cubicBezTo>
                    <a:pt x="615" y="5067"/>
                    <a:pt x="595" y="6397"/>
                    <a:pt x="1662" y="7018"/>
                  </a:cubicBezTo>
                  <a:cubicBezTo>
                    <a:pt x="1971" y="7197"/>
                    <a:pt x="2499" y="7306"/>
                    <a:pt x="3114" y="7306"/>
                  </a:cubicBezTo>
                  <a:cubicBezTo>
                    <a:pt x="4670" y="7306"/>
                    <a:pt x="6782" y="6605"/>
                    <a:pt x="7296" y="4563"/>
                  </a:cubicBezTo>
                  <a:cubicBezTo>
                    <a:pt x="8020" y="1712"/>
                    <a:pt x="6541" y="52"/>
                    <a:pt x="3866" y="0"/>
                  </a:cubicBezTo>
                  <a:close/>
                </a:path>
              </a:pathLst>
            </a:custGeom>
            <a:solidFill>
              <a:srgbClr val="FFB9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9" name="Google Shape;9169;p136"/>
            <p:cNvSpPr/>
            <p:nvPr/>
          </p:nvSpPr>
          <p:spPr>
            <a:xfrm>
              <a:off x="3179237" y="3579263"/>
              <a:ext cx="83141" cy="36796"/>
            </a:xfrm>
            <a:custGeom>
              <a:avLst/>
              <a:gdLst/>
              <a:ahLst/>
              <a:cxnLst/>
              <a:rect l="l" t="t" r="r" b="b"/>
              <a:pathLst>
                <a:path w="1245" h="551" extrusionOk="0">
                  <a:moveTo>
                    <a:pt x="947" y="1"/>
                  </a:moveTo>
                  <a:cubicBezTo>
                    <a:pt x="876" y="1"/>
                    <a:pt x="805" y="26"/>
                    <a:pt x="761" y="80"/>
                  </a:cubicBezTo>
                  <a:cubicBezTo>
                    <a:pt x="719" y="127"/>
                    <a:pt x="746" y="205"/>
                    <a:pt x="804" y="205"/>
                  </a:cubicBezTo>
                  <a:cubicBezTo>
                    <a:pt x="811" y="205"/>
                    <a:pt x="817" y="204"/>
                    <a:pt x="824" y="202"/>
                  </a:cubicBezTo>
                  <a:cubicBezTo>
                    <a:pt x="855" y="193"/>
                    <a:pt x="887" y="181"/>
                    <a:pt x="918" y="173"/>
                  </a:cubicBezTo>
                  <a:lnTo>
                    <a:pt x="918" y="173"/>
                  </a:lnTo>
                  <a:cubicBezTo>
                    <a:pt x="915" y="179"/>
                    <a:pt x="912" y="184"/>
                    <a:pt x="908" y="190"/>
                  </a:cubicBezTo>
                  <a:cubicBezTo>
                    <a:pt x="890" y="223"/>
                    <a:pt x="877" y="255"/>
                    <a:pt x="845" y="288"/>
                  </a:cubicBezTo>
                  <a:cubicBezTo>
                    <a:pt x="786" y="345"/>
                    <a:pt x="702" y="396"/>
                    <a:pt x="618" y="423"/>
                  </a:cubicBezTo>
                  <a:cubicBezTo>
                    <a:pt x="558" y="450"/>
                    <a:pt x="485" y="458"/>
                    <a:pt x="415" y="458"/>
                  </a:cubicBezTo>
                  <a:cubicBezTo>
                    <a:pt x="387" y="458"/>
                    <a:pt x="360" y="457"/>
                    <a:pt x="334" y="455"/>
                  </a:cubicBezTo>
                  <a:cubicBezTo>
                    <a:pt x="243" y="449"/>
                    <a:pt x="153" y="429"/>
                    <a:pt x="82" y="371"/>
                  </a:cubicBezTo>
                  <a:cubicBezTo>
                    <a:pt x="73" y="364"/>
                    <a:pt x="63" y="361"/>
                    <a:pt x="55" y="361"/>
                  </a:cubicBezTo>
                  <a:cubicBezTo>
                    <a:pt x="24" y="361"/>
                    <a:pt x="0" y="397"/>
                    <a:pt x="30" y="423"/>
                  </a:cubicBezTo>
                  <a:cubicBezTo>
                    <a:pt x="149" y="525"/>
                    <a:pt x="299" y="551"/>
                    <a:pt x="450" y="551"/>
                  </a:cubicBezTo>
                  <a:cubicBezTo>
                    <a:pt x="519" y="551"/>
                    <a:pt x="589" y="545"/>
                    <a:pt x="657" y="539"/>
                  </a:cubicBezTo>
                  <a:cubicBezTo>
                    <a:pt x="773" y="527"/>
                    <a:pt x="883" y="474"/>
                    <a:pt x="967" y="390"/>
                  </a:cubicBezTo>
                  <a:cubicBezTo>
                    <a:pt x="1016" y="337"/>
                    <a:pt x="1057" y="271"/>
                    <a:pt x="1078" y="200"/>
                  </a:cubicBezTo>
                  <a:lnTo>
                    <a:pt x="1078" y="200"/>
                  </a:lnTo>
                  <a:cubicBezTo>
                    <a:pt x="1083" y="205"/>
                    <a:pt x="1087" y="210"/>
                    <a:pt x="1090" y="216"/>
                  </a:cubicBezTo>
                  <a:cubicBezTo>
                    <a:pt x="1100" y="250"/>
                    <a:pt x="1127" y="269"/>
                    <a:pt x="1163" y="269"/>
                  </a:cubicBezTo>
                  <a:cubicBezTo>
                    <a:pt x="1168" y="269"/>
                    <a:pt x="1174" y="268"/>
                    <a:pt x="1180" y="268"/>
                  </a:cubicBezTo>
                  <a:cubicBezTo>
                    <a:pt x="1212" y="255"/>
                    <a:pt x="1245" y="216"/>
                    <a:pt x="1226" y="178"/>
                  </a:cubicBezTo>
                  <a:cubicBezTo>
                    <a:pt x="1201" y="103"/>
                    <a:pt x="1140" y="52"/>
                    <a:pt x="1061" y="31"/>
                  </a:cubicBezTo>
                  <a:lnTo>
                    <a:pt x="1061" y="31"/>
                  </a:lnTo>
                  <a:cubicBezTo>
                    <a:pt x="1053" y="26"/>
                    <a:pt x="1045" y="21"/>
                    <a:pt x="1038" y="16"/>
                  </a:cubicBezTo>
                  <a:cubicBezTo>
                    <a:pt x="1010" y="6"/>
                    <a:pt x="979" y="1"/>
                    <a:pt x="9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0" name="Google Shape;9170;p136"/>
            <p:cNvSpPr/>
            <p:nvPr/>
          </p:nvSpPr>
          <p:spPr>
            <a:xfrm>
              <a:off x="3234664" y="3381661"/>
              <a:ext cx="67381" cy="36863"/>
            </a:xfrm>
            <a:custGeom>
              <a:avLst/>
              <a:gdLst/>
              <a:ahLst/>
              <a:cxnLst/>
              <a:rect l="l" t="t" r="r" b="b"/>
              <a:pathLst>
                <a:path w="1009" h="552" extrusionOk="0">
                  <a:moveTo>
                    <a:pt x="539" y="1"/>
                  </a:moveTo>
                  <a:cubicBezTo>
                    <a:pt x="507" y="1"/>
                    <a:pt x="477" y="3"/>
                    <a:pt x="447" y="9"/>
                  </a:cubicBezTo>
                  <a:cubicBezTo>
                    <a:pt x="388" y="15"/>
                    <a:pt x="343" y="41"/>
                    <a:pt x="305" y="80"/>
                  </a:cubicBezTo>
                  <a:cubicBezTo>
                    <a:pt x="292" y="86"/>
                    <a:pt x="292" y="92"/>
                    <a:pt x="286" y="92"/>
                  </a:cubicBezTo>
                  <a:cubicBezTo>
                    <a:pt x="280" y="106"/>
                    <a:pt x="266" y="112"/>
                    <a:pt x="260" y="119"/>
                  </a:cubicBezTo>
                  <a:cubicBezTo>
                    <a:pt x="241" y="131"/>
                    <a:pt x="221" y="151"/>
                    <a:pt x="202" y="170"/>
                  </a:cubicBezTo>
                  <a:cubicBezTo>
                    <a:pt x="131" y="241"/>
                    <a:pt x="78" y="325"/>
                    <a:pt x="27" y="409"/>
                  </a:cubicBezTo>
                  <a:cubicBezTo>
                    <a:pt x="1" y="455"/>
                    <a:pt x="21" y="513"/>
                    <a:pt x="60" y="539"/>
                  </a:cubicBezTo>
                  <a:cubicBezTo>
                    <a:pt x="75" y="547"/>
                    <a:pt x="92" y="552"/>
                    <a:pt x="108" y="552"/>
                  </a:cubicBezTo>
                  <a:cubicBezTo>
                    <a:pt x="141" y="552"/>
                    <a:pt x="172" y="536"/>
                    <a:pt x="188" y="506"/>
                  </a:cubicBezTo>
                  <a:cubicBezTo>
                    <a:pt x="227" y="435"/>
                    <a:pt x="266" y="364"/>
                    <a:pt x="319" y="306"/>
                  </a:cubicBezTo>
                  <a:cubicBezTo>
                    <a:pt x="331" y="292"/>
                    <a:pt x="343" y="280"/>
                    <a:pt x="364" y="268"/>
                  </a:cubicBezTo>
                  <a:lnTo>
                    <a:pt x="370" y="261"/>
                  </a:lnTo>
                  <a:cubicBezTo>
                    <a:pt x="374" y="256"/>
                    <a:pt x="382" y="251"/>
                    <a:pt x="383" y="251"/>
                  </a:cubicBezTo>
                  <a:lnTo>
                    <a:pt x="383" y="251"/>
                  </a:lnTo>
                  <a:cubicBezTo>
                    <a:pt x="384" y="251"/>
                    <a:pt x="384" y="252"/>
                    <a:pt x="382" y="254"/>
                  </a:cubicBezTo>
                  <a:cubicBezTo>
                    <a:pt x="415" y="241"/>
                    <a:pt x="460" y="235"/>
                    <a:pt x="492" y="229"/>
                  </a:cubicBezTo>
                  <a:cubicBezTo>
                    <a:pt x="498" y="229"/>
                    <a:pt x="505" y="223"/>
                    <a:pt x="505" y="223"/>
                  </a:cubicBezTo>
                  <a:lnTo>
                    <a:pt x="576" y="223"/>
                  </a:lnTo>
                  <a:cubicBezTo>
                    <a:pt x="609" y="235"/>
                    <a:pt x="647" y="241"/>
                    <a:pt x="680" y="261"/>
                  </a:cubicBezTo>
                  <a:cubicBezTo>
                    <a:pt x="678" y="259"/>
                    <a:pt x="677" y="258"/>
                    <a:pt x="677" y="258"/>
                  </a:cubicBezTo>
                  <a:lnTo>
                    <a:pt x="677" y="258"/>
                  </a:lnTo>
                  <a:cubicBezTo>
                    <a:pt x="678" y="258"/>
                    <a:pt x="682" y="261"/>
                    <a:pt x="686" y="261"/>
                  </a:cubicBezTo>
                  <a:cubicBezTo>
                    <a:pt x="692" y="261"/>
                    <a:pt x="692" y="268"/>
                    <a:pt x="692" y="268"/>
                  </a:cubicBezTo>
                  <a:cubicBezTo>
                    <a:pt x="706" y="274"/>
                    <a:pt x="712" y="274"/>
                    <a:pt x="719" y="280"/>
                  </a:cubicBezTo>
                  <a:cubicBezTo>
                    <a:pt x="737" y="292"/>
                    <a:pt x="757" y="300"/>
                    <a:pt x="770" y="313"/>
                  </a:cubicBezTo>
                  <a:cubicBezTo>
                    <a:pt x="802" y="331"/>
                    <a:pt x="835" y="351"/>
                    <a:pt x="861" y="378"/>
                  </a:cubicBezTo>
                  <a:cubicBezTo>
                    <a:pt x="878" y="391"/>
                    <a:pt x="900" y="399"/>
                    <a:pt x="922" y="399"/>
                  </a:cubicBezTo>
                  <a:cubicBezTo>
                    <a:pt x="942" y="399"/>
                    <a:pt x="962" y="392"/>
                    <a:pt x="978" y="378"/>
                  </a:cubicBezTo>
                  <a:cubicBezTo>
                    <a:pt x="1009" y="345"/>
                    <a:pt x="1002" y="292"/>
                    <a:pt x="978" y="261"/>
                  </a:cubicBezTo>
                  <a:cubicBezTo>
                    <a:pt x="945" y="229"/>
                    <a:pt x="913" y="190"/>
                    <a:pt x="880" y="151"/>
                  </a:cubicBezTo>
                  <a:cubicBezTo>
                    <a:pt x="847" y="119"/>
                    <a:pt x="802" y="86"/>
                    <a:pt x="764" y="60"/>
                  </a:cubicBezTo>
                  <a:cubicBezTo>
                    <a:pt x="699" y="19"/>
                    <a:pt x="618" y="1"/>
                    <a:pt x="5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1" name="Google Shape;9171;p136"/>
            <p:cNvSpPr/>
            <p:nvPr/>
          </p:nvSpPr>
          <p:spPr>
            <a:xfrm>
              <a:off x="3604892" y="3428474"/>
              <a:ext cx="300443" cy="278005"/>
            </a:xfrm>
            <a:custGeom>
              <a:avLst/>
              <a:gdLst/>
              <a:ahLst/>
              <a:cxnLst/>
              <a:rect l="l" t="t" r="r" b="b"/>
              <a:pathLst>
                <a:path w="4499" h="4163" extrusionOk="0">
                  <a:moveTo>
                    <a:pt x="1789" y="0"/>
                  </a:moveTo>
                  <a:cubicBezTo>
                    <a:pt x="965" y="0"/>
                    <a:pt x="105" y="367"/>
                    <a:pt x="105" y="367"/>
                  </a:cubicBezTo>
                  <a:cubicBezTo>
                    <a:pt x="105" y="367"/>
                    <a:pt x="1" y="2481"/>
                    <a:pt x="325" y="3321"/>
                  </a:cubicBezTo>
                  <a:cubicBezTo>
                    <a:pt x="556" y="3932"/>
                    <a:pt x="1613" y="4162"/>
                    <a:pt x="2483" y="4162"/>
                  </a:cubicBezTo>
                  <a:cubicBezTo>
                    <a:pt x="2902" y="4162"/>
                    <a:pt x="3277" y="4109"/>
                    <a:pt x="3498" y="4019"/>
                  </a:cubicBezTo>
                  <a:cubicBezTo>
                    <a:pt x="4176" y="3748"/>
                    <a:pt x="4498" y="2287"/>
                    <a:pt x="4498" y="2287"/>
                  </a:cubicBezTo>
                  <a:lnTo>
                    <a:pt x="4498" y="2287"/>
                  </a:lnTo>
                  <a:cubicBezTo>
                    <a:pt x="4498" y="2287"/>
                    <a:pt x="4053" y="2985"/>
                    <a:pt x="3788" y="2985"/>
                  </a:cubicBezTo>
                  <a:cubicBezTo>
                    <a:pt x="3523" y="2985"/>
                    <a:pt x="3723" y="1181"/>
                    <a:pt x="2878" y="361"/>
                  </a:cubicBezTo>
                  <a:cubicBezTo>
                    <a:pt x="2597" y="91"/>
                    <a:pt x="2197" y="0"/>
                    <a:pt x="17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2" name="Google Shape;9172;p136"/>
            <p:cNvSpPr/>
            <p:nvPr/>
          </p:nvSpPr>
          <p:spPr>
            <a:xfrm>
              <a:off x="3575576" y="3436621"/>
              <a:ext cx="92424" cy="172693"/>
            </a:xfrm>
            <a:custGeom>
              <a:avLst/>
              <a:gdLst/>
              <a:ahLst/>
              <a:cxnLst/>
              <a:rect l="l" t="t" r="r" b="b"/>
              <a:pathLst>
                <a:path w="1384" h="2586" extrusionOk="0">
                  <a:moveTo>
                    <a:pt x="1084" y="0"/>
                  </a:moveTo>
                  <a:cubicBezTo>
                    <a:pt x="1008" y="0"/>
                    <a:pt x="944" y="32"/>
                    <a:pt x="944" y="32"/>
                  </a:cubicBezTo>
                  <a:lnTo>
                    <a:pt x="1" y="1912"/>
                  </a:lnTo>
                  <a:lnTo>
                    <a:pt x="595" y="2585"/>
                  </a:lnTo>
                  <a:cubicBezTo>
                    <a:pt x="599" y="2585"/>
                    <a:pt x="604" y="2585"/>
                    <a:pt x="608" y="2585"/>
                  </a:cubicBezTo>
                  <a:cubicBezTo>
                    <a:pt x="1225" y="2585"/>
                    <a:pt x="1384" y="296"/>
                    <a:pt x="1274" y="110"/>
                  </a:cubicBezTo>
                  <a:cubicBezTo>
                    <a:pt x="1224" y="24"/>
                    <a:pt x="1150" y="0"/>
                    <a:pt x="1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3" name="Google Shape;9173;p136"/>
            <p:cNvSpPr/>
            <p:nvPr/>
          </p:nvSpPr>
          <p:spPr>
            <a:xfrm>
              <a:off x="3316670" y="3541466"/>
              <a:ext cx="75996" cy="56496"/>
            </a:xfrm>
            <a:custGeom>
              <a:avLst/>
              <a:gdLst/>
              <a:ahLst/>
              <a:cxnLst/>
              <a:rect l="l" t="t" r="r" b="b"/>
              <a:pathLst>
                <a:path w="1138" h="846" extrusionOk="0">
                  <a:moveTo>
                    <a:pt x="880" y="19"/>
                  </a:moveTo>
                  <a:lnTo>
                    <a:pt x="880" y="19"/>
                  </a:lnTo>
                  <a:cubicBezTo>
                    <a:pt x="952" y="129"/>
                    <a:pt x="1042" y="219"/>
                    <a:pt x="1138" y="285"/>
                  </a:cubicBezTo>
                  <a:cubicBezTo>
                    <a:pt x="1107" y="168"/>
                    <a:pt x="1009" y="71"/>
                    <a:pt x="880" y="19"/>
                  </a:cubicBezTo>
                  <a:close/>
                  <a:moveTo>
                    <a:pt x="440" y="1"/>
                  </a:moveTo>
                  <a:cubicBezTo>
                    <a:pt x="182" y="71"/>
                    <a:pt x="1" y="272"/>
                    <a:pt x="27" y="485"/>
                  </a:cubicBezTo>
                  <a:cubicBezTo>
                    <a:pt x="60" y="691"/>
                    <a:pt x="278" y="846"/>
                    <a:pt x="550" y="846"/>
                  </a:cubicBezTo>
                  <a:cubicBezTo>
                    <a:pt x="582" y="846"/>
                    <a:pt x="615" y="840"/>
                    <a:pt x="648" y="840"/>
                  </a:cubicBezTo>
                  <a:cubicBezTo>
                    <a:pt x="796" y="821"/>
                    <a:pt x="925" y="756"/>
                    <a:pt x="1015" y="672"/>
                  </a:cubicBezTo>
                  <a:cubicBezTo>
                    <a:pt x="983" y="652"/>
                    <a:pt x="699" y="446"/>
                    <a:pt x="440" y="1"/>
                  </a:cubicBezTo>
                  <a:close/>
                </a:path>
              </a:pathLst>
            </a:custGeom>
            <a:solidFill>
              <a:srgbClr val="FF93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4" name="Google Shape;9174;p136"/>
            <p:cNvSpPr/>
            <p:nvPr/>
          </p:nvSpPr>
          <p:spPr>
            <a:xfrm>
              <a:off x="3230857" y="3434284"/>
              <a:ext cx="91088" cy="109452"/>
            </a:xfrm>
            <a:custGeom>
              <a:avLst/>
              <a:gdLst/>
              <a:ahLst/>
              <a:cxnLst/>
              <a:rect l="l" t="t" r="r" b="b"/>
              <a:pathLst>
                <a:path w="1364" h="1639" extrusionOk="0">
                  <a:moveTo>
                    <a:pt x="692" y="1"/>
                  </a:moveTo>
                  <a:cubicBezTo>
                    <a:pt x="356" y="1"/>
                    <a:pt x="70" y="264"/>
                    <a:pt x="45" y="604"/>
                  </a:cubicBezTo>
                  <a:lnTo>
                    <a:pt x="27" y="947"/>
                  </a:lnTo>
                  <a:cubicBezTo>
                    <a:pt x="0" y="1308"/>
                    <a:pt x="272" y="1612"/>
                    <a:pt x="627" y="1637"/>
                  </a:cubicBezTo>
                  <a:cubicBezTo>
                    <a:pt x="643" y="1638"/>
                    <a:pt x="659" y="1639"/>
                    <a:pt x="674" y="1639"/>
                  </a:cubicBezTo>
                  <a:cubicBezTo>
                    <a:pt x="1009" y="1639"/>
                    <a:pt x="1293" y="1376"/>
                    <a:pt x="1318" y="1037"/>
                  </a:cubicBezTo>
                  <a:lnTo>
                    <a:pt x="1337" y="694"/>
                  </a:lnTo>
                  <a:cubicBezTo>
                    <a:pt x="1363" y="339"/>
                    <a:pt x="1092" y="29"/>
                    <a:pt x="737" y="2"/>
                  </a:cubicBezTo>
                  <a:cubicBezTo>
                    <a:pt x="722" y="1"/>
                    <a:pt x="707" y="1"/>
                    <a:pt x="6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5" name="Google Shape;9175;p136"/>
            <p:cNvSpPr/>
            <p:nvPr/>
          </p:nvSpPr>
          <p:spPr>
            <a:xfrm>
              <a:off x="3231258" y="3442030"/>
              <a:ext cx="67381" cy="94427"/>
            </a:xfrm>
            <a:custGeom>
              <a:avLst/>
              <a:gdLst/>
              <a:ahLst/>
              <a:cxnLst/>
              <a:rect l="l" t="t" r="r" b="b"/>
              <a:pathLst>
                <a:path w="1009" h="1414" extrusionOk="0">
                  <a:moveTo>
                    <a:pt x="417" y="0"/>
                  </a:moveTo>
                  <a:cubicBezTo>
                    <a:pt x="375" y="0"/>
                    <a:pt x="335" y="7"/>
                    <a:pt x="292" y="23"/>
                  </a:cubicBezTo>
                  <a:cubicBezTo>
                    <a:pt x="149" y="133"/>
                    <a:pt x="52" y="294"/>
                    <a:pt x="39" y="488"/>
                  </a:cubicBezTo>
                  <a:lnTo>
                    <a:pt x="21" y="831"/>
                  </a:lnTo>
                  <a:cubicBezTo>
                    <a:pt x="0" y="1063"/>
                    <a:pt x="111" y="1270"/>
                    <a:pt x="278" y="1392"/>
                  </a:cubicBezTo>
                  <a:cubicBezTo>
                    <a:pt x="304" y="1404"/>
                    <a:pt x="331" y="1404"/>
                    <a:pt x="362" y="1412"/>
                  </a:cubicBezTo>
                  <a:cubicBezTo>
                    <a:pt x="371" y="1413"/>
                    <a:pt x="381" y="1413"/>
                    <a:pt x="390" y="1413"/>
                  </a:cubicBezTo>
                  <a:cubicBezTo>
                    <a:pt x="696" y="1413"/>
                    <a:pt x="952" y="1122"/>
                    <a:pt x="976" y="745"/>
                  </a:cubicBezTo>
                  <a:cubicBezTo>
                    <a:pt x="1009" y="358"/>
                    <a:pt x="770" y="23"/>
                    <a:pt x="460" y="3"/>
                  </a:cubicBezTo>
                  <a:cubicBezTo>
                    <a:pt x="445" y="1"/>
                    <a:pt x="431" y="0"/>
                    <a:pt x="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6" name="Google Shape;9176;p136"/>
            <p:cNvSpPr/>
            <p:nvPr/>
          </p:nvSpPr>
          <p:spPr>
            <a:xfrm>
              <a:off x="3094025" y="3223192"/>
              <a:ext cx="578515" cy="446024"/>
            </a:xfrm>
            <a:custGeom>
              <a:avLst/>
              <a:gdLst/>
              <a:ahLst/>
              <a:cxnLst/>
              <a:rect l="l" t="t" r="r" b="b"/>
              <a:pathLst>
                <a:path w="8663" h="6679" extrusionOk="0">
                  <a:moveTo>
                    <a:pt x="4467" y="1"/>
                  </a:moveTo>
                  <a:cubicBezTo>
                    <a:pt x="4403" y="1"/>
                    <a:pt x="4337" y="2"/>
                    <a:pt x="4272" y="4"/>
                  </a:cubicBezTo>
                  <a:cubicBezTo>
                    <a:pt x="4272" y="4"/>
                    <a:pt x="4084" y="4"/>
                    <a:pt x="3800" y="55"/>
                  </a:cubicBezTo>
                  <a:cubicBezTo>
                    <a:pt x="3704" y="49"/>
                    <a:pt x="3610" y="45"/>
                    <a:pt x="3520" y="45"/>
                  </a:cubicBezTo>
                  <a:cubicBezTo>
                    <a:pt x="2390" y="45"/>
                    <a:pt x="1695" y="559"/>
                    <a:pt x="1145" y="1439"/>
                  </a:cubicBezTo>
                  <a:cubicBezTo>
                    <a:pt x="1" y="3267"/>
                    <a:pt x="1358" y="4146"/>
                    <a:pt x="1358" y="4146"/>
                  </a:cubicBezTo>
                  <a:cubicBezTo>
                    <a:pt x="919" y="2227"/>
                    <a:pt x="1596" y="2053"/>
                    <a:pt x="1596" y="2053"/>
                  </a:cubicBezTo>
                  <a:lnTo>
                    <a:pt x="1596" y="2053"/>
                  </a:lnTo>
                  <a:cubicBezTo>
                    <a:pt x="1002" y="2963"/>
                    <a:pt x="1390" y="3318"/>
                    <a:pt x="1390" y="3318"/>
                  </a:cubicBezTo>
                  <a:cubicBezTo>
                    <a:pt x="1778" y="2200"/>
                    <a:pt x="2727" y="1943"/>
                    <a:pt x="3367" y="1904"/>
                  </a:cubicBezTo>
                  <a:lnTo>
                    <a:pt x="4531" y="3816"/>
                  </a:lnTo>
                  <a:cubicBezTo>
                    <a:pt x="4653" y="4585"/>
                    <a:pt x="5086" y="6511"/>
                    <a:pt x="6224" y="6679"/>
                  </a:cubicBezTo>
                  <a:cubicBezTo>
                    <a:pt x="6371" y="6595"/>
                    <a:pt x="7987" y="6059"/>
                    <a:pt x="8208" y="4702"/>
                  </a:cubicBezTo>
                  <a:cubicBezTo>
                    <a:pt x="8662" y="1867"/>
                    <a:pt x="7174" y="1"/>
                    <a:pt x="44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7" name="Google Shape;9177;p136"/>
            <p:cNvSpPr/>
            <p:nvPr/>
          </p:nvSpPr>
          <p:spPr>
            <a:xfrm>
              <a:off x="3377974" y="3445302"/>
              <a:ext cx="115062" cy="115329"/>
            </a:xfrm>
            <a:custGeom>
              <a:avLst/>
              <a:gdLst/>
              <a:ahLst/>
              <a:cxnLst/>
              <a:rect l="l" t="t" r="r" b="b"/>
              <a:pathLst>
                <a:path w="1723" h="1727" extrusionOk="0">
                  <a:moveTo>
                    <a:pt x="765" y="0"/>
                  </a:moveTo>
                  <a:cubicBezTo>
                    <a:pt x="348" y="0"/>
                    <a:pt x="1" y="458"/>
                    <a:pt x="1" y="458"/>
                  </a:cubicBezTo>
                  <a:lnTo>
                    <a:pt x="421" y="1712"/>
                  </a:lnTo>
                  <a:cubicBezTo>
                    <a:pt x="484" y="1722"/>
                    <a:pt x="545" y="1726"/>
                    <a:pt x="602" y="1726"/>
                  </a:cubicBezTo>
                  <a:cubicBezTo>
                    <a:pt x="1488" y="1726"/>
                    <a:pt x="1723" y="659"/>
                    <a:pt x="1183" y="174"/>
                  </a:cubicBezTo>
                  <a:cubicBezTo>
                    <a:pt x="1042" y="48"/>
                    <a:pt x="900" y="0"/>
                    <a:pt x="765" y="0"/>
                  </a:cubicBezTo>
                  <a:close/>
                </a:path>
              </a:pathLst>
            </a:custGeom>
            <a:solidFill>
              <a:srgbClr val="FFB9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8" name="Google Shape;9178;p136"/>
            <p:cNvSpPr/>
            <p:nvPr/>
          </p:nvSpPr>
          <p:spPr>
            <a:xfrm>
              <a:off x="3406489" y="3460261"/>
              <a:ext cx="63441" cy="75194"/>
            </a:xfrm>
            <a:custGeom>
              <a:avLst/>
              <a:gdLst/>
              <a:ahLst/>
              <a:cxnLst/>
              <a:rect l="l" t="t" r="r" b="b"/>
              <a:pathLst>
                <a:path w="950" h="1126" extrusionOk="0">
                  <a:moveTo>
                    <a:pt x="407" y="1"/>
                  </a:moveTo>
                  <a:cubicBezTo>
                    <a:pt x="188" y="1"/>
                    <a:pt x="52" y="278"/>
                    <a:pt x="25" y="564"/>
                  </a:cubicBezTo>
                  <a:cubicBezTo>
                    <a:pt x="0" y="848"/>
                    <a:pt x="84" y="1125"/>
                    <a:pt x="304" y="1125"/>
                  </a:cubicBezTo>
                  <a:cubicBezTo>
                    <a:pt x="335" y="1125"/>
                    <a:pt x="368" y="1125"/>
                    <a:pt x="401" y="1113"/>
                  </a:cubicBezTo>
                  <a:cubicBezTo>
                    <a:pt x="950" y="952"/>
                    <a:pt x="892" y="27"/>
                    <a:pt x="421" y="1"/>
                  </a:cubicBezTo>
                  <a:close/>
                </a:path>
              </a:pathLst>
            </a:custGeom>
            <a:solidFill>
              <a:srgbClr val="FF93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9" name="Google Shape;9179;p136"/>
            <p:cNvSpPr/>
            <p:nvPr/>
          </p:nvSpPr>
          <p:spPr>
            <a:xfrm>
              <a:off x="3351729" y="3392546"/>
              <a:ext cx="50085" cy="116464"/>
            </a:xfrm>
            <a:custGeom>
              <a:avLst/>
              <a:gdLst/>
              <a:ahLst/>
              <a:cxnLst/>
              <a:rect l="l" t="t" r="r" b="b"/>
              <a:pathLst>
                <a:path w="750" h="1744" extrusionOk="0">
                  <a:moveTo>
                    <a:pt x="206" y="1"/>
                  </a:moveTo>
                  <a:cubicBezTo>
                    <a:pt x="0" y="660"/>
                    <a:pt x="161" y="1274"/>
                    <a:pt x="335" y="1674"/>
                  </a:cubicBezTo>
                  <a:cubicBezTo>
                    <a:pt x="354" y="1721"/>
                    <a:pt x="397" y="1744"/>
                    <a:pt x="439" y="1744"/>
                  </a:cubicBezTo>
                  <a:cubicBezTo>
                    <a:pt x="495" y="1744"/>
                    <a:pt x="552" y="1705"/>
                    <a:pt x="555" y="1635"/>
                  </a:cubicBezTo>
                  <a:cubicBezTo>
                    <a:pt x="582" y="1151"/>
                    <a:pt x="749" y="737"/>
                    <a:pt x="749" y="737"/>
                  </a:cubicBezTo>
                  <a:lnTo>
                    <a:pt x="2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0" name="Google Shape;9180;p136"/>
            <p:cNvSpPr/>
            <p:nvPr/>
          </p:nvSpPr>
          <p:spPr>
            <a:xfrm>
              <a:off x="3295567" y="3370108"/>
              <a:ext cx="285685" cy="342715"/>
            </a:xfrm>
            <a:custGeom>
              <a:avLst/>
              <a:gdLst/>
              <a:ahLst/>
              <a:cxnLst/>
              <a:rect l="l" t="t" r="r" b="b"/>
              <a:pathLst>
                <a:path w="4278" h="5132" extrusionOk="0">
                  <a:moveTo>
                    <a:pt x="415" y="0"/>
                  </a:moveTo>
                  <a:lnTo>
                    <a:pt x="415" y="0"/>
                  </a:lnTo>
                  <a:cubicBezTo>
                    <a:pt x="1" y="2340"/>
                    <a:pt x="1331" y="3244"/>
                    <a:pt x="1331" y="3244"/>
                  </a:cubicBezTo>
                  <a:lnTo>
                    <a:pt x="1713" y="5132"/>
                  </a:lnTo>
                  <a:lnTo>
                    <a:pt x="2010" y="4950"/>
                  </a:lnTo>
                  <a:lnTo>
                    <a:pt x="1790" y="3489"/>
                  </a:lnTo>
                  <a:lnTo>
                    <a:pt x="1790" y="3489"/>
                  </a:lnTo>
                  <a:cubicBezTo>
                    <a:pt x="1842" y="3493"/>
                    <a:pt x="1893" y="3494"/>
                    <a:pt x="1943" y="3494"/>
                  </a:cubicBezTo>
                  <a:cubicBezTo>
                    <a:pt x="4260" y="3494"/>
                    <a:pt x="4278" y="47"/>
                    <a:pt x="4278" y="47"/>
                  </a:cubicBezTo>
                  <a:lnTo>
                    <a:pt x="4278" y="47"/>
                  </a:lnTo>
                  <a:lnTo>
                    <a:pt x="3761" y="137"/>
                  </a:lnTo>
                  <a:cubicBezTo>
                    <a:pt x="3933" y="1460"/>
                    <a:pt x="3047" y="2987"/>
                    <a:pt x="1953" y="2987"/>
                  </a:cubicBezTo>
                  <a:cubicBezTo>
                    <a:pt x="1893" y="2987"/>
                    <a:pt x="1832" y="2982"/>
                    <a:pt x="1772" y="2973"/>
                  </a:cubicBezTo>
                  <a:cubicBezTo>
                    <a:pt x="594" y="2792"/>
                    <a:pt x="672" y="92"/>
                    <a:pt x="672" y="92"/>
                  </a:cubicBezTo>
                  <a:lnTo>
                    <a:pt x="415" y="0"/>
                  </a:lnTo>
                  <a:close/>
                </a:path>
              </a:pathLst>
            </a:custGeom>
            <a:solidFill>
              <a:srgbClr val="E94D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1" name="Google Shape;9181;p136"/>
            <p:cNvSpPr/>
            <p:nvPr/>
          </p:nvSpPr>
          <p:spPr>
            <a:xfrm>
              <a:off x="3065978" y="3129433"/>
              <a:ext cx="658718" cy="252963"/>
            </a:xfrm>
            <a:custGeom>
              <a:avLst/>
              <a:gdLst/>
              <a:ahLst/>
              <a:cxnLst/>
              <a:rect l="l" t="t" r="r" b="b"/>
              <a:pathLst>
                <a:path w="9864" h="3788" extrusionOk="0">
                  <a:moveTo>
                    <a:pt x="5282" y="0"/>
                  </a:moveTo>
                  <a:cubicBezTo>
                    <a:pt x="5172" y="0"/>
                    <a:pt x="5060" y="2"/>
                    <a:pt x="4944" y="6"/>
                  </a:cubicBezTo>
                  <a:cubicBezTo>
                    <a:pt x="0" y="174"/>
                    <a:pt x="763" y="3767"/>
                    <a:pt x="763" y="3767"/>
                  </a:cubicBezTo>
                  <a:cubicBezTo>
                    <a:pt x="763" y="3767"/>
                    <a:pt x="2458" y="3788"/>
                    <a:pt x="4335" y="3788"/>
                  </a:cubicBezTo>
                  <a:cubicBezTo>
                    <a:pt x="6638" y="3788"/>
                    <a:pt x="9216" y="3757"/>
                    <a:pt x="9273" y="3618"/>
                  </a:cubicBezTo>
                  <a:cubicBezTo>
                    <a:pt x="9374" y="3371"/>
                    <a:pt x="9863" y="0"/>
                    <a:pt x="5282" y="0"/>
                  </a:cubicBezTo>
                  <a:close/>
                </a:path>
              </a:pathLst>
            </a:custGeom>
            <a:solidFill>
              <a:srgbClr val="E94D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2" name="Google Shape;9182;p136"/>
            <p:cNvSpPr/>
            <p:nvPr/>
          </p:nvSpPr>
          <p:spPr>
            <a:xfrm>
              <a:off x="3113926" y="3129300"/>
              <a:ext cx="575644" cy="252963"/>
            </a:xfrm>
            <a:custGeom>
              <a:avLst/>
              <a:gdLst/>
              <a:ahLst/>
              <a:cxnLst/>
              <a:rect l="l" t="t" r="r" b="b"/>
              <a:pathLst>
                <a:path w="8620" h="3788" extrusionOk="0">
                  <a:moveTo>
                    <a:pt x="4065" y="149"/>
                  </a:moveTo>
                  <a:cubicBezTo>
                    <a:pt x="4582" y="149"/>
                    <a:pt x="5169" y="208"/>
                    <a:pt x="5835" y="343"/>
                  </a:cubicBezTo>
                  <a:lnTo>
                    <a:pt x="5828" y="343"/>
                  </a:lnTo>
                  <a:cubicBezTo>
                    <a:pt x="5680" y="343"/>
                    <a:pt x="2223" y="363"/>
                    <a:pt x="290" y="2443"/>
                  </a:cubicBezTo>
                  <a:cubicBezTo>
                    <a:pt x="290" y="2443"/>
                    <a:pt x="801" y="149"/>
                    <a:pt x="4065" y="149"/>
                  </a:cubicBezTo>
                  <a:close/>
                  <a:moveTo>
                    <a:pt x="4561" y="0"/>
                  </a:moveTo>
                  <a:cubicBezTo>
                    <a:pt x="4453" y="0"/>
                    <a:pt x="4343" y="8"/>
                    <a:pt x="4226" y="8"/>
                  </a:cubicBezTo>
                  <a:cubicBezTo>
                    <a:pt x="445" y="137"/>
                    <a:pt x="0" y="2269"/>
                    <a:pt x="0" y="3265"/>
                  </a:cubicBezTo>
                  <a:cubicBezTo>
                    <a:pt x="0" y="3567"/>
                    <a:pt x="45" y="3769"/>
                    <a:pt x="45" y="3769"/>
                  </a:cubicBezTo>
                  <a:cubicBezTo>
                    <a:pt x="45" y="3769"/>
                    <a:pt x="1784" y="3788"/>
                    <a:pt x="3684" y="3788"/>
                  </a:cubicBezTo>
                  <a:cubicBezTo>
                    <a:pt x="5971" y="3788"/>
                    <a:pt x="8497" y="3761"/>
                    <a:pt x="8555" y="3620"/>
                  </a:cubicBezTo>
                  <a:cubicBezTo>
                    <a:pt x="8581" y="3567"/>
                    <a:pt x="8620" y="3355"/>
                    <a:pt x="8620" y="3057"/>
                  </a:cubicBezTo>
                  <a:cubicBezTo>
                    <a:pt x="8620" y="2030"/>
                    <a:pt x="8116" y="0"/>
                    <a:pt x="45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3" name="Google Shape;9183;p136"/>
            <p:cNvSpPr/>
            <p:nvPr/>
          </p:nvSpPr>
          <p:spPr>
            <a:xfrm>
              <a:off x="3133292" y="3139250"/>
              <a:ext cx="370295" cy="153260"/>
            </a:xfrm>
            <a:custGeom>
              <a:avLst/>
              <a:gdLst/>
              <a:ahLst/>
              <a:cxnLst/>
              <a:rect l="l" t="t" r="r" b="b"/>
              <a:pathLst>
                <a:path w="5545" h="2295" extrusionOk="0">
                  <a:moveTo>
                    <a:pt x="3775" y="0"/>
                  </a:moveTo>
                  <a:cubicBezTo>
                    <a:pt x="511" y="0"/>
                    <a:pt x="0" y="2294"/>
                    <a:pt x="0" y="2294"/>
                  </a:cubicBezTo>
                  <a:cubicBezTo>
                    <a:pt x="1933" y="214"/>
                    <a:pt x="5390" y="194"/>
                    <a:pt x="5538" y="194"/>
                  </a:cubicBezTo>
                  <a:lnTo>
                    <a:pt x="5545" y="194"/>
                  </a:lnTo>
                  <a:cubicBezTo>
                    <a:pt x="4879" y="59"/>
                    <a:pt x="4292" y="0"/>
                    <a:pt x="3775" y="0"/>
                  </a:cubicBezTo>
                  <a:close/>
                </a:path>
              </a:pathLst>
            </a:custGeom>
            <a:solidFill>
              <a:schemeClr val="dk1">
                <a:alpha val="1368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4" name="Google Shape;9184;p136"/>
            <p:cNvSpPr/>
            <p:nvPr/>
          </p:nvSpPr>
          <p:spPr>
            <a:xfrm>
              <a:off x="3211157" y="3165027"/>
              <a:ext cx="104845" cy="52890"/>
            </a:xfrm>
            <a:custGeom>
              <a:avLst/>
              <a:gdLst/>
              <a:ahLst/>
              <a:cxnLst/>
              <a:rect l="l" t="t" r="r" b="b"/>
              <a:pathLst>
                <a:path w="1570" h="792" extrusionOk="0">
                  <a:moveTo>
                    <a:pt x="1125" y="1"/>
                  </a:moveTo>
                  <a:cubicBezTo>
                    <a:pt x="702" y="1"/>
                    <a:pt x="0" y="558"/>
                    <a:pt x="224" y="759"/>
                  </a:cubicBezTo>
                  <a:cubicBezTo>
                    <a:pt x="249" y="782"/>
                    <a:pt x="285" y="792"/>
                    <a:pt x="328" y="792"/>
                  </a:cubicBezTo>
                  <a:cubicBezTo>
                    <a:pt x="687" y="792"/>
                    <a:pt x="1570" y="84"/>
                    <a:pt x="1206" y="8"/>
                  </a:cubicBezTo>
                  <a:cubicBezTo>
                    <a:pt x="1180" y="3"/>
                    <a:pt x="1153" y="1"/>
                    <a:pt x="11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5" name="Google Shape;9185;p136"/>
            <p:cNvSpPr/>
            <p:nvPr/>
          </p:nvSpPr>
          <p:spPr>
            <a:xfrm>
              <a:off x="3494104" y="3946219"/>
              <a:ext cx="172159" cy="427058"/>
            </a:xfrm>
            <a:custGeom>
              <a:avLst/>
              <a:gdLst/>
              <a:ahLst/>
              <a:cxnLst/>
              <a:rect l="l" t="t" r="r" b="b"/>
              <a:pathLst>
                <a:path w="2578" h="6395" extrusionOk="0">
                  <a:moveTo>
                    <a:pt x="2578" y="0"/>
                  </a:moveTo>
                  <a:lnTo>
                    <a:pt x="1111" y="252"/>
                  </a:lnTo>
                  <a:lnTo>
                    <a:pt x="743" y="2992"/>
                  </a:lnTo>
                  <a:lnTo>
                    <a:pt x="621" y="5835"/>
                  </a:lnTo>
                  <a:cubicBezTo>
                    <a:pt x="621" y="5835"/>
                    <a:pt x="0" y="6287"/>
                    <a:pt x="84" y="6346"/>
                  </a:cubicBezTo>
                  <a:cubicBezTo>
                    <a:pt x="133" y="6383"/>
                    <a:pt x="308" y="6394"/>
                    <a:pt x="504" y="6394"/>
                  </a:cubicBezTo>
                  <a:cubicBezTo>
                    <a:pt x="821" y="6394"/>
                    <a:pt x="1195" y="6365"/>
                    <a:pt x="1195" y="6365"/>
                  </a:cubicBezTo>
                  <a:lnTo>
                    <a:pt x="1803" y="3269"/>
                  </a:lnTo>
                  <a:lnTo>
                    <a:pt x="2578" y="0"/>
                  </a:lnTo>
                  <a:close/>
                </a:path>
              </a:pathLst>
            </a:custGeom>
            <a:solidFill>
              <a:srgbClr val="FFB9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6" name="Google Shape;9186;p136"/>
            <p:cNvSpPr/>
            <p:nvPr/>
          </p:nvSpPr>
          <p:spPr>
            <a:xfrm>
              <a:off x="3635544" y="4066557"/>
              <a:ext cx="2271" cy="9149"/>
            </a:xfrm>
            <a:custGeom>
              <a:avLst/>
              <a:gdLst/>
              <a:ahLst/>
              <a:cxnLst/>
              <a:rect l="l" t="t" r="r" b="b"/>
              <a:pathLst>
                <a:path w="34" h="137" extrusionOk="0">
                  <a:moveTo>
                    <a:pt x="33" y="0"/>
                  </a:moveTo>
                  <a:lnTo>
                    <a:pt x="1" y="137"/>
                  </a:lnTo>
                  <a:close/>
                </a:path>
              </a:pathLst>
            </a:custGeom>
            <a:solidFill>
              <a:srgbClr val="F9CF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7" name="Google Shape;9187;p136"/>
            <p:cNvSpPr/>
            <p:nvPr/>
          </p:nvSpPr>
          <p:spPr>
            <a:xfrm>
              <a:off x="3637748" y="4037641"/>
              <a:ext cx="7012" cy="28983"/>
            </a:xfrm>
            <a:custGeom>
              <a:avLst/>
              <a:gdLst/>
              <a:ahLst/>
              <a:cxnLst/>
              <a:rect l="l" t="t" r="r" b="b"/>
              <a:pathLst>
                <a:path w="105" h="434" extrusionOk="0">
                  <a:moveTo>
                    <a:pt x="104" y="1"/>
                  </a:moveTo>
                  <a:lnTo>
                    <a:pt x="104" y="1"/>
                  </a:lnTo>
                  <a:lnTo>
                    <a:pt x="0" y="433"/>
                  </a:lnTo>
                  <a:lnTo>
                    <a:pt x="0" y="433"/>
                  </a:lnTo>
                  <a:close/>
                </a:path>
              </a:pathLst>
            </a:custGeom>
            <a:solidFill>
              <a:srgbClr val="F9CD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8" name="Google Shape;9188;p136"/>
            <p:cNvSpPr/>
            <p:nvPr/>
          </p:nvSpPr>
          <p:spPr>
            <a:xfrm>
              <a:off x="3644693" y="4026088"/>
              <a:ext cx="2671" cy="11620"/>
            </a:xfrm>
            <a:custGeom>
              <a:avLst/>
              <a:gdLst/>
              <a:ahLst/>
              <a:cxnLst/>
              <a:rect l="l" t="t" r="r" b="b"/>
              <a:pathLst>
                <a:path w="40" h="174" extrusionOk="0">
                  <a:moveTo>
                    <a:pt x="39" y="0"/>
                  </a:moveTo>
                  <a:lnTo>
                    <a:pt x="0" y="174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rgbClr val="83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9" name="Google Shape;9189;p136"/>
            <p:cNvSpPr/>
            <p:nvPr/>
          </p:nvSpPr>
          <p:spPr>
            <a:xfrm>
              <a:off x="3552737" y="3999243"/>
              <a:ext cx="94627" cy="89819"/>
            </a:xfrm>
            <a:custGeom>
              <a:avLst/>
              <a:gdLst/>
              <a:ahLst/>
              <a:cxnLst/>
              <a:rect l="l" t="t" r="r" b="b"/>
              <a:pathLst>
                <a:path w="1417" h="1345" extrusionOk="0">
                  <a:moveTo>
                    <a:pt x="200" y="0"/>
                  </a:moveTo>
                  <a:lnTo>
                    <a:pt x="155" y="14"/>
                  </a:lnTo>
                  <a:lnTo>
                    <a:pt x="0" y="1202"/>
                  </a:lnTo>
                  <a:lnTo>
                    <a:pt x="1196" y="1345"/>
                  </a:lnTo>
                  <a:lnTo>
                    <a:pt x="1241" y="1145"/>
                  </a:lnTo>
                  <a:lnTo>
                    <a:pt x="1273" y="1008"/>
                  </a:lnTo>
                  <a:lnTo>
                    <a:pt x="1377" y="576"/>
                  </a:lnTo>
                  <a:lnTo>
                    <a:pt x="1416" y="402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rgbClr val="FF93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0" name="Google Shape;9190;p136"/>
            <p:cNvSpPr/>
            <p:nvPr/>
          </p:nvSpPr>
          <p:spPr>
            <a:xfrm>
              <a:off x="3538914" y="3802976"/>
              <a:ext cx="246886" cy="267587"/>
            </a:xfrm>
            <a:custGeom>
              <a:avLst/>
              <a:gdLst/>
              <a:ahLst/>
              <a:cxnLst/>
              <a:rect l="l" t="t" r="r" b="b"/>
              <a:pathLst>
                <a:path w="3697" h="4007" extrusionOk="0">
                  <a:moveTo>
                    <a:pt x="2760" y="1"/>
                  </a:moveTo>
                  <a:lnTo>
                    <a:pt x="511" y="1751"/>
                  </a:lnTo>
                  <a:cubicBezTo>
                    <a:pt x="511" y="1751"/>
                    <a:pt x="517" y="1803"/>
                    <a:pt x="531" y="1868"/>
                  </a:cubicBezTo>
                  <a:lnTo>
                    <a:pt x="1" y="3896"/>
                  </a:lnTo>
                  <a:lnTo>
                    <a:pt x="1487" y="4006"/>
                  </a:lnTo>
                  <a:lnTo>
                    <a:pt x="2741" y="1893"/>
                  </a:lnTo>
                  <a:cubicBezTo>
                    <a:pt x="3697" y="1092"/>
                    <a:pt x="2760" y="1"/>
                    <a:pt x="27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1" name="Google Shape;9191;p136"/>
            <p:cNvSpPr/>
            <p:nvPr/>
          </p:nvSpPr>
          <p:spPr>
            <a:xfrm>
              <a:off x="3519481" y="4316047"/>
              <a:ext cx="68316" cy="39734"/>
            </a:xfrm>
            <a:custGeom>
              <a:avLst/>
              <a:gdLst/>
              <a:ahLst/>
              <a:cxnLst/>
              <a:rect l="l" t="t" r="r" b="b"/>
              <a:pathLst>
                <a:path w="1023" h="595" extrusionOk="0">
                  <a:moveTo>
                    <a:pt x="227" y="0"/>
                  </a:moveTo>
                  <a:lnTo>
                    <a:pt x="266" y="421"/>
                  </a:lnTo>
                  <a:cubicBezTo>
                    <a:pt x="266" y="421"/>
                    <a:pt x="137" y="478"/>
                    <a:pt x="0" y="556"/>
                  </a:cubicBezTo>
                  <a:lnTo>
                    <a:pt x="919" y="594"/>
                  </a:lnTo>
                  <a:lnTo>
                    <a:pt x="1022" y="33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E94D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2" name="Google Shape;9192;p136"/>
            <p:cNvSpPr/>
            <p:nvPr/>
          </p:nvSpPr>
          <p:spPr>
            <a:xfrm>
              <a:off x="3519481" y="4316047"/>
              <a:ext cx="68316" cy="39734"/>
            </a:xfrm>
            <a:custGeom>
              <a:avLst/>
              <a:gdLst/>
              <a:ahLst/>
              <a:cxnLst/>
              <a:rect l="l" t="t" r="r" b="b"/>
              <a:pathLst>
                <a:path w="1023" h="595" extrusionOk="0">
                  <a:moveTo>
                    <a:pt x="227" y="0"/>
                  </a:moveTo>
                  <a:lnTo>
                    <a:pt x="266" y="421"/>
                  </a:lnTo>
                  <a:cubicBezTo>
                    <a:pt x="266" y="421"/>
                    <a:pt x="137" y="478"/>
                    <a:pt x="0" y="556"/>
                  </a:cubicBezTo>
                  <a:lnTo>
                    <a:pt x="919" y="594"/>
                  </a:lnTo>
                  <a:lnTo>
                    <a:pt x="1022" y="33"/>
                  </a:lnTo>
                  <a:lnTo>
                    <a:pt x="977" y="25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3" name="Google Shape;9193;p136"/>
            <p:cNvSpPr/>
            <p:nvPr/>
          </p:nvSpPr>
          <p:spPr>
            <a:xfrm>
              <a:off x="3493570" y="4320521"/>
              <a:ext cx="91622" cy="52422"/>
            </a:xfrm>
            <a:custGeom>
              <a:avLst/>
              <a:gdLst/>
              <a:ahLst/>
              <a:cxnLst/>
              <a:rect l="l" t="t" r="r" b="b"/>
              <a:pathLst>
                <a:path w="1372" h="785" extrusionOk="0">
                  <a:moveTo>
                    <a:pt x="570" y="0"/>
                  </a:moveTo>
                  <a:cubicBezTo>
                    <a:pt x="551" y="0"/>
                    <a:pt x="532" y="2"/>
                    <a:pt x="512" y="5"/>
                  </a:cubicBezTo>
                  <a:cubicBezTo>
                    <a:pt x="337" y="36"/>
                    <a:pt x="474" y="321"/>
                    <a:pt x="474" y="321"/>
                  </a:cubicBezTo>
                  <a:cubicBezTo>
                    <a:pt x="474" y="321"/>
                    <a:pt x="1" y="592"/>
                    <a:pt x="21" y="715"/>
                  </a:cubicBezTo>
                  <a:cubicBezTo>
                    <a:pt x="29" y="769"/>
                    <a:pt x="280" y="784"/>
                    <a:pt x="559" y="784"/>
                  </a:cubicBezTo>
                  <a:cubicBezTo>
                    <a:pt x="911" y="784"/>
                    <a:pt x="1307" y="760"/>
                    <a:pt x="1307" y="760"/>
                  </a:cubicBezTo>
                  <a:cubicBezTo>
                    <a:pt x="1307" y="760"/>
                    <a:pt x="1372" y="423"/>
                    <a:pt x="1351" y="372"/>
                  </a:cubicBezTo>
                  <a:cubicBezTo>
                    <a:pt x="1333" y="315"/>
                    <a:pt x="668" y="315"/>
                    <a:pt x="668" y="315"/>
                  </a:cubicBezTo>
                  <a:cubicBezTo>
                    <a:pt x="668" y="315"/>
                    <a:pt x="770" y="223"/>
                    <a:pt x="796" y="146"/>
                  </a:cubicBezTo>
                  <a:cubicBezTo>
                    <a:pt x="825" y="83"/>
                    <a:pt x="712" y="0"/>
                    <a:pt x="5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4" name="Google Shape;9194;p136"/>
            <p:cNvSpPr/>
            <p:nvPr/>
          </p:nvSpPr>
          <p:spPr>
            <a:xfrm>
              <a:off x="3267520" y="3699400"/>
              <a:ext cx="343182" cy="223646"/>
            </a:xfrm>
            <a:custGeom>
              <a:avLst/>
              <a:gdLst/>
              <a:ahLst/>
              <a:cxnLst/>
              <a:rect l="l" t="t" r="r" b="b"/>
              <a:pathLst>
                <a:path w="5139" h="3349" extrusionOk="0">
                  <a:moveTo>
                    <a:pt x="3851" y="1"/>
                  </a:moveTo>
                  <a:cubicBezTo>
                    <a:pt x="3851" y="1"/>
                    <a:pt x="3438" y="1913"/>
                    <a:pt x="2720" y="2211"/>
                  </a:cubicBezTo>
                  <a:cubicBezTo>
                    <a:pt x="2627" y="2250"/>
                    <a:pt x="2503" y="2265"/>
                    <a:pt x="2367" y="2265"/>
                  </a:cubicBezTo>
                  <a:cubicBezTo>
                    <a:pt x="1898" y="2265"/>
                    <a:pt x="1286" y="2087"/>
                    <a:pt x="1286" y="2087"/>
                  </a:cubicBezTo>
                  <a:cubicBezTo>
                    <a:pt x="1286" y="2087"/>
                    <a:pt x="1007" y="1977"/>
                    <a:pt x="713" y="1977"/>
                  </a:cubicBezTo>
                  <a:cubicBezTo>
                    <a:pt x="597" y="1977"/>
                    <a:pt x="479" y="1994"/>
                    <a:pt x="376" y="2042"/>
                  </a:cubicBezTo>
                  <a:cubicBezTo>
                    <a:pt x="0" y="2211"/>
                    <a:pt x="123" y="3315"/>
                    <a:pt x="602" y="3347"/>
                  </a:cubicBezTo>
                  <a:cubicBezTo>
                    <a:pt x="614" y="3348"/>
                    <a:pt x="627" y="3348"/>
                    <a:pt x="639" y="3348"/>
                  </a:cubicBezTo>
                  <a:cubicBezTo>
                    <a:pt x="1104" y="3348"/>
                    <a:pt x="1551" y="2876"/>
                    <a:pt x="1551" y="2876"/>
                  </a:cubicBezTo>
                  <a:cubicBezTo>
                    <a:pt x="1551" y="2876"/>
                    <a:pt x="2188" y="3095"/>
                    <a:pt x="2857" y="3095"/>
                  </a:cubicBezTo>
                  <a:cubicBezTo>
                    <a:pt x="3237" y="3095"/>
                    <a:pt x="3626" y="3024"/>
                    <a:pt x="3916" y="2805"/>
                  </a:cubicBezTo>
                  <a:cubicBezTo>
                    <a:pt x="5138" y="1880"/>
                    <a:pt x="5022" y="91"/>
                    <a:pt x="5022" y="91"/>
                  </a:cubicBezTo>
                  <a:lnTo>
                    <a:pt x="3851" y="1"/>
                  </a:lnTo>
                  <a:close/>
                </a:path>
              </a:pathLst>
            </a:custGeom>
            <a:solidFill>
              <a:srgbClr val="FFB9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5" name="Google Shape;9195;p136"/>
            <p:cNvSpPr/>
            <p:nvPr/>
          </p:nvSpPr>
          <p:spPr>
            <a:xfrm>
              <a:off x="3298973" y="3872895"/>
              <a:ext cx="58833" cy="35794"/>
            </a:xfrm>
            <a:custGeom>
              <a:avLst/>
              <a:gdLst/>
              <a:ahLst/>
              <a:cxnLst/>
              <a:rect l="l" t="t" r="r" b="b"/>
              <a:pathLst>
                <a:path w="881" h="536" extrusionOk="0">
                  <a:moveTo>
                    <a:pt x="472" y="0"/>
                  </a:moveTo>
                  <a:cubicBezTo>
                    <a:pt x="162" y="0"/>
                    <a:pt x="1" y="535"/>
                    <a:pt x="505" y="535"/>
                  </a:cubicBezTo>
                  <a:cubicBezTo>
                    <a:pt x="880" y="535"/>
                    <a:pt x="790" y="0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6" name="Google Shape;9196;p136"/>
            <p:cNvSpPr/>
            <p:nvPr/>
          </p:nvSpPr>
          <p:spPr>
            <a:xfrm>
              <a:off x="3368090" y="3814195"/>
              <a:ext cx="190790" cy="99970"/>
            </a:xfrm>
            <a:custGeom>
              <a:avLst/>
              <a:gdLst/>
              <a:ahLst/>
              <a:cxnLst/>
              <a:rect l="l" t="t" r="r" b="b"/>
              <a:pathLst>
                <a:path w="2857" h="1497" extrusionOk="0">
                  <a:moveTo>
                    <a:pt x="1622" y="0"/>
                  </a:moveTo>
                  <a:cubicBezTo>
                    <a:pt x="1325" y="504"/>
                    <a:pt x="782" y="523"/>
                    <a:pt x="782" y="523"/>
                  </a:cubicBezTo>
                  <a:cubicBezTo>
                    <a:pt x="782" y="523"/>
                    <a:pt x="620" y="394"/>
                    <a:pt x="523" y="375"/>
                  </a:cubicBezTo>
                  <a:cubicBezTo>
                    <a:pt x="512" y="373"/>
                    <a:pt x="502" y="372"/>
                    <a:pt x="492" y="372"/>
                  </a:cubicBezTo>
                  <a:cubicBezTo>
                    <a:pt x="404" y="372"/>
                    <a:pt x="337" y="445"/>
                    <a:pt x="337" y="445"/>
                  </a:cubicBezTo>
                  <a:cubicBezTo>
                    <a:pt x="337" y="445"/>
                    <a:pt x="182" y="329"/>
                    <a:pt x="90" y="329"/>
                  </a:cubicBezTo>
                  <a:cubicBezTo>
                    <a:pt x="0" y="329"/>
                    <a:pt x="45" y="1331"/>
                    <a:pt x="129" y="1390"/>
                  </a:cubicBezTo>
                  <a:cubicBezTo>
                    <a:pt x="143" y="1401"/>
                    <a:pt x="156" y="1406"/>
                    <a:pt x="168" y="1406"/>
                  </a:cubicBezTo>
                  <a:cubicBezTo>
                    <a:pt x="225" y="1406"/>
                    <a:pt x="265" y="1306"/>
                    <a:pt x="265" y="1306"/>
                  </a:cubicBezTo>
                  <a:cubicBezTo>
                    <a:pt x="265" y="1306"/>
                    <a:pt x="337" y="1422"/>
                    <a:pt x="433" y="1480"/>
                  </a:cubicBezTo>
                  <a:cubicBezTo>
                    <a:pt x="451" y="1492"/>
                    <a:pt x="467" y="1497"/>
                    <a:pt x="481" y="1497"/>
                  </a:cubicBezTo>
                  <a:cubicBezTo>
                    <a:pt x="544" y="1497"/>
                    <a:pt x="569" y="1402"/>
                    <a:pt x="569" y="1402"/>
                  </a:cubicBezTo>
                  <a:cubicBezTo>
                    <a:pt x="828" y="1466"/>
                    <a:pt x="1063" y="1493"/>
                    <a:pt x="1275" y="1493"/>
                  </a:cubicBezTo>
                  <a:cubicBezTo>
                    <a:pt x="2382" y="1493"/>
                    <a:pt x="2857" y="755"/>
                    <a:pt x="2857" y="755"/>
                  </a:cubicBezTo>
                  <a:lnTo>
                    <a:pt x="162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7" name="Google Shape;9197;p136"/>
            <p:cNvSpPr/>
            <p:nvPr/>
          </p:nvSpPr>
          <p:spPr>
            <a:xfrm>
              <a:off x="3453101" y="3828887"/>
              <a:ext cx="12087" cy="9483"/>
            </a:xfrm>
            <a:custGeom>
              <a:avLst/>
              <a:gdLst/>
              <a:ahLst/>
              <a:cxnLst/>
              <a:rect l="l" t="t" r="r" b="b"/>
              <a:pathLst>
                <a:path w="181" h="142" extrusionOk="0">
                  <a:moveTo>
                    <a:pt x="180" y="0"/>
                  </a:moveTo>
                  <a:cubicBezTo>
                    <a:pt x="123" y="58"/>
                    <a:pt x="58" y="103"/>
                    <a:pt x="0" y="135"/>
                  </a:cubicBezTo>
                  <a:lnTo>
                    <a:pt x="0" y="141"/>
                  </a:lnTo>
                  <a:cubicBezTo>
                    <a:pt x="64" y="103"/>
                    <a:pt x="123" y="58"/>
                    <a:pt x="180" y="0"/>
                  </a:cubicBezTo>
                  <a:close/>
                </a:path>
              </a:pathLst>
            </a:custGeom>
            <a:solidFill>
              <a:srgbClr val="C55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8" name="Google Shape;9198;p136"/>
            <p:cNvSpPr/>
            <p:nvPr/>
          </p:nvSpPr>
          <p:spPr>
            <a:xfrm>
              <a:off x="3453101" y="3828887"/>
              <a:ext cx="98834" cy="57831"/>
            </a:xfrm>
            <a:custGeom>
              <a:avLst/>
              <a:gdLst/>
              <a:ahLst/>
              <a:cxnLst/>
              <a:rect l="l" t="t" r="r" b="b"/>
              <a:pathLst>
                <a:path w="1480" h="866" extrusionOk="0">
                  <a:moveTo>
                    <a:pt x="180" y="0"/>
                  </a:moveTo>
                  <a:cubicBezTo>
                    <a:pt x="123" y="58"/>
                    <a:pt x="64" y="103"/>
                    <a:pt x="0" y="141"/>
                  </a:cubicBezTo>
                  <a:lnTo>
                    <a:pt x="1266" y="866"/>
                  </a:lnTo>
                  <a:cubicBezTo>
                    <a:pt x="1357" y="794"/>
                    <a:pt x="1429" y="723"/>
                    <a:pt x="1480" y="666"/>
                  </a:cubicBezTo>
                  <a:lnTo>
                    <a:pt x="180" y="0"/>
                  </a:lnTo>
                  <a:close/>
                </a:path>
              </a:pathLst>
            </a:custGeom>
            <a:solidFill>
              <a:schemeClr val="dk1">
                <a:alpha val="1368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9" name="Google Shape;9199;p136"/>
            <p:cNvSpPr/>
            <p:nvPr/>
          </p:nvSpPr>
          <p:spPr>
            <a:xfrm>
              <a:off x="3456106" y="3680969"/>
              <a:ext cx="194664" cy="196200"/>
            </a:xfrm>
            <a:custGeom>
              <a:avLst/>
              <a:gdLst/>
              <a:ahLst/>
              <a:cxnLst/>
              <a:rect l="l" t="t" r="r" b="b"/>
              <a:pathLst>
                <a:path w="2915" h="2938" extrusionOk="0">
                  <a:moveTo>
                    <a:pt x="1573" y="0"/>
                  </a:moveTo>
                  <a:cubicBezTo>
                    <a:pt x="1185" y="0"/>
                    <a:pt x="863" y="242"/>
                    <a:pt x="815" y="502"/>
                  </a:cubicBezTo>
                  <a:cubicBezTo>
                    <a:pt x="659" y="1310"/>
                    <a:pt x="0" y="2144"/>
                    <a:pt x="0" y="2144"/>
                  </a:cubicBezTo>
                  <a:lnTo>
                    <a:pt x="1545" y="2938"/>
                  </a:lnTo>
                  <a:cubicBezTo>
                    <a:pt x="1545" y="2938"/>
                    <a:pt x="2914" y="883"/>
                    <a:pt x="2288" y="302"/>
                  </a:cubicBezTo>
                  <a:cubicBezTo>
                    <a:pt x="2055" y="85"/>
                    <a:pt x="1802" y="0"/>
                    <a:pt x="1573" y="0"/>
                  </a:cubicBezTo>
                  <a:close/>
                </a:path>
              </a:pathLst>
            </a:custGeom>
            <a:solidFill>
              <a:srgbClr val="E94D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0" name="Google Shape;9200;p136"/>
            <p:cNvSpPr/>
            <p:nvPr/>
          </p:nvSpPr>
          <p:spPr>
            <a:xfrm>
              <a:off x="3456106" y="3681303"/>
              <a:ext cx="164012" cy="195866"/>
            </a:xfrm>
            <a:custGeom>
              <a:avLst/>
              <a:gdLst/>
              <a:ahLst/>
              <a:cxnLst/>
              <a:rect l="l" t="t" r="r" b="b"/>
              <a:pathLst>
                <a:path w="2456" h="2933" extrusionOk="0">
                  <a:moveTo>
                    <a:pt x="1570" y="0"/>
                  </a:moveTo>
                  <a:cubicBezTo>
                    <a:pt x="1182" y="0"/>
                    <a:pt x="859" y="239"/>
                    <a:pt x="815" y="497"/>
                  </a:cubicBezTo>
                  <a:cubicBezTo>
                    <a:pt x="659" y="1305"/>
                    <a:pt x="0" y="2139"/>
                    <a:pt x="0" y="2139"/>
                  </a:cubicBezTo>
                  <a:lnTo>
                    <a:pt x="1545" y="2933"/>
                  </a:lnTo>
                  <a:cubicBezTo>
                    <a:pt x="1545" y="2933"/>
                    <a:pt x="2449" y="1576"/>
                    <a:pt x="2449" y="756"/>
                  </a:cubicBezTo>
                  <a:cubicBezTo>
                    <a:pt x="2455" y="568"/>
                    <a:pt x="2404" y="407"/>
                    <a:pt x="2288" y="297"/>
                  </a:cubicBezTo>
                  <a:cubicBezTo>
                    <a:pt x="2055" y="84"/>
                    <a:pt x="1802" y="0"/>
                    <a:pt x="15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1" name="Google Shape;9201;p136"/>
            <p:cNvSpPr/>
            <p:nvPr/>
          </p:nvSpPr>
          <p:spPr>
            <a:xfrm>
              <a:off x="3300776" y="3796432"/>
              <a:ext cx="143243" cy="52689"/>
            </a:xfrm>
            <a:custGeom>
              <a:avLst/>
              <a:gdLst/>
              <a:ahLst/>
              <a:cxnLst/>
              <a:rect l="l" t="t" r="r" b="b"/>
              <a:pathLst>
                <a:path w="2145" h="789" extrusionOk="0">
                  <a:moveTo>
                    <a:pt x="1267" y="1"/>
                  </a:moveTo>
                  <a:cubicBezTo>
                    <a:pt x="1241" y="13"/>
                    <a:pt x="1208" y="27"/>
                    <a:pt x="1176" y="33"/>
                  </a:cubicBezTo>
                  <a:lnTo>
                    <a:pt x="1667" y="570"/>
                  </a:lnTo>
                  <a:cubicBezTo>
                    <a:pt x="1667" y="570"/>
                    <a:pt x="1647" y="576"/>
                    <a:pt x="1590" y="576"/>
                  </a:cubicBezTo>
                  <a:cubicBezTo>
                    <a:pt x="1422" y="576"/>
                    <a:pt x="957" y="556"/>
                    <a:pt x="0" y="427"/>
                  </a:cubicBezTo>
                  <a:lnTo>
                    <a:pt x="0" y="544"/>
                  </a:lnTo>
                  <a:cubicBezTo>
                    <a:pt x="65" y="531"/>
                    <a:pt x="143" y="525"/>
                    <a:pt x="206" y="525"/>
                  </a:cubicBezTo>
                  <a:cubicBezTo>
                    <a:pt x="504" y="525"/>
                    <a:pt x="788" y="634"/>
                    <a:pt x="788" y="634"/>
                  </a:cubicBezTo>
                  <a:cubicBezTo>
                    <a:pt x="788" y="634"/>
                    <a:pt x="898" y="666"/>
                    <a:pt x="1059" y="705"/>
                  </a:cubicBezTo>
                  <a:cubicBezTo>
                    <a:pt x="1065" y="634"/>
                    <a:pt x="1079" y="595"/>
                    <a:pt x="1098" y="595"/>
                  </a:cubicBezTo>
                  <a:cubicBezTo>
                    <a:pt x="1190" y="595"/>
                    <a:pt x="1345" y="711"/>
                    <a:pt x="1345" y="711"/>
                  </a:cubicBezTo>
                  <a:cubicBezTo>
                    <a:pt x="1345" y="711"/>
                    <a:pt x="1414" y="634"/>
                    <a:pt x="1506" y="634"/>
                  </a:cubicBezTo>
                  <a:cubicBezTo>
                    <a:pt x="1512" y="634"/>
                    <a:pt x="1518" y="634"/>
                    <a:pt x="1531" y="641"/>
                  </a:cubicBezTo>
                  <a:cubicBezTo>
                    <a:pt x="1628" y="660"/>
                    <a:pt x="1790" y="789"/>
                    <a:pt x="1790" y="789"/>
                  </a:cubicBezTo>
                  <a:cubicBezTo>
                    <a:pt x="1790" y="789"/>
                    <a:pt x="1951" y="782"/>
                    <a:pt x="2145" y="699"/>
                  </a:cubicBezTo>
                  <a:lnTo>
                    <a:pt x="1280" y="1"/>
                  </a:lnTo>
                  <a:close/>
                </a:path>
              </a:pathLst>
            </a:custGeom>
            <a:solidFill>
              <a:schemeClr val="dk1">
                <a:alpha val="1368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2" name="Google Shape;9202;p136"/>
            <p:cNvSpPr/>
            <p:nvPr/>
          </p:nvSpPr>
          <p:spPr>
            <a:xfrm>
              <a:off x="3412962" y="3747913"/>
              <a:ext cx="52289" cy="97098"/>
            </a:xfrm>
            <a:custGeom>
              <a:avLst/>
              <a:gdLst/>
              <a:ahLst/>
              <a:cxnLst/>
              <a:rect l="l" t="t" r="r" b="b"/>
              <a:pathLst>
                <a:path w="783" h="1454" extrusionOk="0">
                  <a:moveTo>
                    <a:pt x="92" y="1"/>
                  </a:moveTo>
                  <a:cubicBezTo>
                    <a:pt x="66" y="46"/>
                    <a:pt x="33" y="97"/>
                    <a:pt x="1" y="148"/>
                  </a:cubicBezTo>
                  <a:lnTo>
                    <a:pt x="525" y="1111"/>
                  </a:lnTo>
                  <a:lnTo>
                    <a:pt x="292" y="1311"/>
                  </a:lnTo>
                  <a:lnTo>
                    <a:pt x="466" y="1454"/>
                  </a:lnTo>
                  <a:cubicBezTo>
                    <a:pt x="511" y="1435"/>
                    <a:pt x="557" y="1409"/>
                    <a:pt x="602" y="1382"/>
                  </a:cubicBezTo>
                  <a:lnTo>
                    <a:pt x="602" y="1376"/>
                  </a:lnTo>
                  <a:cubicBezTo>
                    <a:pt x="660" y="1344"/>
                    <a:pt x="725" y="1299"/>
                    <a:pt x="782" y="1241"/>
                  </a:cubicBezTo>
                  <a:lnTo>
                    <a:pt x="647" y="1170"/>
                  </a:lnTo>
                  <a:cubicBezTo>
                    <a:pt x="647" y="1170"/>
                    <a:pt x="692" y="1111"/>
                    <a:pt x="770" y="1001"/>
                  </a:cubicBezTo>
                  <a:cubicBezTo>
                    <a:pt x="480" y="660"/>
                    <a:pt x="227" y="311"/>
                    <a:pt x="92" y="1"/>
                  </a:cubicBezTo>
                  <a:close/>
                </a:path>
              </a:pathLst>
            </a:custGeom>
            <a:solidFill>
              <a:schemeClr val="dk1">
                <a:alpha val="1368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3" name="Google Shape;9203;p136"/>
            <p:cNvSpPr/>
            <p:nvPr/>
          </p:nvSpPr>
          <p:spPr>
            <a:xfrm>
              <a:off x="3536376" y="3739068"/>
              <a:ext cx="92424" cy="164412"/>
            </a:xfrm>
            <a:custGeom>
              <a:avLst/>
              <a:gdLst/>
              <a:ahLst/>
              <a:cxnLst/>
              <a:rect l="l" t="t" r="r" b="b"/>
              <a:pathLst>
                <a:path w="1384" h="2462" extrusionOk="0">
                  <a:moveTo>
                    <a:pt x="1247" y="1"/>
                  </a:moveTo>
                  <a:cubicBezTo>
                    <a:pt x="1170" y="821"/>
                    <a:pt x="343" y="2068"/>
                    <a:pt x="343" y="2068"/>
                  </a:cubicBezTo>
                  <a:lnTo>
                    <a:pt x="233" y="2011"/>
                  </a:lnTo>
                  <a:cubicBezTo>
                    <a:pt x="174" y="2074"/>
                    <a:pt x="96" y="2145"/>
                    <a:pt x="0" y="2223"/>
                  </a:cubicBezTo>
                  <a:cubicBezTo>
                    <a:pt x="96" y="2315"/>
                    <a:pt x="188" y="2392"/>
                    <a:pt x="265" y="2462"/>
                  </a:cubicBezTo>
                  <a:cubicBezTo>
                    <a:pt x="1384" y="1758"/>
                    <a:pt x="1351" y="595"/>
                    <a:pt x="1247" y="1"/>
                  </a:cubicBezTo>
                  <a:close/>
                </a:path>
              </a:pathLst>
            </a:custGeom>
            <a:solidFill>
              <a:schemeClr val="dk1">
                <a:alpha val="1368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فرعي 1">
            <a:extLst>
              <a:ext uri="{FF2B5EF4-FFF2-40B4-BE49-F238E27FC236}">
                <a16:creationId xmlns:a16="http://schemas.microsoft.com/office/drawing/2014/main" id="{B0ECA205-0ADB-C27C-392A-D9119BA0F8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2">
            <a:extLst>
              <a:ext uri="{FF2B5EF4-FFF2-40B4-BE49-F238E27FC236}">
                <a16:creationId xmlns:a16="http://schemas.microsoft.com/office/drawing/2014/main" id="{451EB7D3-5C01-3065-2CA4-D1FC5AA9B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الشغل">
            <a:hlinkClick r:id="" action="ppaction://media"/>
            <a:extLst>
              <a:ext uri="{FF2B5EF4-FFF2-40B4-BE49-F238E27FC236}">
                <a16:creationId xmlns:a16="http://schemas.microsoft.com/office/drawing/2014/main" id="{A24891BB-F67F-154A-C961-783DA5EDE3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28575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01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2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EE65378-68F1-3C0E-0E1A-05417E9C0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A7AA9205-E082-49D6-B994-92102A6FC0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وان 3">
            <a:extLst>
              <a:ext uri="{FF2B5EF4-FFF2-40B4-BE49-F238E27FC236}">
                <a16:creationId xmlns:a16="http://schemas.microsoft.com/office/drawing/2014/main" id="{5FDB1B47-20D8-FCF7-3B1F-D90FFCD80CF3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وان فرعي 4">
            <a:extLst>
              <a:ext uri="{FF2B5EF4-FFF2-40B4-BE49-F238E27FC236}">
                <a16:creationId xmlns:a16="http://schemas.microsoft.com/office/drawing/2014/main" id="{13074EB7-9279-24DE-8381-7E5C04B626A2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وان 5">
            <a:extLst>
              <a:ext uri="{FF2B5EF4-FFF2-40B4-BE49-F238E27FC236}">
                <a16:creationId xmlns:a16="http://schemas.microsoft.com/office/drawing/2014/main" id="{13A67CFB-9CBA-8F04-0B65-3F5AED9D012C}"/>
              </a:ext>
            </a:extLst>
          </p:cNvPr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وان فرعي 6">
            <a:extLst>
              <a:ext uri="{FF2B5EF4-FFF2-40B4-BE49-F238E27FC236}">
                <a16:creationId xmlns:a16="http://schemas.microsoft.com/office/drawing/2014/main" id="{9E3B5193-45AA-B620-3C0B-5FEF75B97DF4}"/>
              </a:ext>
            </a:extLst>
          </p:cNvPr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8" name="عنوان 7">
            <a:extLst>
              <a:ext uri="{FF2B5EF4-FFF2-40B4-BE49-F238E27FC236}">
                <a16:creationId xmlns:a16="http://schemas.microsoft.com/office/drawing/2014/main" id="{5C97C012-F1B1-BF23-9373-B31CF0FD6E5B}"/>
              </a:ext>
            </a:extLst>
          </p:cNvPr>
          <p:cNvSpPr>
            <a:spLocks noGrp="1"/>
          </p:cNvSpPr>
          <p:nvPr>
            <p:ph type="title" idx="6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وان فرعي 8">
            <a:extLst>
              <a:ext uri="{FF2B5EF4-FFF2-40B4-BE49-F238E27FC236}">
                <a16:creationId xmlns:a16="http://schemas.microsoft.com/office/drawing/2014/main" id="{BC1F0E42-1F51-33CC-DB83-760DB8764C1A}"/>
              </a:ext>
            </a:extLst>
          </p:cNvPr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0" name="عنوان 9">
            <a:extLst>
              <a:ext uri="{FF2B5EF4-FFF2-40B4-BE49-F238E27FC236}">
                <a16:creationId xmlns:a16="http://schemas.microsoft.com/office/drawing/2014/main" id="{EFF84490-31E5-1508-C6A7-A2321DDE54D4}"/>
              </a:ext>
            </a:extLst>
          </p:cNvPr>
          <p:cNvSpPr>
            <a:spLocks noGrp="1"/>
          </p:cNvSpPr>
          <p:nvPr>
            <p:ph type="title" idx="8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1" name="عنوان 10">
            <a:extLst>
              <a:ext uri="{FF2B5EF4-FFF2-40B4-BE49-F238E27FC236}">
                <a16:creationId xmlns:a16="http://schemas.microsoft.com/office/drawing/2014/main" id="{3B97B5F1-E349-BC0B-17C4-12152C0CF5C5}"/>
              </a:ext>
            </a:extLst>
          </p:cNvPr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2" name="عنوان 11">
            <a:extLst>
              <a:ext uri="{FF2B5EF4-FFF2-40B4-BE49-F238E27FC236}">
                <a16:creationId xmlns:a16="http://schemas.microsoft.com/office/drawing/2014/main" id="{37B56912-EC49-D629-E9C0-CE48C8573734}"/>
              </a:ext>
            </a:extLst>
          </p:cNvPr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3" name="عنوان 12">
            <a:extLst>
              <a:ext uri="{FF2B5EF4-FFF2-40B4-BE49-F238E27FC236}">
                <a16:creationId xmlns:a16="http://schemas.microsoft.com/office/drawing/2014/main" id="{5D939807-0F91-8F09-49C6-54991BEF2139}"/>
              </a:ext>
            </a:extLst>
          </p:cNvPr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4" name="عنوان 13">
            <a:extLst>
              <a:ext uri="{FF2B5EF4-FFF2-40B4-BE49-F238E27FC236}">
                <a16:creationId xmlns:a16="http://schemas.microsoft.com/office/drawing/2014/main" id="{EF5EA757-DE77-23E7-C048-5BA43991A283}"/>
              </a:ext>
            </a:extLst>
          </p:cNvPr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9BB44B87-66C5-D9BD-2638-775F930278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25" t="17629" r="33667" b="13482"/>
          <a:stretch/>
        </p:blipFill>
        <p:spPr>
          <a:xfrm>
            <a:off x="1173944" y="122745"/>
            <a:ext cx="6402338" cy="481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7878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6" name="Google Shape;4386;p74"/>
          <p:cNvSpPr txBox="1">
            <a:spLocks noGrp="1"/>
          </p:cNvSpPr>
          <p:nvPr>
            <p:ph type="title"/>
          </p:nvPr>
        </p:nvSpPr>
        <p:spPr>
          <a:xfrm>
            <a:off x="1991650" y="1028776"/>
            <a:ext cx="5183700" cy="172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cs typeface="AF_Najed" pitchFamily="2" charset="-78"/>
              </a:rPr>
              <a:t>ما هو الشغل؟</a:t>
            </a:r>
            <a:endParaRPr dirty="0">
              <a:cs typeface="AF_Najed" pitchFamily="2" charset="-78"/>
            </a:endParaRPr>
          </a:p>
        </p:txBody>
      </p:sp>
      <p:sp>
        <p:nvSpPr>
          <p:cNvPr id="4388" name="Google Shape;4388;p74"/>
          <p:cNvSpPr/>
          <p:nvPr/>
        </p:nvSpPr>
        <p:spPr>
          <a:xfrm rot="10800000">
            <a:off x="3794446" y="2594345"/>
            <a:ext cx="1555119" cy="174751"/>
          </a:xfrm>
          <a:custGeom>
            <a:avLst/>
            <a:gdLst/>
            <a:ahLst/>
            <a:cxnLst/>
            <a:rect l="l" t="t" r="r" b="b"/>
            <a:pathLst>
              <a:path w="20452" h="2623" extrusionOk="0">
                <a:moveTo>
                  <a:pt x="19806" y="1"/>
                </a:moveTo>
                <a:lnTo>
                  <a:pt x="19342" y="41"/>
                </a:lnTo>
                <a:lnTo>
                  <a:pt x="18757" y="142"/>
                </a:lnTo>
                <a:lnTo>
                  <a:pt x="18051" y="283"/>
                </a:lnTo>
                <a:lnTo>
                  <a:pt x="17325" y="384"/>
                </a:lnTo>
                <a:lnTo>
                  <a:pt x="16539" y="505"/>
                </a:lnTo>
                <a:lnTo>
                  <a:pt x="15712" y="586"/>
                </a:lnTo>
                <a:lnTo>
                  <a:pt x="14824" y="666"/>
                </a:lnTo>
                <a:lnTo>
                  <a:pt x="13896" y="727"/>
                </a:lnTo>
                <a:lnTo>
                  <a:pt x="12928" y="787"/>
                </a:lnTo>
                <a:lnTo>
                  <a:pt x="11920" y="807"/>
                </a:lnTo>
                <a:lnTo>
                  <a:pt x="10851" y="828"/>
                </a:lnTo>
                <a:lnTo>
                  <a:pt x="9742" y="828"/>
                </a:lnTo>
                <a:lnTo>
                  <a:pt x="8592" y="807"/>
                </a:lnTo>
                <a:lnTo>
                  <a:pt x="7382" y="767"/>
                </a:lnTo>
                <a:lnTo>
                  <a:pt x="6152" y="707"/>
                </a:lnTo>
                <a:lnTo>
                  <a:pt x="4861" y="606"/>
                </a:lnTo>
                <a:lnTo>
                  <a:pt x="3530" y="505"/>
                </a:lnTo>
                <a:lnTo>
                  <a:pt x="2158" y="384"/>
                </a:lnTo>
                <a:lnTo>
                  <a:pt x="1614" y="344"/>
                </a:lnTo>
                <a:lnTo>
                  <a:pt x="1150" y="344"/>
                </a:lnTo>
                <a:lnTo>
                  <a:pt x="767" y="384"/>
                </a:lnTo>
                <a:lnTo>
                  <a:pt x="444" y="444"/>
                </a:lnTo>
                <a:lnTo>
                  <a:pt x="323" y="505"/>
                </a:lnTo>
                <a:lnTo>
                  <a:pt x="222" y="545"/>
                </a:lnTo>
                <a:lnTo>
                  <a:pt x="141" y="606"/>
                </a:lnTo>
                <a:lnTo>
                  <a:pt x="61" y="666"/>
                </a:lnTo>
                <a:lnTo>
                  <a:pt x="20" y="747"/>
                </a:lnTo>
                <a:lnTo>
                  <a:pt x="0" y="807"/>
                </a:lnTo>
                <a:lnTo>
                  <a:pt x="0" y="888"/>
                </a:lnTo>
                <a:lnTo>
                  <a:pt x="20" y="969"/>
                </a:lnTo>
                <a:lnTo>
                  <a:pt x="41" y="1050"/>
                </a:lnTo>
                <a:lnTo>
                  <a:pt x="101" y="1130"/>
                </a:lnTo>
                <a:lnTo>
                  <a:pt x="182" y="1211"/>
                </a:lnTo>
                <a:lnTo>
                  <a:pt x="283" y="1292"/>
                </a:lnTo>
                <a:lnTo>
                  <a:pt x="404" y="1372"/>
                </a:lnTo>
                <a:lnTo>
                  <a:pt x="545" y="1453"/>
                </a:lnTo>
                <a:lnTo>
                  <a:pt x="888" y="1614"/>
                </a:lnTo>
                <a:lnTo>
                  <a:pt x="1331" y="1776"/>
                </a:lnTo>
                <a:lnTo>
                  <a:pt x="1856" y="1897"/>
                </a:lnTo>
                <a:lnTo>
                  <a:pt x="2461" y="2018"/>
                </a:lnTo>
                <a:lnTo>
                  <a:pt x="3167" y="2098"/>
                </a:lnTo>
                <a:lnTo>
                  <a:pt x="4659" y="2260"/>
                </a:lnTo>
                <a:lnTo>
                  <a:pt x="6172" y="2401"/>
                </a:lnTo>
                <a:lnTo>
                  <a:pt x="7685" y="2522"/>
                </a:lnTo>
                <a:lnTo>
                  <a:pt x="9197" y="2603"/>
                </a:lnTo>
                <a:lnTo>
                  <a:pt x="9964" y="2623"/>
                </a:lnTo>
                <a:lnTo>
                  <a:pt x="11517" y="2623"/>
                </a:lnTo>
                <a:lnTo>
                  <a:pt x="12303" y="2582"/>
                </a:lnTo>
                <a:lnTo>
                  <a:pt x="13090" y="2542"/>
                </a:lnTo>
                <a:lnTo>
                  <a:pt x="13876" y="2481"/>
                </a:lnTo>
                <a:lnTo>
                  <a:pt x="14683" y="2381"/>
                </a:lnTo>
                <a:lnTo>
                  <a:pt x="15490" y="2280"/>
                </a:lnTo>
                <a:lnTo>
                  <a:pt x="16276" y="2139"/>
                </a:lnTo>
                <a:lnTo>
                  <a:pt x="17023" y="1957"/>
                </a:lnTo>
                <a:lnTo>
                  <a:pt x="17708" y="1776"/>
                </a:lnTo>
                <a:lnTo>
                  <a:pt x="18334" y="1554"/>
                </a:lnTo>
                <a:lnTo>
                  <a:pt x="18898" y="1332"/>
                </a:lnTo>
                <a:lnTo>
                  <a:pt x="19362" y="1110"/>
                </a:lnTo>
                <a:lnTo>
                  <a:pt x="19766" y="888"/>
                </a:lnTo>
                <a:lnTo>
                  <a:pt x="20088" y="686"/>
                </a:lnTo>
                <a:lnTo>
                  <a:pt x="20310" y="485"/>
                </a:lnTo>
                <a:lnTo>
                  <a:pt x="20371" y="404"/>
                </a:lnTo>
                <a:lnTo>
                  <a:pt x="20431" y="323"/>
                </a:lnTo>
                <a:lnTo>
                  <a:pt x="20451" y="243"/>
                </a:lnTo>
                <a:lnTo>
                  <a:pt x="20451" y="182"/>
                </a:lnTo>
                <a:lnTo>
                  <a:pt x="20411" y="122"/>
                </a:lnTo>
                <a:lnTo>
                  <a:pt x="20350" y="81"/>
                </a:lnTo>
                <a:lnTo>
                  <a:pt x="20270" y="41"/>
                </a:lnTo>
                <a:lnTo>
                  <a:pt x="20149" y="21"/>
                </a:lnTo>
                <a:lnTo>
                  <a:pt x="1998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89" name="Google Shape;4389;p74"/>
          <p:cNvGrpSpPr/>
          <p:nvPr/>
        </p:nvGrpSpPr>
        <p:grpSpPr>
          <a:xfrm>
            <a:off x="4323348" y="530631"/>
            <a:ext cx="853142" cy="526018"/>
            <a:chOff x="4908575" y="2482875"/>
            <a:chExt cx="654350" cy="403450"/>
          </a:xfrm>
        </p:grpSpPr>
        <p:sp>
          <p:nvSpPr>
            <p:cNvPr id="4390" name="Google Shape;4390;p74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extrusionOk="0">
                  <a:moveTo>
                    <a:pt x="11142" y="1"/>
                  </a:moveTo>
                  <a:lnTo>
                    <a:pt x="10326" y="97"/>
                  </a:lnTo>
                  <a:lnTo>
                    <a:pt x="9990" y="145"/>
                  </a:lnTo>
                  <a:lnTo>
                    <a:pt x="9654" y="241"/>
                  </a:lnTo>
                  <a:lnTo>
                    <a:pt x="9077" y="529"/>
                  </a:lnTo>
                  <a:lnTo>
                    <a:pt x="8597" y="817"/>
                  </a:lnTo>
                  <a:lnTo>
                    <a:pt x="8165" y="1201"/>
                  </a:lnTo>
                  <a:lnTo>
                    <a:pt x="7781" y="1634"/>
                  </a:lnTo>
                  <a:lnTo>
                    <a:pt x="7444" y="2066"/>
                  </a:lnTo>
                  <a:lnTo>
                    <a:pt x="7156" y="2498"/>
                  </a:lnTo>
                  <a:lnTo>
                    <a:pt x="6916" y="2930"/>
                  </a:lnTo>
                  <a:lnTo>
                    <a:pt x="6724" y="3410"/>
                  </a:lnTo>
                  <a:lnTo>
                    <a:pt x="6388" y="4275"/>
                  </a:lnTo>
                  <a:lnTo>
                    <a:pt x="6244" y="4995"/>
                  </a:lnTo>
                  <a:lnTo>
                    <a:pt x="6148" y="5668"/>
                  </a:lnTo>
                  <a:lnTo>
                    <a:pt x="5571" y="5524"/>
                  </a:lnTo>
                  <a:lnTo>
                    <a:pt x="4995" y="5379"/>
                  </a:lnTo>
                  <a:lnTo>
                    <a:pt x="4275" y="5283"/>
                  </a:lnTo>
                  <a:lnTo>
                    <a:pt x="3458" y="5235"/>
                  </a:lnTo>
                  <a:lnTo>
                    <a:pt x="2690" y="5235"/>
                  </a:lnTo>
                  <a:lnTo>
                    <a:pt x="2354" y="5283"/>
                  </a:lnTo>
                  <a:lnTo>
                    <a:pt x="2018" y="5379"/>
                  </a:lnTo>
                  <a:lnTo>
                    <a:pt x="1681" y="5476"/>
                  </a:lnTo>
                  <a:lnTo>
                    <a:pt x="1441" y="5668"/>
                  </a:lnTo>
                  <a:lnTo>
                    <a:pt x="1201" y="5860"/>
                  </a:lnTo>
                  <a:lnTo>
                    <a:pt x="1009" y="6148"/>
                  </a:lnTo>
                  <a:lnTo>
                    <a:pt x="817" y="6436"/>
                  </a:lnTo>
                  <a:lnTo>
                    <a:pt x="673" y="6772"/>
                  </a:lnTo>
                  <a:lnTo>
                    <a:pt x="385" y="7541"/>
                  </a:lnTo>
                  <a:lnTo>
                    <a:pt x="193" y="8357"/>
                  </a:lnTo>
                  <a:lnTo>
                    <a:pt x="48" y="9125"/>
                  </a:lnTo>
                  <a:lnTo>
                    <a:pt x="0" y="9846"/>
                  </a:lnTo>
                  <a:lnTo>
                    <a:pt x="0" y="10374"/>
                  </a:lnTo>
                  <a:lnTo>
                    <a:pt x="48" y="10662"/>
                  </a:lnTo>
                  <a:lnTo>
                    <a:pt x="145" y="10710"/>
                  </a:lnTo>
                  <a:lnTo>
                    <a:pt x="385" y="10806"/>
                  </a:lnTo>
                  <a:lnTo>
                    <a:pt x="1201" y="10950"/>
                  </a:lnTo>
                  <a:lnTo>
                    <a:pt x="3987" y="11383"/>
                  </a:lnTo>
                  <a:lnTo>
                    <a:pt x="7973" y="11863"/>
                  </a:lnTo>
                  <a:lnTo>
                    <a:pt x="12535" y="12439"/>
                  </a:lnTo>
                  <a:lnTo>
                    <a:pt x="21035" y="13352"/>
                  </a:lnTo>
                  <a:lnTo>
                    <a:pt x="23917" y="13640"/>
                  </a:lnTo>
                  <a:lnTo>
                    <a:pt x="24733" y="13688"/>
                  </a:lnTo>
                  <a:lnTo>
                    <a:pt x="25070" y="13688"/>
                  </a:lnTo>
                  <a:lnTo>
                    <a:pt x="25118" y="13640"/>
                  </a:lnTo>
                  <a:lnTo>
                    <a:pt x="25166" y="13496"/>
                  </a:lnTo>
                  <a:lnTo>
                    <a:pt x="25262" y="13015"/>
                  </a:lnTo>
                  <a:lnTo>
                    <a:pt x="25358" y="12343"/>
                  </a:lnTo>
                  <a:lnTo>
                    <a:pt x="25454" y="11575"/>
                  </a:lnTo>
                  <a:lnTo>
                    <a:pt x="25454" y="10710"/>
                  </a:lnTo>
                  <a:lnTo>
                    <a:pt x="25454" y="9942"/>
                  </a:lnTo>
                  <a:lnTo>
                    <a:pt x="25358" y="9270"/>
                  </a:lnTo>
                  <a:lnTo>
                    <a:pt x="25310" y="8981"/>
                  </a:lnTo>
                  <a:lnTo>
                    <a:pt x="25262" y="8789"/>
                  </a:lnTo>
                  <a:lnTo>
                    <a:pt x="25118" y="8597"/>
                  </a:lnTo>
                  <a:lnTo>
                    <a:pt x="25022" y="8453"/>
                  </a:lnTo>
                  <a:lnTo>
                    <a:pt x="24685" y="8165"/>
                  </a:lnTo>
                  <a:lnTo>
                    <a:pt x="24253" y="7973"/>
                  </a:lnTo>
                  <a:lnTo>
                    <a:pt x="23869" y="7781"/>
                  </a:lnTo>
                  <a:lnTo>
                    <a:pt x="23149" y="7589"/>
                  </a:lnTo>
                  <a:lnTo>
                    <a:pt x="22860" y="7541"/>
                  </a:lnTo>
                  <a:lnTo>
                    <a:pt x="22908" y="7060"/>
                  </a:lnTo>
                  <a:lnTo>
                    <a:pt x="23005" y="6004"/>
                  </a:lnTo>
                  <a:lnTo>
                    <a:pt x="23053" y="5331"/>
                  </a:lnTo>
                  <a:lnTo>
                    <a:pt x="23053" y="4659"/>
                  </a:lnTo>
                  <a:lnTo>
                    <a:pt x="23005" y="3987"/>
                  </a:lnTo>
                  <a:lnTo>
                    <a:pt x="22908" y="3410"/>
                  </a:lnTo>
                  <a:lnTo>
                    <a:pt x="22860" y="3314"/>
                  </a:lnTo>
                  <a:lnTo>
                    <a:pt x="22716" y="3170"/>
                  </a:lnTo>
                  <a:lnTo>
                    <a:pt x="22380" y="2834"/>
                  </a:lnTo>
                  <a:lnTo>
                    <a:pt x="21804" y="2498"/>
                  </a:lnTo>
                  <a:lnTo>
                    <a:pt x="21132" y="2162"/>
                  </a:lnTo>
                  <a:lnTo>
                    <a:pt x="20315" y="1826"/>
                  </a:lnTo>
                  <a:lnTo>
                    <a:pt x="19403" y="1489"/>
                  </a:lnTo>
                  <a:lnTo>
                    <a:pt x="18394" y="1201"/>
                  </a:lnTo>
                  <a:lnTo>
                    <a:pt x="17338" y="865"/>
                  </a:lnTo>
                  <a:lnTo>
                    <a:pt x="16233" y="625"/>
                  </a:lnTo>
                  <a:lnTo>
                    <a:pt x="15128" y="385"/>
                  </a:lnTo>
                  <a:lnTo>
                    <a:pt x="14072" y="193"/>
                  </a:lnTo>
                  <a:lnTo>
                    <a:pt x="13015" y="49"/>
                  </a:lnTo>
                  <a:lnTo>
                    <a:pt x="120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1" name="Google Shape;4391;p74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fill="none" extrusionOk="0">
                  <a:moveTo>
                    <a:pt x="6148" y="5668"/>
                  </a:moveTo>
                  <a:lnTo>
                    <a:pt x="6148" y="5668"/>
                  </a:lnTo>
                  <a:lnTo>
                    <a:pt x="6244" y="4995"/>
                  </a:lnTo>
                  <a:lnTo>
                    <a:pt x="6388" y="4275"/>
                  </a:lnTo>
                  <a:lnTo>
                    <a:pt x="6724" y="3410"/>
                  </a:lnTo>
                  <a:lnTo>
                    <a:pt x="6916" y="2930"/>
                  </a:lnTo>
                  <a:lnTo>
                    <a:pt x="7156" y="2498"/>
                  </a:lnTo>
                  <a:lnTo>
                    <a:pt x="7444" y="2066"/>
                  </a:lnTo>
                  <a:lnTo>
                    <a:pt x="7781" y="1634"/>
                  </a:lnTo>
                  <a:lnTo>
                    <a:pt x="8165" y="1201"/>
                  </a:lnTo>
                  <a:lnTo>
                    <a:pt x="8597" y="817"/>
                  </a:lnTo>
                  <a:lnTo>
                    <a:pt x="9077" y="529"/>
                  </a:lnTo>
                  <a:lnTo>
                    <a:pt x="9654" y="241"/>
                  </a:lnTo>
                  <a:lnTo>
                    <a:pt x="9654" y="241"/>
                  </a:lnTo>
                  <a:lnTo>
                    <a:pt x="9990" y="145"/>
                  </a:lnTo>
                  <a:lnTo>
                    <a:pt x="10326" y="97"/>
                  </a:lnTo>
                  <a:lnTo>
                    <a:pt x="11142" y="1"/>
                  </a:lnTo>
                  <a:lnTo>
                    <a:pt x="12007" y="1"/>
                  </a:lnTo>
                  <a:lnTo>
                    <a:pt x="13015" y="49"/>
                  </a:lnTo>
                  <a:lnTo>
                    <a:pt x="14072" y="193"/>
                  </a:lnTo>
                  <a:lnTo>
                    <a:pt x="15128" y="385"/>
                  </a:lnTo>
                  <a:lnTo>
                    <a:pt x="16233" y="625"/>
                  </a:lnTo>
                  <a:lnTo>
                    <a:pt x="17338" y="865"/>
                  </a:lnTo>
                  <a:lnTo>
                    <a:pt x="18394" y="1201"/>
                  </a:lnTo>
                  <a:lnTo>
                    <a:pt x="19403" y="1489"/>
                  </a:lnTo>
                  <a:lnTo>
                    <a:pt x="20315" y="1826"/>
                  </a:lnTo>
                  <a:lnTo>
                    <a:pt x="21132" y="2162"/>
                  </a:lnTo>
                  <a:lnTo>
                    <a:pt x="21804" y="2498"/>
                  </a:lnTo>
                  <a:lnTo>
                    <a:pt x="22380" y="2834"/>
                  </a:lnTo>
                  <a:lnTo>
                    <a:pt x="22716" y="3170"/>
                  </a:lnTo>
                  <a:lnTo>
                    <a:pt x="22860" y="3314"/>
                  </a:lnTo>
                  <a:lnTo>
                    <a:pt x="22908" y="3410"/>
                  </a:lnTo>
                  <a:lnTo>
                    <a:pt x="22908" y="3410"/>
                  </a:lnTo>
                  <a:lnTo>
                    <a:pt x="23005" y="3987"/>
                  </a:lnTo>
                  <a:lnTo>
                    <a:pt x="23053" y="4659"/>
                  </a:lnTo>
                  <a:lnTo>
                    <a:pt x="23053" y="5331"/>
                  </a:lnTo>
                  <a:lnTo>
                    <a:pt x="23005" y="6004"/>
                  </a:lnTo>
                  <a:lnTo>
                    <a:pt x="22908" y="7060"/>
                  </a:lnTo>
                  <a:lnTo>
                    <a:pt x="22860" y="7541"/>
                  </a:lnTo>
                  <a:lnTo>
                    <a:pt x="22860" y="7541"/>
                  </a:lnTo>
                  <a:lnTo>
                    <a:pt x="23149" y="7589"/>
                  </a:lnTo>
                  <a:lnTo>
                    <a:pt x="23869" y="7781"/>
                  </a:lnTo>
                  <a:lnTo>
                    <a:pt x="24253" y="7973"/>
                  </a:lnTo>
                  <a:lnTo>
                    <a:pt x="24685" y="8165"/>
                  </a:lnTo>
                  <a:lnTo>
                    <a:pt x="25022" y="8453"/>
                  </a:lnTo>
                  <a:lnTo>
                    <a:pt x="25118" y="8597"/>
                  </a:lnTo>
                  <a:lnTo>
                    <a:pt x="25262" y="8789"/>
                  </a:lnTo>
                  <a:lnTo>
                    <a:pt x="25262" y="8789"/>
                  </a:lnTo>
                  <a:lnTo>
                    <a:pt x="25310" y="8981"/>
                  </a:lnTo>
                  <a:lnTo>
                    <a:pt x="25358" y="9270"/>
                  </a:lnTo>
                  <a:lnTo>
                    <a:pt x="25454" y="9942"/>
                  </a:lnTo>
                  <a:lnTo>
                    <a:pt x="25454" y="10710"/>
                  </a:lnTo>
                  <a:lnTo>
                    <a:pt x="25454" y="11575"/>
                  </a:lnTo>
                  <a:lnTo>
                    <a:pt x="25358" y="12343"/>
                  </a:lnTo>
                  <a:lnTo>
                    <a:pt x="25262" y="13015"/>
                  </a:lnTo>
                  <a:lnTo>
                    <a:pt x="25166" y="13496"/>
                  </a:lnTo>
                  <a:lnTo>
                    <a:pt x="25118" y="13640"/>
                  </a:lnTo>
                  <a:lnTo>
                    <a:pt x="25070" y="13688"/>
                  </a:lnTo>
                  <a:lnTo>
                    <a:pt x="25070" y="13688"/>
                  </a:lnTo>
                  <a:lnTo>
                    <a:pt x="24733" y="13688"/>
                  </a:lnTo>
                  <a:lnTo>
                    <a:pt x="23917" y="13640"/>
                  </a:lnTo>
                  <a:lnTo>
                    <a:pt x="21035" y="13352"/>
                  </a:lnTo>
                  <a:lnTo>
                    <a:pt x="12535" y="12439"/>
                  </a:lnTo>
                  <a:lnTo>
                    <a:pt x="7973" y="11863"/>
                  </a:lnTo>
                  <a:lnTo>
                    <a:pt x="3987" y="11383"/>
                  </a:lnTo>
                  <a:lnTo>
                    <a:pt x="1201" y="10950"/>
                  </a:lnTo>
                  <a:lnTo>
                    <a:pt x="385" y="10806"/>
                  </a:lnTo>
                  <a:lnTo>
                    <a:pt x="145" y="10710"/>
                  </a:lnTo>
                  <a:lnTo>
                    <a:pt x="48" y="10662"/>
                  </a:lnTo>
                  <a:lnTo>
                    <a:pt x="48" y="10662"/>
                  </a:lnTo>
                  <a:lnTo>
                    <a:pt x="0" y="10374"/>
                  </a:lnTo>
                  <a:lnTo>
                    <a:pt x="0" y="9846"/>
                  </a:lnTo>
                  <a:lnTo>
                    <a:pt x="48" y="9125"/>
                  </a:lnTo>
                  <a:lnTo>
                    <a:pt x="193" y="8357"/>
                  </a:lnTo>
                  <a:lnTo>
                    <a:pt x="385" y="7541"/>
                  </a:lnTo>
                  <a:lnTo>
                    <a:pt x="673" y="6772"/>
                  </a:lnTo>
                  <a:lnTo>
                    <a:pt x="817" y="6436"/>
                  </a:lnTo>
                  <a:lnTo>
                    <a:pt x="1009" y="6148"/>
                  </a:lnTo>
                  <a:lnTo>
                    <a:pt x="1201" y="5860"/>
                  </a:lnTo>
                  <a:lnTo>
                    <a:pt x="1441" y="5668"/>
                  </a:lnTo>
                  <a:lnTo>
                    <a:pt x="1441" y="5668"/>
                  </a:lnTo>
                  <a:lnTo>
                    <a:pt x="1681" y="5476"/>
                  </a:lnTo>
                  <a:lnTo>
                    <a:pt x="2018" y="5379"/>
                  </a:lnTo>
                  <a:lnTo>
                    <a:pt x="2354" y="5283"/>
                  </a:lnTo>
                  <a:lnTo>
                    <a:pt x="2690" y="5235"/>
                  </a:lnTo>
                  <a:lnTo>
                    <a:pt x="3458" y="5235"/>
                  </a:lnTo>
                  <a:lnTo>
                    <a:pt x="4275" y="5283"/>
                  </a:lnTo>
                  <a:lnTo>
                    <a:pt x="4995" y="5379"/>
                  </a:lnTo>
                  <a:lnTo>
                    <a:pt x="5571" y="5524"/>
                  </a:lnTo>
                  <a:lnTo>
                    <a:pt x="6148" y="56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2" name="Google Shape;4392;p74"/>
            <p:cNvSpPr/>
            <p:nvPr/>
          </p:nvSpPr>
          <p:spPr>
            <a:xfrm>
              <a:off x="5211125" y="2683375"/>
              <a:ext cx="50450" cy="18050"/>
            </a:xfrm>
            <a:custGeom>
              <a:avLst/>
              <a:gdLst/>
              <a:ahLst/>
              <a:cxnLst/>
              <a:rect l="l" t="t" r="r" b="b"/>
              <a:pathLst>
                <a:path w="2018" h="722" extrusionOk="0">
                  <a:moveTo>
                    <a:pt x="625" y="1"/>
                  </a:moveTo>
                  <a:lnTo>
                    <a:pt x="289" y="49"/>
                  </a:lnTo>
                  <a:lnTo>
                    <a:pt x="96" y="97"/>
                  </a:lnTo>
                  <a:lnTo>
                    <a:pt x="0" y="145"/>
                  </a:lnTo>
                  <a:lnTo>
                    <a:pt x="0" y="193"/>
                  </a:lnTo>
                  <a:lnTo>
                    <a:pt x="0" y="289"/>
                  </a:lnTo>
                  <a:lnTo>
                    <a:pt x="48" y="385"/>
                  </a:lnTo>
                  <a:lnTo>
                    <a:pt x="289" y="529"/>
                  </a:lnTo>
                  <a:lnTo>
                    <a:pt x="625" y="625"/>
                  </a:lnTo>
                  <a:lnTo>
                    <a:pt x="1009" y="721"/>
                  </a:lnTo>
                  <a:lnTo>
                    <a:pt x="1393" y="721"/>
                  </a:lnTo>
                  <a:lnTo>
                    <a:pt x="1729" y="673"/>
                  </a:lnTo>
                  <a:lnTo>
                    <a:pt x="1873" y="625"/>
                  </a:lnTo>
                  <a:lnTo>
                    <a:pt x="1969" y="577"/>
                  </a:lnTo>
                  <a:lnTo>
                    <a:pt x="2017" y="481"/>
                  </a:lnTo>
                  <a:lnTo>
                    <a:pt x="2017" y="385"/>
                  </a:lnTo>
                  <a:lnTo>
                    <a:pt x="2017" y="337"/>
                  </a:lnTo>
                  <a:lnTo>
                    <a:pt x="1921" y="289"/>
                  </a:lnTo>
                  <a:lnTo>
                    <a:pt x="1681" y="193"/>
                  </a:lnTo>
                  <a:lnTo>
                    <a:pt x="1345" y="97"/>
                  </a:lnTo>
                  <a:lnTo>
                    <a:pt x="1009" y="49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3" name="Google Shape;4393;p74"/>
            <p:cNvSpPr/>
            <p:nvPr/>
          </p:nvSpPr>
          <p:spPr>
            <a:xfrm>
              <a:off x="5380400" y="2699000"/>
              <a:ext cx="44450" cy="15625"/>
            </a:xfrm>
            <a:custGeom>
              <a:avLst/>
              <a:gdLst/>
              <a:ahLst/>
              <a:cxnLst/>
              <a:rect l="l" t="t" r="r" b="b"/>
              <a:pathLst>
                <a:path w="1778" h="625" extrusionOk="0">
                  <a:moveTo>
                    <a:pt x="289" y="0"/>
                  </a:moveTo>
                  <a:lnTo>
                    <a:pt x="97" y="48"/>
                  </a:lnTo>
                  <a:lnTo>
                    <a:pt x="49" y="96"/>
                  </a:lnTo>
                  <a:lnTo>
                    <a:pt x="1" y="144"/>
                  </a:lnTo>
                  <a:lnTo>
                    <a:pt x="1" y="240"/>
                  </a:lnTo>
                  <a:lnTo>
                    <a:pt x="49" y="288"/>
                  </a:lnTo>
                  <a:lnTo>
                    <a:pt x="289" y="432"/>
                  </a:lnTo>
                  <a:lnTo>
                    <a:pt x="577" y="528"/>
                  </a:lnTo>
                  <a:lnTo>
                    <a:pt x="913" y="576"/>
                  </a:lnTo>
                  <a:lnTo>
                    <a:pt x="1250" y="625"/>
                  </a:lnTo>
                  <a:lnTo>
                    <a:pt x="1538" y="576"/>
                  </a:lnTo>
                  <a:lnTo>
                    <a:pt x="1730" y="480"/>
                  </a:lnTo>
                  <a:lnTo>
                    <a:pt x="1778" y="384"/>
                  </a:lnTo>
                  <a:lnTo>
                    <a:pt x="1778" y="336"/>
                  </a:lnTo>
                  <a:lnTo>
                    <a:pt x="1682" y="240"/>
                  </a:lnTo>
                  <a:lnTo>
                    <a:pt x="1490" y="144"/>
                  </a:lnTo>
                  <a:lnTo>
                    <a:pt x="1202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4" name="Google Shape;4394;p74"/>
            <p:cNvSpPr/>
            <p:nvPr/>
          </p:nvSpPr>
          <p:spPr>
            <a:xfrm>
              <a:off x="4926575" y="2747025"/>
              <a:ext cx="626750" cy="79250"/>
            </a:xfrm>
            <a:custGeom>
              <a:avLst/>
              <a:gdLst/>
              <a:ahLst/>
              <a:cxnLst/>
              <a:rect l="l" t="t" r="r" b="b"/>
              <a:pathLst>
                <a:path w="25070" h="3170" extrusionOk="0">
                  <a:moveTo>
                    <a:pt x="25070" y="3122"/>
                  </a:moveTo>
                  <a:lnTo>
                    <a:pt x="25070" y="3122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0747" y="2786"/>
                  </a:moveTo>
                  <a:lnTo>
                    <a:pt x="20747" y="2786"/>
                  </a:lnTo>
                  <a:lnTo>
                    <a:pt x="20747" y="2786"/>
                  </a:lnTo>
                  <a:lnTo>
                    <a:pt x="23533" y="3026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3533" y="3026"/>
                  </a:lnTo>
                  <a:lnTo>
                    <a:pt x="20747" y="2786"/>
                  </a:lnTo>
                  <a:close/>
                  <a:moveTo>
                    <a:pt x="9221" y="1441"/>
                  </a:moveTo>
                  <a:lnTo>
                    <a:pt x="9221" y="1441"/>
                  </a:lnTo>
                  <a:lnTo>
                    <a:pt x="9221" y="1441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9221" y="1441"/>
                  </a:lnTo>
                  <a:close/>
                  <a:moveTo>
                    <a:pt x="97" y="144"/>
                  </a:moveTo>
                  <a:lnTo>
                    <a:pt x="97" y="144"/>
                  </a:lnTo>
                  <a:lnTo>
                    <a:pt x="481" y="240"/>
                  </a:lnTo>
                  <a:lnTo>
                    <a:pt x="1249" y="384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1249" y="384"/>
                  </a:lnTo>
                  <a:lnTo>
                    <a:pt x="481" y="240"/>
                  </a:lnTo>
                  <a:lnTo>
                    <a:pt x="97" y="144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97" y="144"/>
                  </a:lnTo>
                  <a:lnTo>
                    <a:pt x="97" y="144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5" name="Google Shape;4395;p74"/>
            <p:cNvSpPr/>
            <p:nvPr/>
          </p:nvSpPr>
          <p:spPr>
            <a:xfrm>
              <a:off x="5550900" y="2825050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49"/>
                  </a:lnTo>
                  <a:lnTo>
                    <a:pt x="1" y="49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6" name="Google Shape;4396;p7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7" name="Google Shape;4397;p7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8" name="Google Shape;4398;p7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9" name="Google Shape;4399;p7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0" name="Google Shape;4400;p7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1" name="Google Shape;4401;p7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2" name="Google Shape;4402;p7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3" name="Google Shape;4403;p7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4" name="Google Shape;4404;p74"/>
            <p:cNvSpPr/>
            <p:nvPr/>
          </p:nvSpPr>
          <p:spPr>
            <a:xfrm>
              <a:off x="5445250" y="2816650"/>
              <a:ext cx="105675" cy="9625"/>
            </a:xfrm>
            <a:custGeom>
              <a:avLst/>
              <a:gdLst/>
              <a:ahLst/>
              <a:cxnLst/>
              <a:rect l="l" t="t" r="r" b="b"/>
              <a:pathLst>
                <a:path w="4227" h="3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786" y="241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2786" y="2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5" name="Google Shape;4405;p74"/>
            <p:cNvSpPr/>
            <p:nvPr/>
          </p:nvSpPr>
          <p:spPr>
            <a:xfrm>
              <a:off x="5157100" y="2783025"/>
              <a:ext cx="156100" cy="19250"/>
            </a:xfrm>
            <a:custGeom>
              <a:avLst/>
              <a:gdLst/>
              <a:ahLst/>
              <a:cxnLst/>
              <a:rect l="l" t="t" r="r" b="b"/>
              <a:pathLst>
                <a:path w="6244" h="77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6" name="Google Shape;4406;p74"/>
            <p:cNvSpPr/>
            <p:nvPr/>
          </p:nvSpPr>
          <p:spPr>
            <a:xfrm>
              <a:off x="4928975" y="2750625"/>
              <a:ext cx="94875" cy="15625"/>
            </a:xfrm>
            <a:custGeom>
              <a:avLst/>
              <a:gdLst/>
              <a:ahLst/>
              <a:cxnLst/>
              <a:rect l="l" t="t" r="r" b="b"/>
              <a:pathLst>
                <a:path w="3795" h="62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85" y="96"/>
                  </a:lnTo>
                  <a:lnTo>
                    <a:pt x="1153" y="240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1153" y="240"/>
                  </a:lnTo>
                  <a:lnTo>
                    <a:pt x="385" y="9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7" name="Google Shape;4407;p74"/>
            <p:cNvSpPr/>
            <p:nvPr/>
          </p:nvSpPr>
          <p:spPr>
            <a:xfrm>
              <a:off x="4927775" y="2749425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8" name="Google Shape;4408;p7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9" name="Google Shape;4409;p7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0" name="Google Shape;4410;p7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1" name="Google Shape;4411;p7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2" name="Google Shape;4412;p7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3" name="Google Shape;4413;p7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4" name="Google Shape;4414;p7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5" name="Google Shape;4415;p74"/>
            <p:cNvSpPr/>
            <p:nvPr/>
          </p:nvSpPr>
          <p:spPr>
            <a:xfrm>
              <a:off x="4927775" y="27482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6" name="Google Shape;4416;p7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7" name="Google Shape;4417;p7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8" name="Google Shape;4418;p7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9" name="Google Shape;4419;p7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0" name="Google Shape;4420;p74"/>
            <p:cNvSpPr/>
            <p:nvPr/>
          </p:nvSpPr>
          <p:spPr>
            <a:xfrm>
              <a:off x="4927775" y="27470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1" name="Google Shape;4421;p7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2" name="Google Shape;4422;p7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3" name="Google Shape;4423;p7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4" name="Google Shape;4424;p7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5" name="Google Shape;4425;p7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6" name="Google Shape;4426;p7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7" name="Google Shape;4427;p74"/>
            <p:cNvSpPr/>
            <p:nvPr/>
          </p:nvSpPr>
          <p:spPr>
            <a:xfrm>
              <a:off x="49265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8" name="Google Shape;4428;p74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extrusionOk="0">
                  <a:moveTo>
                    <a:pt x="5908" y="1"/>
                  </a:move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340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9" name="Google Shape;4429;p74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fill="none" extrusionOk="0">
                  <a:moveTo>
                    <a:pt x="6340" y="1"/>
                  </a:moveTo>
                  <a:lnTo>
                    <a:pt x="6340" y="1"/>
                  </a:lnTo>
                  <a:lnTo>
                    <a:pt x="5908" y="1"/>
                  </a:ln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3218" y="2306"/>
                  </a:lnTo>
                  <a:lnTo>
                    <a:pt x="3218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8106" y="1682"/>
                  </a:lnTo>
                  <a:lnTo>
                    <a:pt x="17914" y="1682"/>
                  </a:lnTo>
                  <a:lnTo>
                    <a:pt x="17914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868" y="49"/>
                  </a:lnTo>
                  <a:lnTo>
                    <a:pt x="63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0" name="Google Shape;4430;p74"/>
            <p:cNvSpPr/>
            <p:nvPr/>
          </p:nvSpPr>
          <p:spPr>
            <a:xfrm>
              <a:off x="5106675" y="2503300"/>
              <a:ext cx="189725" cy="169300"/>
            </a:xfrm>
            <a:custGeom>
              <a:avLst/>
              <a:gdLst/>
              <a:ahLst/>
              <a:cxnLst/>
              <a:rect l="l" t="t" r="r" b="b"/>
              <a:pathLst>
                <a:path w="7589" h="6772" extrusionOk="0">
                  <a:moveTo>
                    <a:pt x="4419" y="0"/>
                  </a:moveTo>
                  <a:lnTo>
                    <a:pt x="3602" y="48"/>
                  </a:lnTo>
                  <a:lnTo>
                    <a:pt x="3170" y="96"/>
                  </a:lnTo>
                  <a:lnTo>
                    <a:pt x="2834" y="144"/>
                  </a:lnTo>
                  <a:lnTo>
                    <a:pt x="2546" y="240"/>
                  </a:lnTo>
                  <a:lnTo>
                    <a:pt x="2305" y="384"/>
                  </a:lnTo>
                  <a:lnTo>
                    <a:pt x="2113" y="576"/>
                  </a:lnTo>
                  <a:lnTo>
                    <a:pt x="1873" y="865"/>
                  </a:lnTo>
                  <a:lnTo>
                    <a:pt x="1681" y="1201"/>
                  </a:lnTo>
                  <a:lnTo>
                    <a:pt x="1489" y="1585"/>
                  </a:lnTo>
                  <a:lnTo>
                    <a:pt x="1105" y="2497"/>
                  </a:lnTo>
                  <a:lnTo>
                    <a:pt x="769" y="3458"/>
                  </a:lnTo>
                  <a:lnTo>
                    <a:pt x="240" y="5187"/>
                  </a:lnTo>
                  <a:lnTo>
                    <a:pt x="0" y="5907"/>
                  </a:lnTo>
                  <a:lnTo>
                    <a:pt x="7060" y="6772"/>
                  </a:lnTo>
                  <a:lnTo>
                    <a:pt x="7348" y="3746"/>
                  </a:lnTo>
                  <a:lnTo>
                    <a:pt x="7540" y="1585"/>
                  </a:lnTo>
                  <a:lnTo>
                    <a:pt x="7588" y="865"/>
                  </a:lnTo>
                  <a:lnTo>
                    <a:pt x="7588" y="480"/>
                  </a:lnTo>
                  <a:lnTo>
                    <a:pt x="7540" y="432"/>
                  </a:lnTo>
                  <a:lnTo>
                    <a:pt x="7396" y="384"/>
                  </a:lnTo>
                  <a:lnTo>
                    <a:pt x="6868" y="240"/>
                  </a:lnTo>
                  <a:lnTo>
                    <a:pt x="6147" y="96"/>
                  </a:lnTo>
                  <a:lnTo>
                    <a:pt x="5331" y="48"/>
                  </a:lnTo>
                  <a:lnTo>
                    <a:pt x="44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1" name="Google Shape;4431;p74"/>
            <p:cNvSpPr/>
            <p:nvPr/>
          </p:nvSpPr>
          <p:spPr>
            <a:xfrm>
              <a:off x="5118675" y="2515300"/>
              <a:ext cx="170525" cy="148900"/>
            </a:xfrm>
            <a:custGeom>
              <a:avLst/>
              <a:gdLst/>
              <a:ahLst/>
              <a:cxnLst/>
              <a:rect l="l" t="t" r="r" b="b"/>
              <a:pathLst>
                <a:path w="6821" h="5956" extrusionOk="0">
                  <a:moveTo>
                    <a:pt x="3891" y="0"/>
                  </a:moveTo>
                  <a:lnTo>
                    <a:pt x="3122" y="48"/>
                  </a:lnTo>
                  <a:lnTo>
                    <a:pt x="2738" y="96"/>
                  </a:lnTo>
                  <a:lnTo>
                    <a:pt x="2402" y="144"/>
                  </a:lnTo>
                  <a:lnTo>
                    <a:pt x="2162" y="240"/>
                  </a:lnTo>
                  <a:lnTo>
                    <a:pt x="1921" y="337"/>
                  </a:lnTo>
                  <a:lnTo>
                    <a:pt x="1729" y="529"/>
                  </a:lnTo>
                  <a:lnTo>
                    <a:pt x="1537" y="769"/>
                  </a:lnTo>
                  <a:lnTo>
                    <a:pt x="1393" y="1057"/>
                  </a:lnTo>
                  <a:lnTo>
                    <a:pt x="1201" y="1393"/>
                  </a:lnTo>
                  <a:lnTo>
                    <a:pt x="865" y="2161"/>
                  </a:lnTo>
                  <a:lnTo>
                    <a:pt x="577" y="3026"/>
                  </a:lnTo>
                  <a:lnTo>
                    <a:pt x="145" y="4515"/>
                  </a:lnTo>
                  <a:lnTo>
                    <a:pt x="0" y="5187"/>
                  </a:lnTo>
                  <a:lnTo>
                    <a:pt x="6388" y="5955"/>
                  </a:lnTo>
                  <a:lnTo>
                    <a:pt x="6628" y="3314"/>
                  </a:lnTo>
                  <a:lnTo>
                    <a:pt x="6772" y="1441"/>
                  </a:lnTo>
                  <a:lnTo>
                    <a:pt x="6820" y="769"/>
                  </a:lnTo>
                  <a:lnTo>
                    <a:pt x="6772" y="481"/>
                  </a:lnTo>
                  <a:lnTo>
                    <a:pt x="6724" y="433"/>
                  </a:lnTo>
                  <a:lnTo>
                    <a:pt x="6580" y="385"/>
                  </a:lnTo>
                  <a:lnTo>
                    <a:pt x="6148" y="240"/>
                  </a:lnTo>
                  <a:lnTo>
                    <a:pt x="5475" y="144"/>
                  </a:lnTo>
                  <a:lnTo>
                    <a:pt x="4707" y="48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2" name="Google Shape;4432;p74"/>
            <p:cNvSpPr/>
            <p:nvPr/>
          </p:nvSpPr>
          <p:spPr>
            <a:xfrm>
              <a:off x="5305975" y="2526100"/>
              <a:ext cx="129700" cy="164500"/>
            </a:xfrm>
            <a:custGeom>
              <a:avLst/>
              <a:gdLst/>
              <a:ahLst/>
              <a:cxnLst/>
              <a:rect l="l" t="t" r="r" b="b"/>
              <a:pathLst>
                <a:path w="5188" h="6580" extrusionOk="0">
                  <a:moveTo>
                    <a:pt x="529" y="1"/>
                  </a:moveTo>
                  <a:lnTo>
                    <a:pt x="433" y="49"/>
                  </a:lnTo>
                  <a:lnTo>
                    <a:pt x="385" y="289"/>
                  </a:lnTo>
                  <a:lnTo>
                    <a:pt x="289" y="961"/>
                  </a:lnTo>
                  <a:lnTo>
                    <a:pt x="193" y="1874"/>
                  </a:lnTo>
                  <a:lnTo>
                    <a:pt x="96" y="2930"/>
                  </a:lnTo>
                  <a:lnTo>
                    <a:pt x="48" y="4947"/>
                  </a:lnTo>
                  <a:lnTo>
                    <a:pt x="0" y="5860"/>
                  </a:lnTo>
                  <a:lnTo>
                    <a:pt x="4899" y="6580"/>
                  </a:lnTo>
                  <a:lnTo>
                    <a:pt x="4995" y="5908"/>
                  </a:lnTo>
                  <a:lnTo>
                    <a:pt x="5139" y="4419"/>
                  </a:lnTo>
                  <a:lnTo>
                    <a:pt x="5187" y="3506"/>
                  </a:lnTo>
                  <a:lnTo>
                    <a:pt x="5187" y="2690"/>
                  </a:lnTo>
                  <a:lnTo>
                    <a:pt x="5187" y="1922"/>
                  </a:lnTo>
                  <a:lnTo>
                    <a:pt x="5139" y="1633"/>
                  </a:lnTo>
                  <a:lnTo>
                    <a:pt x="5043" y="1345"/>
                  </a:lnTo>
                  <a:lnTo>
                    <a:pt x="4947" y="1153"/>
                  </a:lnTo>
                  <a:lnTo>
                    <a:pt x="4755" y="961"/>
                  </a:lnTo>
                  <a:lnTo>
                    <a:pt x="4515" y="817"/>
                  </a:lnTo>
                  <a:lnTo>
                    <a:pt x="4275" y="625"/>
                  </a:lnTo>
                  <a:lnTo>
                    <a:pt x="3554" y="385"/>
                  </a:lnTo>
                  <a:lnTo>
                    <a:pt x="2834" y="193"/>
                  </a:lnTo>
                  <a:lnTo>
                    <a:pt x="2066" y="97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3" name="Google Shape;4433;p74"/>
            <p:cNvSpPr/>
            <p:nvPr/>
          </p:nvSpPr>
          <p:spPr>
            <a:xfrm>
              <a:off x="5313175" y="2534500"/>
              <a:ext cx="117700" cy="146500"/>
            </a:xfrm>
            <a:custGeom>
              <a:avLst/>
              <a:gdLst/>
              <a:ahLst/>
              <a:cxnLst/>
              <a:rect l="l" t="t" r="r" b="b"/>
              <a:pathLst>
                <a:path w="4708" h="5860" extrusionOk="0">
                  <a:moveTo>
                    <a:pt x="529" y="1"/>
                  </a:moveTo>
                  <a:lnTo>
                    <a:pt x="481" y="49"/>
                  </a:lnTo>
                  <a:lnTo>
                    <a:pt x="385" y="241"/>
                  </a:lnTo>
                  <a:lnTo>
                    <a:pt x="289" y="865"/>
                  </a:lnTo>
                  <a:lnTo>
                    <a:pt x="193" y="1682"/>
                  </a:lnTo>
                  <a:lnTo>
                    <a:pt x="145" y="2642"/>
                  </a:lnTo>
                  <a:lnTo>
                    <a:pt x="49" y="4467"/>
                  </a:lnTo>
                  <a:lnTo>
                    <a:pt x="1" y="5283"/>
                  </a:lnTo>
                  <a:lnTo>
                    <a:pt x="4227" y="5860"/>
                  </a:lnTo>
                  <a:lnTo>
                    <a:pt x="4323" y="5332"/>
                  </a:lnTo>
                  <a:lnTo>
                    <a:pt x="4563" y="3987"/>
                  </a:lnTo>
                  <a:lnTo>
                    <a:pt x="4659" y="3218"/>
                  </a:lnTo>
                  <a:lnTo>
                    <a:pt x="4707" y="2498"/>
                  </a:lnTo>
                  <a:lnTo>
                    <a:pt x="4707" y="1826"/>
                  </a:lnTo>
                  <a:lnTo>
                    <a:pt x="4659" y="1538"/>
                  </a:lnTo>
                  <a:lnTo>
                    <a:pt x="4611" y="1297"/>
                  </a:lnTo>
                  <a:lnTo>
                    <a:pt x="4515" y="1105"/>
                  </a:lnTo>
                  <a:lnTo>
                    <a:pt x="4371" y="913"/>
                  </a:lnTo>
                  <a:lnTo>
                    <a:pt x="4131" y="769"/>
                  </a:lnTo>
                  <a:lnTo>
                    <a:pt x="3891" y="625"/>
                  </a:lnTo>
                  <a:lnTo>
                    <a:pt x="3266" y="385"/>
                  </a:lnTo>
                  <a:lnTo>
                    <a:pt x="2594" y="193"/>
                  </a:lnTo>
                  <a:lnTo>
                    <a:pt x="1922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4" name="Google Shape;4434;p74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873" y="144"/>
                  </a:lnTo>
                  <a:lnTo>
                    <a:pt x="1441" y="337"/>
                  </a:lnTo>
                  <a:lnTo>
                    <a:pt x="1009" y="625"/>
                  </a:lnTo>
                  <a:lnTo>
                    <a:pt x="673" y="1009"/>
                  </a:lnTo>
                  <a:lnTo>
                    <a:pt x="385" y="1393"/>
                  </a:lnTo>
                  <a:lnTo>
                    <a:pt x="193" y="1873"/>
                  </a:lnTo>
                  <a:lnTo>
                    <a:pt x="48" y="235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145" y="3794"/>
                  </a:lnTo>
                  <a:lnTo>
                    <a:pt x="337" y="4227"/>
                  </a:lnTo>
                  <a:lnTo>
                    <a:pt x="481" y="4419"/>
                  </a:lnTo>
                  <a:lnTo>
                    <a:pt x="625" y="4611"/>
                  </a:lnTo>
                  <a:lnTo>
                    <a:pt x="865" y="4803"/>
                  </a:lnTo>
                  <a:lnTo>
                    <a:pt x="1057" y="4995"/>
                  </a:lnTo>
                  <a:lnTo>
                    <a:pt x="1345" y="5139"/>
                  </a:lnTo>
                  <a:lnTo>
                    <a:pt x="1585" y="5235"/>
                  </a:lnTo>
                  <a:lnTo>
                    <a:pt x="1921" y="5331"/>
                  </a:lnTo>
                  <a:lnTo>
                    <a:pt x="2258" y="5427"/>
                  </a:lnTo>
                  <a:lnTo>
                    <a:pt x="2594" y="5475"/>
                  </a:lnTo>
                  <a:lnTo>
                    <a:pt x="3266" y="5475"/>
                  </a:lnTo>
                  <a:lnTo>
                    <a:pt x="3554" y="5427"/>
                  </a:lnTo>
                  <a:lnTo>
                    <a:pt x="3794" y="5331"/>
                  </a:lnTo>
                  <a:lnTo>
                    <a:pt x="4035" y="5235"/>
                  </a:lnTo>
                  <a:lnTo>
                    <a:pt x="4275" y="5091"/>
                  </a:lnTo>
                  <a:lnTo>
                    <a:pt x="4467" y="4947"/>
                  </a:lnTo>
                  <a:lnTo>
                    <a:pt x="4803" y="4563"/>
                  </a:lnTo>
                  <a:lnTo>
                    <a:pt x="5091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283" y="2113"/>
                  </a:lnTo>
                  <a:lnTo>
                    <a:pt x="5139" y="1585"/>
                  </a:lnTo>
                  <a:lnTo>
                    <a:pt x="4851" y="1153"/>
                  </a:lnTo>
                  <a:lnTo>
                    <a:pt x="4515" y="721"/>
                  </a:lnTo>
                  <a:lnTo>
                    <a:pt x="4323" y="577"/>
                  </a:lnTo>
                  <a:lnTo>
                    <a:pt x="4083" y="385"/>
                  </a:lnTo>
                  <a:lnTo>
                    <a:pt x="3842" y="288"/>
                  </a:lnTo>
                  <a:lnTo>
                    <a:pt x="3554" y="144"/>
                  </a:lnTo>
                  <a:lnTo>
                    <a:pt x="3266" y="96"/>
                  </a:lnTo>
                  <a:lnTo>
                    <a:pt x="2930" y="48"/>
                  </a:lnTo>
                  <a:lnTo>
                    <a:pt x="26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74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48"/>
                  </a:moveTo>
                  <a:lnTo>
                    <a:pt x="2930" y="48"/>
                  </a:lnTo>
                  <a:lnTo>
                    <a:pt x="3266" y="96"/>
                  </a:lnTo>
                  <a:lnTo>
                    <a:pt x="3554" y="144"/>
                  </a:lnTo>
                  <a:lnTo>
                    <a:pt x="3842" y="288"/>
                  </a:lnTo>
                  <a:lnTo>
                    <a:pt x="4083" y="385"/>
                  </a:lnTo>
                  <a:lnTo>
                    <a:pt x="4323" y="577"/>
                  </a:lnTo>
                  <a:lnTo>
                    <a:pt x="4515" y="721"/>
                  </a:lnTo>
                  <a:lnTo>
                    <a:pt x="4851" y="1153"/>
                  </a:lnTo>
                  <a:lnTo>
                    <a:pt x="5139" y="1585"/>
                  </a:lnTo>
                  <a:lnTo>
                    <a:pt x="5283" y="2113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091" y="4130"/>
                  </a:lnTo>
                  <a:lnTo>
                    <a:pt x="4803" y="4563"/>
                  </a:lnTo>
                  <a:lnTo>
                    <a:pt x="4467" y="4947"/>
                  </a:lnTo>
                  <a:lnTo>
                    <a:pt x="4275" y="5091"/>
                  </a:lnTo>
                  <a:lnTo>
                    <a:pt x="4035" y="5235"/>
                  </a:lnTo>
                  <a:lnTo>
                    <a:pt x="3794" y="5331"/>
                  </a:lnTo>
                  <a:lnTo>
                    <a:pt x="3554" y="5427"/>
                  </a:lnTo>
                  <a:lnTo>
                    <a:pt x="3266" y="5475"/>
                  </a:lnTo>
                  <a:lnTo>
                    <a:pt x="2930" y="5475"/>
                  </a:lnTo>
                  <a:lnTo>
                    <a:pt x="2594" y="5475"/>
                  </a:lnTo>
                  <a:lnTo>
                    <a:pt x="2258" y="5427"/>
                  </a:lnTo>
                  <a:lnTo>
                    <a:pt x="2258" y="5427"/>
                  </a:lnTo>
                  <a:lnTo>
                    <a:pt x="1921" y="5331"/>
                  </a:lnTo>
                  <a:lnTo>
                    <a:pt x="1585" y="5235"/>
                  </a:lnTo>
                  <a:lnTo>
                    <a:pt x="1345" y="5139"/>
                  </a:lnTo>
                  <a:lnTo>
                    <a:pt x="1057" y="4995"/>
                  </a:lnTo>
                  <a:lnTo>
                    <a:pt x="865" y="4803"/>
                  </a:lnTo>
                  <a:lnTo>
                    <a:pt x="625" y="4611"/>
                  </a:lnTo>
                  <a:lnTo>
                    <a:pt x="481" y="4419"/>
                  </a:lnTo>
                  <a:lnTo>
                    <a:pt x="337" y="4227"/>
                  </a:lnTo>
                  <a:lnTo>
                    <a:pt x="145" y="3794"/>
                  </a:lnTo>
                  <a:lnTo>
                    <a:pt x="0" y="3314"/>
                  </a:lnTo>
                  <a:lnTo>
                    <a:pt x="0" y="2834"/>
                  </a:lnTo>
                  <a:lnTo>
                    <a:pt x="48" y="2354"/>
                  </a:lnTo>
                  <a:lnTo>
                    <a:pt x="193" y="1873"/>
                  </a:lnTo>
                  <a:lnTo>
                    <a:pt x="385" y="1393"/>
                  </a:lnTo>
                  <a:lnTo>
                    <a:pt x="673" y="1009"/>
                  </a:lnTo>
                  <a:lnTo>
                    <a:pt x="1009" y="625"/>
                  </a:lnTo>
                  <a:lnTo>
                    <a:pt x="1441" y="337"/>
                  </a:lnTo>
                  <a:lnTo>
                    <a:pt x="1873" y="144"/>
                  </a:lnTo>
                  <a:lnTo>
                    <a:pt x="2402" y="0"/>
                  </a:lnTo>
                  <a:lnTo>
                    <a:pt x="2642" y="0"/>
                  </a:lnTo>
                  <a:lnTo>
                    <a:pt x="293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6" name="Google Shape;4436;p74"/>
            <p:cNvSpPr/>
            <p:nvPr/>
          </p:nvSpPr>
          <p:spPr>
            <a:xfrm>
              <a:off x="5068250" y="2756625"/>
              <a:ext cx="42050" cy="42050"/>
            </a:xfrm>
            <a:custGeom>
              <a:avLst/>
              <a:gdLst/>
              <a:ahLst/>
              <a:cxnLst/>
              <a:rect l="l" t="t" r="r" b="b"/>
              <a:pathLst>
                <a:path w="1682" h="1682" extrusionOk="0">
                  <a:moveTo>
                    <a:pt x="625" y="0"/>
                  </a:moveTo>
                  <a:lnTo>
                    <a:pt x="433" y="96"/>
                  </a:lnTo>
                  <a:lnTo>
                    <a:pt x="289" y="144"/>
                  </a:lnTo>
                  <a:lnTo>
                    <a:pt x="193" y="289"/>
                  </a:lnTo>
                  <a:lnTo>
                    <a:pt x="96" y="385"/>
                  </a:lnTo>
                  <a:lnTo>
                    <a:pt x="48" y="529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48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29" y="1633"/>
                  </a:lnTo>
                  <a:lnTo>
                    <a:pt x="721" y="1681"/>
                  </a:lnTo>
                  <a:lnTo>
                    <a:pt x="1057" y="1681"/>
                  </a:lnTo>
                  <a:lnTo>
                    <a:pt x="1201" y="1585"/>
                  </a:lnTo>
                  <a:lnTo>
                    <a:pt x="1345" y="1537"/>
                  </a:lnTo>
                  <a:lnTo>
                    <a:pt x="1537" y="1297"/>
                  </a:lnTo>
                  <a:lnTo>
                    <a:pt x="1681" y="1009"/>
                  </a:lnTo>
                  <a:lnTo>
                    <a:pt x="1681" y="721"/>
                  </a:lnTo>
                  <a:lnTo>
                    <a:pt x="1633" y="577"/>
                  </a:lnTo>
                  <a:lnTo>
                    <a:pt x="1585" y="433"/>
                  </a:lnTo>
                  <a:lnTo>
                    <a:pt x="1489" y="289"/>
                  </a:lnTo>
                  <a:lnTo>
                    <a:pt x="1393" y="192"/>
                  </a:lnTo>
                  <a:lnTo>
                    <a:pt x="1201" y="96"/>
                  </a:lnTo>
                  <a:lnTo>
                    <a:pt x="1009" y="48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74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922" y="144"/>
                  </a:lnTo>
                  <a:lnTo>
                    <a:pt x="1441" y="336"/>
                  </a:lnTo>
                  <a:lnTo>
                    <a:pt x="1057" y="625"/>
                  </a:lnTo>
                  <a:lnTo>
                    <a:pt x="721" y="961"/>
                  </a:lnTo>
                  <a:lnTo>
                    <a:pt x="433" y="1393"/>
                  </a:lnTo>
                  <a:lnTo>
                    <a:pt x="193" y="1825"/>
                  </a:lnTo>
                  <a:lnTo>
                    <a:pt x="97" y="2305"/>
                  </a:lnTo>
                  <a:lnTo>
                    <a:pt x="0" y="2834"/>
                  </a:lnTo>
                  <a:lnTo>
                    <a:pt x="49" y="3314"/>
                  </a:lnTo>
                  <a:lnTo>
                    <a:pt x="145" y="3794"/>
                  </a:lnTo>
                  <a:lnTo>
                    <a:pt x="385" y="4226"/>
                  </a:lnTo>
                  <a:lnTo>
                    <a:pt x="529" y="4419"/>
                  </a:lnTo>
                  <a:lnTo>
                    <a:pt x="673" y="4611"/>
                  </a:lnTo>
                  <a:lnTo>
                    <a:pt x="865" y="4803"/>
                  </a:lnTo>
                  <a:lnTo>
                    <a:pt x="1105" y="4947"/>
                  </a:lnTo>
                  <a:lnTo>
                    <a:pt x="1345" y="5091"/>
                  </a:lnTo>
                  <a:lnTo>
                    <a:pt x="1633" y="5235"/>
                  </a:lnTo>
                  <a:lnTo>
                    <a:pt x="1922" y="5331"/>
                  </a:lnTo>
                  <a:lnTo>
                    <a:pt x="2306" y="5427"/>
                  </a:lnTo>
                  <a:lnTo>
                    <a:pt x="2642" y="5475"/>
                  </a:lnTo>
                  <a:lnTo>
                    <a:pt x="2978" y="5475"/>
                  </a:lnTo>
                  <a:lnTo>
                    <a:pt x="3266" y="5427"/>
                  </a:lnTo>
                  <a:lnTo>
                    <a:pt x="3554" y="5379"/>
                  </a:lnTo>
                  <a:lnTo>
                    <a:pt x="3843" y="5331"/>
                  </a:lnTo>
                  <a:lnTo>
                    <a:pt x="4083" y="5187"/>
                  </a:lnTo>
                  <a:lnTo>
                    <a:pt x="4275" y="5091"/>
                  </a:lnTo>
                  <a:lnTo>
                    <a:pt x="4515" y="4899"/>
                  </a:lnTo>
                  <a:lnTo>
                    <a:pt x="4851" y="4563"/>
                  </a:lnTo>
                  <a:lnTo>
                    <a:pt x="5139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331" y="2065"/>
                  </a:lnTo>
                  <a:lnTo>
                    <a:pt x="5139" y="1585"/>
                  </a:lnTo>
                  <a:lnTo>
                    <a:pt x="4899" y="1105"/>
                  </a:lnTo>
                  <a:lnTo>
                    <a:pt x="4563" y="721"/>
                  </a:lnTo>
                  <a:lnTo>
                    <a:pt x="4323" y="529"/>
                  </a:lnTo>
                  <a:lnTo>
                    <a:pt x="4083" y="384"/>
                  </a:lnTo>
                  <a:lnTo>
                    <a:pt x="3843" y="240"/>
                  </a:lnTo>
                  <a:lnTo>
                    <a:pt x="3554" y="144"/>
                  </a:lnTo>
                  <a:lnTo>
                    <a:pt x="3266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74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0"/>
                  </a:moveTo>
                  <a:lnTo>
                    <a:pt x="2930" y="0"/>
                  </a:lnTo>
                  <a:lnTo>
                    <a:pt x="3266" y="48"/>
                  </a:lnTo>
                  <a:lnTo>
                    <a:pt x="3554" y="144"/>
                  </a:lnTo>
                  <a:lnTo>
                    <a:pt x="3843" y="240"/>
                  </a:lnTo>
                  <a:lnTo>
                    <a:pt x="4083" y="384"/>
                  </a:lnTo>
                  <a:lnTo>
                    <a:pt x="4323" y="529"/>
                  </a:lnTo>
                  <a:lnTo>
                    <a:pt x="4563" y="721"/>
                  </a:lnTo>
                  <a:lnTo>
                    <a:pt x="4899" y="1105"/>
                  </a:lnTo>
                  <a:lnTo>
                    <a:pt x="5139" y="1585"/>
                  </a:lnTo>
                  <a:lnTo>
                    <a:pt x="5331" y="2065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139" y="4130"/>
                  </a:lnTo>
                  <a:lnTo>
                    <a:pt x="4851" y="4563"/>
                  </a:lnTo>
                  <a:lnTo>
                    <a:pt x="4515" y="4899"/>
                  </a:lnTo>
                  <a:lnTo>
                    <a:pt x="4275" y="5091"/>
                  </a:lnTo>
                  <a:lnTo>
                    <a:pt x="4083" y="5187"/>
                  </a:lnTo>
                  <a:lnTo>
                    <a:pt x="3843" y="5331"/>
                  </a:lnTo>
                  <a:lnTo>
                    <a:pt x="3554" y="5379"/>
                  </a:lnTo>
                  <a:lnTo>
                    <a:pt x="3266" y="5427"/>
                  </a:lnTo>
                  <a:lnTo>
                    <a:pt x="2978" y="5475"/>
                  </a:lnTo>
                  <a:lnTo>
                    <a:pt x="2642" y="5475"/>
                  </a:lnTo>
                  <a:lnTo>
                    <a:pt x="2306" y="5427"/>
                  </a:lnTo>
                  <a:lnTo>
                    <a:pt x="2306" y="5427"/>
                  </a:lnTo>
                  <a:lnTo>
                    <a:pt x="1922" y="5331"/>
                  </a:lnTo>
                  <a:lnTo>
                    <a:pt x="1633" y="5235"/>
                  </a:lnTo>
                  <a:lnTo>
                    <a:pt x="1345" y="5091"/>
                  </a:lnTo>
                  <a:lnTo>
                    <a:pt x="1105" y="4947"/>
                  </a:lnTo>
                  <a:lnTo>
                    <a:pt x="865" y="4803"/>
                  </a:lnTo>
                  <a:lnTo>
                    <a:pt x="673" y="4611"/>
                  </a:lnTo>
                  <a:lnTo>
                    <a:pt x="529" y="4419"/>
                  </a:lnTo>
                  <a:lnTo>
                    <a:pt x="385" y="4226"/>
                  </a:lnTo>
                  <a:lnTo>
                    <a:pt x="145" y="3794"/>
                  </a:lnTo>
                  <a:lnTo>
                    <a:pt x="49" y="3314"/>
                  </a:lnTo>
                  <a:lnTo>
                    <a:pt x="0" y="2834"/>
                  </a:lnTo>
                  <a:lnTo>
                    <a:pt x="97" y="2305"/>
                  </a:lnTo>
                  <a:lnTo>
                    <a:pt x="193" y="1825"/>
                  </a:lnTo>
                  <a:lnTo>
                    <a:pt x="433" y="1393"/>
                  </a:lnTo>
                  <a:lnTo>
                    <a:pt x="721" y="961"/>
                  </a:lnTo>
                  <a:lnTo>
                    <a:pt x="1057" y="625"/>
                  </a:lnTo>
                  <a:lnTo>
                    <a:pt x="1441" y="336"/>
                  </a:lnTo>
                  <a:lnTo>
                    <a:pt x="1922" y="144"/>
                  </a:lnTo>
                  <a:lnTo>
                    <a:pt x="2402" y="0"/>
                  </a:lnTo>
                  <a:lnTo>
                    <a:pt x="2690" y="0"/>
                  </a:lnTo>
                  <a:lnTo>
                    <a:pt x="29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74"/>
            <p:cNvSpPr/>
            <p:nvPr/>
          </p:nvSpPr>
          <p:spPr>
            <a:xfrm>
              <a:off x="5355200" y="2799850"/>
              <a:ext cx="43250" cy="42050"/>
            </a:xfrm>
            <a:custGeom>
              <a:avLst/>
              <a:gdLst/>
              <a:ahLst/>
              <a:cxnLst/>
              <a:rect l="l" t="t" r="r" b="b"/>
              <a:pathLst>
                <a:path w="1730" h="1682" extrusionOk="0">
                  <a:moveTo>
                    <a:pt x="625" y="0"/>
                  </a:moveTo>
                  <a:lnTo>
                    <a:pt x="481" y="48"/>
                  </a:lnTo>
                  <a:lnTo>
                    <a:pt x="337" y="144"/>
                  </a:lnTo>
                  <a:lnTo>
                    <a:pt x="193" y="240"/>
                  </a:lnTo>
                  <a:lnTo>
                    <a:pt x="145" y="384"/>
                  </a:lnTo>
                  <a:lnTo>
                    <a:pt x="48" y="529"/>
                  </a:lnTo>
                  <a:lnTo>
                    <a:pt x="0" y="673"/>
                  </a:lnTo>
                  <a:lnTo>
                    <a:pt x="48" y="1009"/>
                  </a:lnTo>
                  <a:lnTo>
                    <a:pt x="97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77" y="1633"/>
                  </a:lnTo>
                  <a:lnTo>
                    <a:pt x="769" y="1681"/>
                  </a:lnTo>
                  <a:lnTo>
                    <a:pt x="913" y="1681"/>
                  </a:lnTo>
                  <a:lnTo>
                    <a:pt x="1105" y="1633"/>
                  </a:lnTo>
                  <a:lnTo>
                    <a:pt x="1249" y="1585"/>
                  </a:lnTo>
                  <a:lnTo>
                    <a:pt x="1393" y="1489"/>
                  </a:lnTo>
                  <a:lnTo>
                    <a:pt x="1585" y="1297"/>
                  </a:lnTo>
                  <a:lnTo>
                    <a:pt x="1681" y="1009"/>
                  </a:lnTo>
                  <a:lnTo>
                    <a:pt x="1729" y="673"/>
                  </a:lnTo>
                  <a:lnTo>
                    <a:pt x="1681" y="529"/>
                  </a:lnTo>
                  <a:lnTo>
                    <a:pt x="1633" y="384"/>
                  </a:lnTo>
                  <a:lnTo>
                    <a:pt x="1537" y="288"/>
                  </a:lnTo>
                  <a:lnTo>
                    <a:pt x="1393" y="192"/>
                  </a:lnTo>
                  <a:lnTo>
                    <a:pt x="1249" y="96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74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extrusionOk="0">
                  <a:moveTo>
                    <a:pt x="1154" y="1"/>
                  </a:move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154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74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fill="none" extrusionOk="0">
                  <a:moveTo>
                    <a:pt x="1154" y="1"/>
                  </a:moveTo>
                  <a:lnTo>
                    <a:pt x="1154" y="1"/>
                  </a:ln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346" y="49"/>
                  </a:lnTo>
                  <a:lnTo>
                    <a:pt x="115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2" name="Google Shape;4442;p74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extrusionOk="0">
                  <a:moveTo>
                    <a:pt x="1201" y="0"/>
                  </a:move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3" name="Google Shape;4443;p74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fill="none" extrusionOk="0">
                  <a:moveTo>
                    <a:pt x="1201" y="0"/>
                  </a:moveTo>
                  <a:lnTo>
                    <a:pt x="1201" y="0"/>
                  </a:ln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393" y="48"/>
                  </a:lnTo>
                  <a:lnTo>
                    <a:pt x="12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4" name="Google Shape;4444;p74"/>
            <p:cNvSpPr/>
            <p:nvPr/>
          </p:nvSpPr>
          <p:spPr>
            <a:xfrm>
              <a:off x="4908575" y="2635350"/>
              <a:ext cx="51650" cy="63675"/>
            </a:xfrm>
            <a:custGeom>
              <a:avLst/>
              <a:gdLst/>
              <a:ahLst/>
              <a:cxnLst/>
              <a:rect l="l" t="t" r="r" b="b"/>
              <a:pathLst>
                <a:path w="2066" h="2547" extrusionOk="0">
                  <a:moveTo>
                    <a:pt x="528" y="1"/>
                  </a:moveTo>
                  <a:lnTo>
                    <a:pt x="432" y="49"/>
                  </a:lnTo>
                  <a:lnTo>
                    <a:pt x="288" y="193"/>
                  </a:lnTo>
                  <a:lnTo>
                    <a:pt x="192" y="481"/>
                  </a:lnTo>
                  <a:lnTo>
                    <a:pt x="96" y="865"/>
                  </a:lnTo>
                  <a:lnTo>
                    <a:pt x="48" y="1249"/>
                  </a:lnTo>
                  <a:lnTo>
                    <a:pt x="0" y="1682"/>
                  </a:lnTo>
                  <a:lnTo>
                    <a:pt x="0" y="2018"/>
                  </a:lnTo>
                  <a:lnTo>
                    <a:pt x="96" y="2306"/>
                  </a:lnTo>
                  <a:lnTo>
                    <a:pt x="96" y="2402"/>
                  </a:lnTo>
                  <a:lnTo>
                    <a:pt x="192" y="2450"/>
                  </a:lnTo>
                  <a:lnTo>
                    <a:pt x="336" y="2498"/>
                  </a:lnTo>
                  <a:lnTo>
                    <a:pt x="576" y="2546"/>
                  </a:lnTo>
                  <a:lnTo>
                    <a:pt x="817" y="2546"/>
                  </a:lnTo>
                  <a:lnTo>
                    <a:pt x="1057" y="2498"/>
                  </a:lnTo>
                  <a:lnTo>
                    <a:pt x="1345" y="2450"/>
                  </a:lnTo>
                  <a:lnTo>
                    <a:pt x="1585" y="2354"/>
                  </a:lnTo>
                  <a:lnTo>
                    <a:pt x="1777" y="2210"/>
                  </a:lnTo>
                  <a:lnTo>
                    <a:pt x="1921" y="2018"/>
                  </a:lnTo>
                  <a:lnTo>
                    <a:pt x="2017" y="1778"/>
                  </a:lnTo>
                  <a:lnTo>
                    <a:pt x="2065" y="1538"/>
                  </a:lnTo>
                  <a:lnTo>
                    <a:pt x="2017" y="1346"/>
                  </a:lnTo>
                  <a:lnTo>
                    <a:pt x="1969" y="1153"/>
                  </a:lnTo>
                  <a:lnTo>
                    <a:pt x="1921" y="961"/>
                  </a:lnTo>
                  <a:lnTo>
                    <a:pt x="1825" y="769"/>
                  </a:lnTo>
                  <a:lnTo>
                    <a:pt x="1537" y="481"/>
                  </a:lnTo>
                  <a:lnTo>
                    <a:pt x="1201" y="241"/>
                  </a:lnTo>
                  <a:lnTo>
                    <a:pt x="913" y="49"/>
                  </a:lnTo>
                  <a:lnTo>
                    <a:pt x="6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5" name="Google Shape;4445;p74"/>
            <p:cNvSpPr/>
            <p:nvPr/>
          </p:nvSpPr>
          <p:spPr>
            <a:xfrm>
              <a:off x="4912175" y="2641350"/>
              <a:ext cx="15625" cy="51675"/>
            </a:xfrm>
            <a:custGeom>
              <a:avLst/>
              <a:gdLst/>
              <a:ahLst/>
              <a:cxnLst/>
              <a:rect l="l" t="t" r="r" b="b"/>
              <a:pathLst>
                <a:path w="625" h="2067" extrusionOk="0">
                  <a:moveTo>
                    <a:pt x="336" y="1"/>
                  </a:moveTo>
                  <a:lnTo>
                    <a:pt x="288" y="97"/>
                  </a:lnTo>
                  <a:lnTo>
                    <a:pt x="144" y="289"/>
                  </a:lnTo>
                  <a:lnTo>
                    <a:pt x="96" y="625"/>
                  </a:lnTo>
                  <a:lnTo>
                    <a:pt x="0" y="1009"/>
                  </a:lnTo>
                  <a:lnTo>
                    <a:pt x="0" y="1394"/>
                  </a:lnTo>
                  <a:lnTo>
                    <a:pt x="48" y="1730"/>
                  </a:lnTo>
                  <a:lnTo>
                    <a:pt x="96" y="1970"/>
                  </a:lnTo>
                  <a:lnTo>
                    <a:pt x="144" y="2066"/>
                  </a:lnTo>
                  <a:lnTo>
                    <a:pt x="288" y="2066"/>
                  </a:lnTo>
                  <a:lnTo>
                    <a:pt x="336" y="1970"/>
                  </a:lnTo>
                  <a:lnTo>
                    <a:pt x="480" y="1778"/>
                  </a:lnTo>
                  <a:lnTo>
                    <a:pt x="576" y="1442"/>
                  </a:lnTo>
                  <a:lnTo>
                    <a:pt x="624" y="1058"/>
                  </a:lnTo>
                  <a:lnTo>
                    <a:pt x="624" y="673"/>
                  </a:lnTo>
                  <a:lnTo>
                    <a:pt x="576" y="337"/>
                  </a:lnTo>
                  <a:lnTo>
                    <a:pt x="528" y="97"/>
                  </a:lnTo>
                  <a:lnTo>
                    <a:pt x="480" y="4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مستطيل 3">
            <a:extLst>
              <a:ext uri="{FF2B5EF4-FFF2-40B4-BE49-F238E27FC236}">
                <a16:creationId xmlns:a16="http://schemas.microsoft.com/office/drawing/2014/main" id="{D3DD03D3-E7C7-E3E4-A955-F0BB1F40E77D}"/>
              </a:ext>
            </a:extLst>
          </p:cNvPr>
          <p:cNvSpPr/>
          <p:nvPr/>
        </p:nvSpPr>
        <p:spPr>
          <a:xfrm>
            <a:off x="468152" y="2758576"/>
            <a:ext cx="820769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القوة المبذولة لتحريك جسم ما مسافة </a:t>
            </a:r>
          </a:p>
          <a:p>
            <a:pPr algn="ctr"/>
            <a:r>
              <a:rPr lang="ar-SA" sz="540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معينة .</a:t>
            </a:r>
            <a:endParaRPr lang="ar-SA" sz="5400" b="0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800"/>
                                        <p:tgtEl>
                                          <p:spTgt spid="4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86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44" name="Google Shape;6544;p103"/>
          <p:cNvGrpSpPr/>
          <p:nvPr/>
        </p:nvGrpSpPr>
        <p:grpSpPr>
          <a:xfrm>
            <a:off x="1125053" y="2095362"/>
            <a:ext cx="1343019" cy="952776"/>
            <a:chOff x="-98100" y="2564001"/>
            <a:chExt cx="863400" cy="612521"/>
          </a:xfrm>
        </p:grpSpPr>
        <p:sp>
          <p:nvSpPr>
            <p:cNvPr id="6545" name="Google Shape;6545;p103"/>
            <p:cNvSpPr/>
            <p:nvPr/>
          </p:nvSpPr>
          <p:spPr>
            <a:xfrm>
              <a:off x="-98100" y="2564001"/>
              <a:ext cx="863400" cy="612156"/>
            </a:xfrm>
            <a:custGeom>
              <a:avLst/>
              <a:gdLst/>
              <a:ahLst/>
              <a:cxnLst/>
              <a:rect l="l" t="t" r="r" b="b"/>
              <a:pathLst>
                <a:path w="9471" h="6715" extrusionOk="0">
                  <a:moveTo>
                    <a:pt x="4986" y="0"/>
                  </a:moveTo>
                  <a:cubicBezTo>
                    <a:pt x="4418" y="0"/>
                    <a:pt x="3815" y="163"/>
                    <a:pt x="3206" y="540"/>
                  </a:cubicBezTo>
                  <a:cubicBezTo>
                    <a:pt x="0" y="2523"/>
                    <a:pt x="2386" y="5308"/>
                    <a:pt x="2386" y="5308"/>
                  </a:cubicBezTo>
                  <a:cubicBezTo>
                    <a:pt x="2386" y="5308"/>
                    <a:pt x="3281" y="6715"/>
                    <a:pt x="4823" y="6715"/>
                  </a:cubicBezTo>
                  <a:cubicBezTo>
                    <a:pt x="5582" y="6715"/>
                    <a:pt x="6499" y="6373"/>
                    <a:pt x="7542" y="5353"/>
                  </a:cubicBezTo>
                  <a:cubicBezTo>
                    <a:pt x="9470" y="3479"/>
                    <a:pt x="7611" y="0"/>
                    <a:pt x="49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6" name="Google Shape;6546;p103"/>
            <p:cNvSpPr/>
            <p:nvPr/>
          </p:nvSpPr>
          <p:spPr>
            <a:xfrm>
              <a:off x="325441" y="2681053"/>
              <a:ext cx="353528" cy="435392"/>
            </a:xfrm>
            <a:custGeom>
              <a:avLst/>
              <a:gdLst/>
              <a:ahLst/>
              <a:cxnLst/>
              <a:rect l="l" t="t" r="r" b="b"/>
              <a:pathLst>
                <a:path w="3878" h="4776" extrusionOk="0">
                  <a:moveTo>
                    <a:pt x="1010" y="1"/>
                  </a:moveTo>
                  <a:cubicBezTo>
                    <a:pt x="655" y="1"/>
                    <a:pt x="311" y="75"/>
                    <a:pt x="1" y="257"/>
                  </a:cubicBezTo>
                  <a:lnTo>
                    <a:pt x="221" y="735"/>
                  </a:lnTo>
                  <a:cubicBezTo>
                    <a:pt x="221" y="735"/>
                    <a:pt x="1817" y="2765"/>
                    <a:pt x="2056" y="4775"/>
                  </a:cubicBezTo>
                  <a:cubicBezTo>
                    <a:pt x="2327" y="4587"/>
                    <a:pt x="2605" y="4355"/>
                    <a:pt x="2896" y="4069"/>
                  </a:cubicBezTo>
                  <a:cubicBezTo>
                    <a:pt x="3839" y="3159"/>
                    <a:pt x="3878" y="1867"/>
                    <a:pt x="3368" y="782"/>
                  </a:cubicBezTo>
                  <a:cubicBezTo>
                    <a:pt x="2701" y="394"/>
                    <a:pt x="1825" y="1"/>
                    <a:pt x="10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7" name="Google Shape;6547;p103"/>
            <p:cNvSpPr/>
            <p:nvPr/>
          </p:nvSpPr>
          <p:spPr>
            <a:xfrm>
              <a:off x="-25534" y="2682421"/>
              <a:ext cx="321712" cy="434025"/>
            </a:xfrm>
            <a:custGeom>
              <a:avLst/>
              <a:gdLst/>
              <a:ahLst/>
              <a:cxnLst/>
              <a:rect l="l" t="t" r="r" b="b"/>
              <a:pathLst>
                <a:path w="3529" h="4761" extrusionOk="0">
                  <a:moveTo>
                    <a:pt x="2589" y="1"/>
                  </a:moveTo>
                  <a:cubicBezTo>
                    <a:pt x="2104" y="1"/>
                    <a:pt x="1612" y="162"/>
                    <a:pt x="1163" y="391"/>
                  </a:cubicBezTo>
                  <a:cubicBezTo>
                    <a:pt x="0" y="2148"/>
                    <a:pt x="1590" y="4009"/>
                    <a:pt x="1590" y="4009"/>
                  </a:cubicBezTo>
                  <a:cubicBezTo>
                    <a:pt x="1590" y="4009"/>
                    <a:pt x="1828" y="4391"/>
                    <a:pt x="2281" y="4760"/>
                  </a:cubicBezTo>
                  <a:cubicBezTo>
                    <a:pt x="1771" y="2271"/>
                    <a:pt x="3528" y="657"/>
                    <a:pt x="3528" y="657"/>
                  </a:cubicBezTo>
                  <a:lnTo>
                    <a:pt x="3463" y="204"/>
                  </a:lnTo>
                  <a:cubicBezTo>
                    <a:pt x="3181" y="61"/>
                    <a:pt x="2886" y="1"/>
                    <a:pt x="25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8" name="Google Shape;6548;p103"/>
            <p:cNvSpPr/>
            <p:nvPr/>
          </p:nvSpPr>
          <p:spPr>
            <a:xfrm>
              <a:off x="119323" y="3047891"/>
              <a:ext cx="474865" cy="128630"/>
            </a:xfrm>
            <a:custGeom>
              <a:avLst/>
              <a:gdLst/>
              <a:ahLst/>
              <a:cxnLst/>
              <a:rect l="l" t="t" r="r" b="b"/>
              <a:pathLst>
                <a:path w="5209" h="1411" extrusionOk="0">
                  <a:moveTo>
                    <a:pt x="5208" y="0"/>
                  </a:moveTo>
                  <a:cubicBezTo>
                    <a:pt x="5206" y="0"/>
                    <a:pt x="5205" y="1"/>
                    <a:pt x="5204" y="2"/>
                  </a:cubicBezTo>
                  <a:lnTo>
                    <a:pt x="5204" y="2"/>
                  </a:lnTo>
                  <a:cubicBezTo>
                    <a:pt x="5206" y="0"/>
                    <a:pt x="5208" y="0"/>
                    <a:pt x="5208" y="0"/>
                  </a:cubicBezTo>
                  <a:close/>
                  <a:moveTo>
                    <a:pt x="5204" y="2"/>
                  </a:moveTo>
                  <a:cubicBezTo>
                    <a:pt x="5203" y="3"/>
                    <a:pt x="5202" y="4"/>
                    <a:pt x="5202" y="7"/>
                  </a:cubicBezTo>
                  <a:lnTo>
                    <a:pt x="5202" y="7"/>
                  </a:lnTo>
                  <a:cubicBezTo>
                    <a:pt x="5202" y="7"/>
                    <a:pt x="5202" y="4"/>
                    <a:pt x="5204" y="2"/>
                  </a:cubicBezTo>
                  <a:close/>
                  <a:moveTo>
                    <a:pt x="5184" y="27"/>
                  </a:moveTo>
                  <a:cubicBezTo>
                    <a:pt x="5176" y="27"/>
                    <a:pt x="5176" y="33"/>
                    <a:pt x="5176" y="33"/>
                  </a:cubicBezTo>
                  <a:lnTo>
                    <a:pt x="5184" y="27"/>
                  </a:lnTo>
                  <a:close/>
                  <a:moveTo>
                    <a:pt x="5137" y="66"/>
                  </a:moveTo>
                  <a:lnTo>
                    <a:pt x="5137" y="72"/>
                  </a:lnTo>
                  <a:lnTo>
                    <a:pt x="5145" y="66"/>
                  </a:lnTo>
                  <a:close/>
                  <a:moveTo>
                    <a:pt x="1" y="0"/>
                  </a:moveTo>
                  <a:cubicBezTo>
                    <a:pt x="1" y="7"/>
                    <a:pt x="246" y="388"/>
                    <a:pt x="692" y="751"/>
                  </a:cubicBezTo>
                  <a:cubicBezTo>
                    <a:pt x="692" y="751"/>
                    <a:pt x="692" y="750"/>
                    <a:pt x="692" y="750"/>
                  </a:cubicBezTo>
                  <a:lnTo>
                    <a:pt x="692" y="750"/>
                  </a:lnTo>
                  <a:cubicBezTo>
                    <a:pt x="1106" y="1087"/>
                    <a:pt x="1697" y="1410"/>
                    <a:pt x="2437" y="1410"/>
                  </a:cubicBezTo>
                  <a:cubicBezTo>
                    <a:pt x="2987" y="1410"/>
                    <a:pt x="3616" y="1232"/>
                    <a:pt x="4317" y="751"/>
                  </a:cubicBezTo>
                  <a:lnTo>
                    <a:pt x="4317" y="751"/>
                  </a:lnTo>
                  <a:cubicBezTo>
                    <a:pt x="4317" y="751"/>
                    <a:pt x="4317" y="751"/>
                    <a:pt x="4317" y="751"/>
                  </a:cubicBezTo>
                  <a:cubicBezTo>
                    <a:pt x="4582" y="570"/>
                    <a:pt x="4853" y="349"/>
                    <a:pt x="5131" y="78"/>
                  </a:cubicBezTo>
                  <a:lnTo>
                    <a:pt x="5131" y="78"/>
                  </a:lnTo>
                  <a:cubicBezTo>
                    <a:pt x="4850" y="349"/>
                    <a:pt x="4578" y="571"/>
                    <a:pt x="4317" y="751"/>
                  </a:cubicBezTo>
                  <a:lnTo>
                    <a:pt x="4317" y="751"/>
                  </a:lnTo>
                  <a:cubicBezTo>
                    <a:pt x="4292" y="549"/>
                    <a:pt x="4259" y="355"/>
                    <a:pt x="4206" y="162"/>
                  </a:cubicBezTo>
                  <a:cubicBezTo>
                    <a:pt x="3502" y="641"/>
                    <a:pt x="2863" y="815"/>
                    <a:pt x="2307" y="815"/>
                  </a:cubicBezTo>
                  <a:cubicBezTo>
                    <a:pt x="1609" y="815"/>
                    <a:pt x="1035" y="531"/>
                    <a:pt x="615" y="221"/>
                  </a:cubicBezTo>
                  <a:lnTo>
                    <a:pt x="615" y="221"/>
                  </a:lnTo>
                  <a:cubicBezTo>
                    <a:pt x="627" y="388"/>
                    <a:pt x="653" y="569"/>
                    <a:pt x="692" y="750"/>
                  </a:cubicBezTo>
                  <a:lnTo>
                    <a:pt x="692" y="750"/>
                  </a:lnTo>
                  <a:cubicBezTo>
                    <a:pt x="245" y="387"/>
                    <a:pt x="4" y="8"/>
                    <a:pt x="1" y="0"/>
                  </a:cubicBezTo>
                  <a:close/>
                </a:path>
              </a:pathLst>
            </a:custGeom>
            <a:solidFill>
              <a:schemeClr val="dk1">
                <a:alpha val="1368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9" name="Google Shape;6549;p103"/>
            <p:cNvSpPr/>
            <p:nvPr/>
          </p:nvSpPr>
          <p:spPr>
            <a:xfrm>
              <a:off x="502752" y="2838764"/>
              <a:ext cx="166919" cy="277681"/>
            </a:xfrm>
            <a:custGeom>
              <a:avLst/>
              <a:gdLst/>
              <a:ahLst/>
              <a:cxnLst/>
              <a:rect l="l" t="t" r="r" b="b"/>
              <a:pathLst>
                <a:path w="1831" h="3046" extrusionOk="0">
                  <a:moveTo>
                    <a:pt x="1714" y="1"/>
                  </a:moveTo>
                  <a:lnTo>
                    <a:pt x="1714" y="1"/>
                  </a:lnTo>
                  <a:cubicBezTo>
                    <a:pt x="1661" y="615"/>
                    <a:pt x="1410" y="1215"/>
                    <a:pt x="906" y="1707"/>
                  </a:cubicBezTo>
                  <a:cubicBezTo>
                    <a:pt x="596" y="2011"/>
                    <a:pt x="292" y="2256"/>
                    <a:pt x="0" y="2456"/>
                  </a:cubicBezTo>
                  <a:cubicBezTo>
                    <a:pt x="53" y="2650"/>
                    <a:pt x="86" y="2843"/>
                    <a:pt x="111" y="3045"/>
                  </a:cubicBezTo>
                  <a:cubicBezTo>
                    <a:pt x="376" y="2864"/>
                    <a:pt x="647" y="2643"/>
                    <a:pt x="925" y="2372"/>
                  </a:cubicBezTo>
                  <a:lnTo>
                    <a:pt x="931" y="2366"/>
                  </a:lnTo>
                  <a:lnTo>
                    <a:pt x="939" y="2360"/>
                  </a:lnTo>
                  <a:lnTo>
                    <a:pt x="939" y="2353"/>
                  </a:lnTo>
                  <a:lnTo>
                    <a:pt x="945" y="2353"/>
                  </a:lnTo>
                  <a:lnTo>
                    <a:pt x="945" y="2347"/>
                  </a:lnTo>
                  <a:cubicBezTo>
                    <a:pt x="951" y="2347"/>
                    <a:pt x="951" y="2347"/>
                    <a:pt x="951" y="2339"/>
                  </a:cubicBezTo>
                  <a:lnTo>
                    <a:pt x="957" y="2339"/>
                  </a:lnTo>
                  <a:lnTo>
                    <a:pt x="964" y="2333"/>
                  </a:lnTo>
                  <a:lnTo>
                    <a:pt x="970" y="2327"/>
                  </a:lnTo>
                  <a:cubicBezTo>
                    <a:pt x="970" y="2327"/>
                    <a:pt x="970" y="2321"/>
                    <a:pt x="978" y="2321"/>
                  </a:cubicBezTo>
                  <a:lnTo>
                    <a:pt x="984" y="2315"/>
                  </a:lnTo>
                  <a:lnTo>
                    <a:pt x="990" y="2308"/>
                  </a:lnTo>
                  <a:lnTo>
                    <a:pt x="996" y="2301"/>
                  </a:lnTo>
                  <a:cubicBezTo>
                    <a:pt x="996" y="2294"/>
                    <a:pt x="1002" y="2294"/>
                    <a:pt x="1002" y="2294"/>
                  </a:cubicBezTo>
                  <a:cubicBezTo>
                    <a:pt x="1002" y="2294"/>
                    <a:pt x="1002" y="2288"/>
                    <a:pt x="1009" y="2288"/>
                  </a:cubicBezTo>
                  <a:lnTo>
                    <a:pt x="1009" y="2282"/>
                  </a:lnTo>
                  <a:lnTo>
                    <a:pt x="1016" y="2282"/>
                  </a:lnTo>
                  <a:lnTo>
                    <a:pt x="1016" y="2276"/>
                  </a:lnTo>
                  <a:lnTo>
                    <a:pt x="1022" y="2276"/>
                  </a:lnTo>
                  <a:lnTo>
                    <a:pt x="1022" y="2270"/>
                  </a:lnTo>
                  <a:lnTo>
                    <a:pt x="1029" y="2270"/>
                  </a:lnTo>
                  <a:cubicBezTo>
                    <a:pt x="1029" y="2262"/>
                    <a:pt x="1029" y="2262"/>
                    <a:pt x="1035" y="2262"/>
                  </a:cubicBezTo>
                  <a:lnTo>
                    <a:pt x="1035" y="2256"/>
                  </a:lnTo>
                  <a:lnTo>
                    <a:pt x="1041" y="2256"/>
                  </a:lnTo>
                  <a:lnTo>
                    <a:pt x="1041" y="2249"/>
                  </a:lnTo>
                  <a:lnTo>
                    <a:pt x="1047" y="2249"/>
                  </a:lnTo>
                  <a:cubicBezTo>
                    <a:pt x="1047" y="2243"/>
                    <a:pt x="1047" y="2243"/>
                    <a:pt x="1055" y="2243"/>
                  </a:cubicBezTo>
                  <a:lnTo>
                    <a:pt x="1055" y="2237"/>
                  </a:lnTo>
                  <a:cubicBezTo>
                    <a:pt x="1061" y="2231"/>
                    <a:pt x="1061" y="2231"/>
                    <a:pt x="1067" y="2223"/>
                  </a:cubicBezTo>
                  <a:cubicBezTo>
                    <a:pt x="1655" y="1584"/>
                    <a:pt x="1830" y="782"/>
                    <a:pt x="1714" y="1"/>
                  </a:cubicBezTo>
                  <a:close/>
                </a:path>
              </a:pathLst>
            </a:custGeom>
            <a:solidFill>
              <a:schemeClr val="dk1">
                <a:alpha val="1368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0" name="Google Shape;6550;p103"/>
            <p:cNvSpPr/>
            <p:nvPr/>
          </p:nvSpPr>
          <p:spPr>
            <a:xfrm>
              <a:off x="202281" y="2564183"/>
              <a:ext cx="214597" cy="136288"/>
            </a:xfrm>
            <a:custGeom>
              <a:avLst/>
              <a:gdLst/>
              <a:ahLst/>
              <a:cxnLst/>
              <a:rect l="l" t="t" r="r" b="b"/>
              <a:pathLst>
                <a:path w="2354" h="1495" extrusionOk="0">
                  <a:moveTo>
                    <a:pt x="1678" y="1"/>
                  </a:moveTo>
                  <a:cubicBezTo>
                    <a:pt x="1143" y="1"/>
                    <a:pt x="574" y="144"/>
                    <a:pt x="1" y="474"/>
                  </a:cubicBezTo>
                  <a:cubicBezTo>
                    <a:pt x="319" y="770"/>
                    <a:pt x="815" y="1249"/>
                    <a:pt x="952" y="1495"/>
                  </a:cubicBezTo>
                  <a:lnTo>
                    <a:pt x="1242" y="1450"/>
                  </a:lnTo>
                  <a:cubicBezTo>
                    <a:pt x="1242" y="1450"/>
                    <a:pt x="1707" y="642"/>
                    <a:pt x="2354" y="79"/>
                  </a:cubicBezTo>
                  <a:cubicBezTo>
                    <a:pt x="2137" y="28"/>
                    <a:pt x="1911" y="1"/>
                    <a:pt x="16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1" name="Google Shape;6551;p103"/>
            <p:cNvSpPr/>
            <p:nvPr/>
          </p:nvSpPr>
          <p:spPr>
            <a:xfrm>
              <a:off x="220513" y="2672666"/>
              <a:ext cx="169745" cy="96815"/>
            </a:xfrm>
            <a:custGeom>
              <a:avLst/>
              <a:gdLst/>
              <a:ahLst/>
              <a:cxnLst/>
              <a:rect l="l" t="t" r="r" b="b"/>
              <a:pathLst>
                <a:path w="1862" h="1062" extrusionOk="0">
                  <a:moveTo>
                    <a:pt x="1031" y="0"/>
                  </a:moveTo>
                  <a:cubicBezTo>
                    <a:pt x="723" y="0"/>
                    <a:pt x="393" y="114"/>
                    <a:pt x="254" y="343"/>
                  </a:cubicBezTo>
                  <a:cubicBezTo>
                    <a:pt x="1" y="754"/>
                    <a:pt x="429" y="1062"/>
                    <a:pt x="887" y="1062"/>
                  </a:cubicBezTo>
                  <a:cubicBezTo>
                    <a:pt x="1164" y="1062"/>
                    <a:pt x="1451" y="950"/>
                    <a:pt x="1605" y="680"/>
                  </a:cubicBezTo>
                  <a:cubicBezTo>
                    <a:pt x="1862" y="229"/>
                    <a:pt x="1469" y="0"/>
                    <a:pt x="10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54" name="Google Shape;6554;p103"/>
          <p:cNvGrpSpPr/>
          <p:nvPr/>
        </p:nvGrpSpPr>
        <p:grpSpPr>
          <a:xfrm>
            <a:off x="1365150" y="3028975"/>
            <a:ext cx="863400" cy="1399800"/>
            <a:chOff x="1486800" y="3166750"/>
            <a:chExt cx="863400" cy="1399800"/>
          </a:xfrm>
        </p:grpSpPr>
        <p:sp>
          <p:nvSpPr>
            <p:cNvPr id="6555" name="Google Shape;6555;p103"/>
            <p:cNvSpPr txBox="1"/>
            <p:nvPr/>
          </p:nvSpPr>
          <p:spPr>
            <a:xfrm>
              <a:off x="1538349" y="3608050"/>
              <a:ext cx="419700" cy="51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rPr>
                <a:t>h</a:t>
              </a:r>
              <a:endParaRPr sz="22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</p:txBody>
        </p:sp>
        <p:cxnSp>
          <p:nvCxnSpPr>
            <p:cNvPr id="6556" name="Google Shape;6556;p103"/>
            <p:cNvCxnSpPr/>
            <p:nvPr/>
          </p:nvCxnSpPr>
          <p:spPr>
            <a:xfrm>
              <a:off x="2087175" y="3166750"/>
              <a:ext cx="0" cy="139980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stealth" w="med" len="med"/>
              <a:tailEnd type="triangle" w="med" len="med"/>
            </a:ln>
          </p:spPr>
        </p:cxnSp>
        <p:cxnSp>
          <p:nvCxnSpPr>
            <p:cNvPr id="6557" name="Google Shape;6557;p103"/>
            <p:cNvCxnSpPr/>
            <p:nvPr/>
          </p:nvCxnSpPr>
          <p:spPr>
            <a:xfrm>
              <a:off x="1486800" y="3166750"/>
              <a:ext cx="86340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558" name="Google Shape;6558;p103"/>
          <p:cNvGrpSpPr/>
          <p:nvPr/>
        </p:nvGrpSpPr>
        <p:grpSpPr>
          <a:xfrm>
            <a:off x="3344867" y="2002850"/>
            <a:ext cx="805851" cy="932338"/>
            <a:chOff x="3560324" y="2016613"/>
            <a:chExt cx="805851" cy="932338"/>
          </a:xfrm>
        </p:grpSpPr>
        <p:sp>
          <p:nvSpPr>
            <p:cNvPr id="6559" name="Google Shape;6559;p103"/>
            <p:cNvSpPr txBox="1"/>
            <p:nvPr/>
          </p:nvSpPr>
          <p:spPr>
            <a:xfrm>
              <a:off x="3560324" y="2431750"/>
              <a:ext cx="419700" cy="51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rPr>
                <a:t>v</a:t>
              </a:r>
              <a:endParaRPr sz="22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</p:txBody>
        </p:sp>
        <p:cxnSp>
          <p:nvCxnSpPr>
            <p:cNvPr id="6560" name="Google Shape;6560;p103"/>
            <p:cNvCxnSpPr/>
            <p:nvPr/>
          </p:nvCxnSpPr>
          <p:spPr>
            <a:xfrm rot="10800000">
              <a:off x="4011975" y="2238325"/>
              <a:ext cx="0" cy="68640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61" name="Google Shape;6561;p103"/>
            <p:cNvCxnSpPr/>
            <p:nvPr/>
          </p:nvCxnSpPr>
          <p:spPr>
            <a:xfrm>
              <a:off x="4189075" y="2016613"/>
              <a:ext cx="0" cy="75270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62" name="Google Shape;6562;p103"/>
            <p:cNvCxnSpPr/>
            <p:nvPr/>
          </p:nvCxnSpPr>
          <p:spPr>
            <a:xfrm rot="10800000">
              <a:off x="4366175" y="2238325"/>
              <a:ext cx="0" cy="68640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563" name="Google Shape;6563;p103"/>
          <p:cNvSpPr/>
          <p:nvPr/>
        </p:nvSpPr>
        <p:spPr>
          <a:xfrm>
            <a:off x="671525" y="4428775"/>
            <a:ext cx="4294800" cy="140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64" name="Google Shape;6564;p103"/>
          <p:cNvGrpSpPr/>
          <p:nvPr/>
        </p:nvGrpSpPr>
        <p:grpSpPr>
          <a:xfrm>
            <a:off x="3126715" y="3122675"/>
            <a:ext cx="1343019" cy="952776"/>
            <a:chOff x="-98100" y="2564001"/>
            <a:chExt cx="863400" cy="612521"/>
          </a:xfrm>
        </p:grpSpPr>
        <p:sp>
          <p:nvSpPr>
            <p:cNvPr id="6565" name="Google Shape;6565;p103"/>
            <p:cNvSpPr/>
            <p:nvPr/>
          </p:nvSpPr>
          <p:spPr>
            <a:xfrm>
              <a:off x="-98100" y="2564001"/>
              <a:ext cx="863400" cy="612156"/>
            </a:xfrm>
            <a:custGeom>
              <a:avLst/>
              <a:gdLst/>
              <a:ahLst/>
              <a:cxnLst/>
              <a:rect l="l" t="t" r="r" b="b"/>
              <a:pathLst>
                <a:path w="9471" h="6715" extrusionOk="0">
                  <a:moveTo>
                    <a:pt x="4986" y="0"/>
                  </a:moveTo>
                  <a:cubicBezTo>
                    <a:pt x="4418" y="0"/>
                    <a:pt x="3815" y="163"/>
                    <a:pt x="3206" y="540"/>
                  </a:cubicBezTo>
                  <a:cubicBezTo>
                    <a:pt x="0" y="2523"/>
                    <a:pt x="2386" y="5308"/>
                    <a:pt x="2386" y="5308"/>
                  </a:cubicBezTo>
                  <a:cubicBezTo>
                    <a:pt x="2386" y="5308"/>
                    <a:pt x="3281" y="6715"/>
                    <a:pt x="4823" y="6715"/>
                  </a:cubicBezTo>
                  <a:cubicBezTo>
                    <a:pt x="5582" y="6715"/>
                    <a:pt x="6499" y="6373"/>
                    <a:pt x="7542" y="5353"/>
                  </a:cubicBezTo>
                  <a:cubicBezTo>
                    <a:pt x="9470" y="3479"/>
                    <a:pt x="7611" y="0"/>
                    <a:pt x="49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6" name="Google Shape;6566;p103"/>
            <p:cNvSpPr/>
            <p:nvPr/>
          </p:nvSpPr>
          <p:spPr>
            <a:xfrm>
              <a:off x="325441" y="2681053"/>
              <a:ext cx="353528" cy="435392"/>
            </a:xfrm>
            <a:custGeom>
              <a:avLst/>
              <a:gdLst/>
              <a:ahLst/>
              <a:cxnLst/>
              <a:rect l="l" t="t" r="r" b="b"/>
              <a:pathLst>
                <a:path w="3878" h="4776" extrusionOk="0">
                  <a:moveTo>
                    <a:pt x="1010" y="1"/>
                  </a:moveTo>
                  <a:cubicBezTo>
                    <a:pt x="655" y="1"/>
                    <a:pt x="311" y="75"/>
                    <a:pt x="1" y="257"/>
                  </a:cubicBezTo>
                  <a:lnTo>
                    <a:pt x="221" y="735"/>
                  </a:lnTo>
                  <a:cubicBezTo>
                    <a:pt x="221" y="735"/>
                    <a:pt x="1817" y="2765"/>
                    <a:pt x="2056" y="4775"/>
                  </a:cubicBezTo>
                  <a:cubicBezTo>
                    <a:pt x="2327" y="4587"/>
                    <a:pt x="2605" y="4355"/>
                    <a:pt x="2896" y="4069"/>
                  </a:cubicBezTo>
                  <a:cubicBezTo>
                    <a:pt x="3839" y="3159"/>
                    <a:pt x="3878" y="1867"/>
                    <a:pt x="3368" y="782"/>
                  </a:cubicBezTo>
                  <a:cubicBezTo>
                    <a:pt x="2701" y="394"/>
                    <a:pt x="1825" y="1"/>
                    <a:pt x="10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7" name="Google Shape;6567;p103"/>
            <p:cNvSpPr/>
            <p:nvPr/>
          </p:nvSpPr>
          <p:spPr>
            <a:xfrm>
              <a:off x="-25534" y="2682421"/>
              <a:ext cx="321712" cy="434025"/>
            </a:xfrm>
            <a:custGeom>
              <a:avLst/>
              <a:gdLst/>
              <a:ahLst/>
              <a:cxnLst/>
              <a:rect l="l" t="t" r="r" b="b"/>
              <a:pathLst>
                <a:path w="3529" h="4761" extrusionOk="0">
                  <a:moveTo>
                    <a:pt x="2589" y="1"/>
                  </a:moveTo>
                  <a:cubicBezTo>
                    <a:pt x="2104" y="1"/>
                    <a:pt x="1612" y="162"/>
                    <a:pt x="1163" y="391"/>
                  </a:cubicBezTo>
                  <a:cubicBezTo>
                    <a:pt x="0" y="2148"/>
                    <a:pt x="1590" y="4009"/>
                    <a:pt x="1590" y="4009"/>
                  </a:cubicBezTo>
                  <a:cubicBezTo>
                    <a:pt x="1590" y="4009"/>
                    <a:pt x="1828" y="4391"/>
                    <a:pt x="2281" y="4760"/>
                  </a:cubicBezTo>
                  <a:cubicBezTo>
                    <a:pt x="1771" y="2271"/>
                    <a:pt x="3528" y="657"/>
                    <a:pt x="3528" y="657"/>
                  </a:cubicBezTo>
                  <a:lnTo>
                    <a:pt x="3463" y="204"/>
                  </a:lnTo>
                  <a:cubicBezTo>
                    <a:pt x="3181" y="61"/>
                    <a:pt x="2886" y="1"/>
                    <a:pt x="25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8" name="Google Shape;6568;p103"/>
            <p:cNvSpPr/>
            <p:nvPr/>
          </p:nvSpPr>
          <p:spPr>
            <a:xfrm>
              <a:off x="119323" y="3047891"/>
              <a:ext cx="474865" cy="128630"/>
            </a:xfrm>
            <a:custGeom>
              <a:avLst/>
              <a:gdLst/>
              <a:ahLst/>
              <a:cxnLst/>
              <a:rect l="l" t="t" r="r" b="b"/>
              <a:pathLst>
                <a:path w="5209" h="1411" extrusionOk="0">
                  <a:moveTo>
                    <a:pt x="5208" y="0"/>
                  </a:moveTo>
                  <a:cubicBezTo>
                    <a:pt x="5206" y="0"/>
                    <a:pt x="5205" y="1"/>
                    <a:pt x="5204" y="2"/>
                  </a:cubicBezTo>
                  <a:lnTo>
                    <a:pt x="5204" y="2"/>
                  </a:lnTo>
                  <a:cubicBezTo>
                    <a:pt x="5206" y="0"/>
                    <a:pt x="5208" y="0"/>
                    <a:pt x="5208" y="0"/>
                  </a:cubicBezTo>
                  <a:close/>
                  <a:moveTo>
                    <a:pt x="5204" y="2"/>
                  </a:moveTo>
                  <a:cubicBezTo>
                    <a:pt x="5203" y="3"/>
                    <a:pt x="5202" y="4"/>
                    <a:pt x="5202" y="7"/>
                  </a:cubicBezTo>
                  <a:lnTo>
                    <a:pt x="5202" y="7"/>
                  </a:lnTo>
                  <a:cubicBezTo>
                    <a:pt x="5202" y="7"/>
                    <a:pt x="5202" y="4"/>
                    <a:pt x="5204" y="2"/>
                  </a:cubicBezTo>
                  <a:close/>
                  <a:moveTo>
                    <a:pt x="5184" y="27"/>
                  </a:moveTo>
                  <a:cubicBezTo>
                    <a:pt x="5176" y="27"/>
                    <a:pt x="5176" y="33"/>
                    <a:pt x="5176" y="33"/>
                  </a:cubicBezTo>
                  <a:lnTo>
                    <a:pt x="5184" y="27"/>
                  </a:lnTo>
                  <a:close/>
                  <a:moveTo>
                    <a:pt x="5137" y="66"/>
                  </a:moveTo>
                  <a:lnTo>
                    <a:pt x="5137" y="72"/>
                  </a:lnTo>
                  <a:lnTo>
                    <a:pt x="5145" y="66"/>
                  </a:lnTo>
                  <a:close/>
                  <a:moveTo>
                    <a:pt x="1" y="0"/>
                  </a:moveTo>
                  <a:cubicBezTo>
                    <a:pt x="1" y="7"/>
                    <a:pt x="246" y="388"/>
                    <a:pt x="692" y="751"/>
                  </a:cubicBezTo>
                  <a:cubicBezTo>
                    <a:pt x="692" y="751"/>
                    <a:pt x="692" y="750"/>
                    <a:pt x="692" y="750"/>
                  </a:cubicBezTo>
                  <a:lnTo>
                    <a:pt x="692" y="750"/>
                  </a:lnTo>
                  <a:cubicBezTo>
                    <a:pt x="1106" y="1087"/>
                    <a:pt x="1697" y="1410"/>
                    <a:pt x="2437" y="1410"/>
                  </a:cubicBezTo>
                  <a:cubicBezTo>
                    <a:pt x="2987" y="1410"/>
                    <a:pt x="3616" y="1232"/>
                    <a:pt x="4317" y="751"/>
                  </a:cubicBezTo>
                  <a:lnTo>
                    <a:pt x="4317" y="751"/>
                  </a:lnTo>
                  <a:cubicBezTo>
                    <a:pt x="4317" y="751"/>
                    <a:pt x="4317" y="751"/>
                    <a:pt x="4317" y="751"/>
                  </a:cubicBezTo>
                  <a:cubicBezTo>
                    <a:pt x="4582" y="570"/>
                    <a:pt x="4853" y="349"/>
                    <a:pt x="5131" y="78"/>
                  </a:cubicBezTo>
                  <a:lnTo>
                    <a:pt x="5131" y="78"/>
                  </a:lnTo>
                  <a:cubicBezTo>
                    <a:pt x="4850" y="349"/>
                    <a:pt x="4578" y="571"/>
                    <a:pt x="4317" y="751"/>
                  </a:cubicBezTo>
                  <a:lnTo>
                    <a:pt x="4317" y="751"/>
                  </a:lnTo>
                  <a:cubicBezTo>
                    <a:pt x="4292" y="549"/>
                    <a:pt x="4259" y="355"/>
                    <a:pt x="4206" y="162"/>
                  </a:cubicBezTo>
                  <a:cubicBezTo>
                    <a:pt x="3502" y="641"/>
                    <a:pt x="2863" y="815"/>
                    <a:pt x="2307" y="815"/>
                  </a:cubicBezTo>
                  <a:cubicBezTo>
                    <a:pt x="1609" y="815"/>
                    <a:pt x="1035" y="531"/>
                    <a:pt x="615" y="221"/>
                  </a:cubicBezTo>
                  <a:lnTo>
                    <a:pt x="615" y="221"/>
                  </a:lnTo>
                  <a:cubicBezTo>
                    <a:pt x="627" y="388"/>
                    <a:pt x="653" y="569"/>
                    <a:pt x="692" y="750"/>
                  </a:cubicBezTo>
                  <a:lnTo>
                    <a:pt x="692" y="750"/>
                  </a:lnTo>
                  <a:cubicBezTo>
                    <a:pt x="245" y="387"/>
                    <a:pt x="4" y="8"/>
                    <a:pt x="1" y="0"/>
                  </a:cubicBezTo>
                  <a:close/>
                </a:path>
              </a:pathLst>
            </a:custGeom>
            <a:solidFill>
              <a:schemeClr val="dk1">
                <a:alpha val="1368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9" name="Google Shape;6569;p103"/>
            <p:cNvSpPr/>
            <p:nvPr/>
          </p:nvSpPr>
          <p:spPr>
            <a:xfrm>
              <a:off x="502752" y="2838764"/>
              <a:ext cx="166919" cy="277681"/>
            </a:xfrm>
            <a:custGeom>
              <a:avLst/>
              <a:gdLst/>
              <a:ahLst/>
              <a:cxnLst/>
              <a:rect l="l" t="t" r="r" b="b"/>
              <a:pathLst>
                <a:path w="1831" h="3046" extrusionOk="0">
                  <a:moveTo>
                    <a:pt x="1714" y="1"/>
                  </a:moveTo>
                  <a:lnTo>
                    <a:pt x="1714" y="1"/>
                  </a:lnTo>
                  <a:cubicBezTo>
                    <a:pt x="1661" y="615"/>
                    <a:pt x="1410" y="1215"/>
                    <a:pt x="906" y="1707"/>
                  </a:cubicBezTo>
                  <a:cubicBezTo>
                    <a:pt x="596" y="2011"/>
                    <a:pt x="292" y="2256"/>
                    <a:pt x="0" y="2456"/>
                  </a:cubicBezTo>
                  <a:cubicBezTo>
                    <a:pt x="53" y="2650"/>
                    <a:pt x="86" y="2843"/>
                    <a:pt x="111" y="3045"/>
                  </a:cubicBezTo>
                  <a:cubicBezTo>
                    <a:pt x="376" y="2864"/>
                    <a:pt x="647" y="2643"/>
                    <a:pt x="925" y="2372"/>
                  </a:cubicBezTo>
                  <a:lnTo>
                    <a:pt x="931" y="2366"/>
                  </a:lnTo>
                  <a:lnTo>
                    <a:pt x="939" y="2360"/>
                  </a:lnTo>
                  <a:lnTo>
                    <a:pt x="939" y="2353"/>
                  </a:lnTo>
                  <a:lnTo>
                    <a:pt x="945" y="2353"/>
                  </a:lnTo>
                  <a:lnTo>
                    <a:pt x="945" y="2347"/>
                  </a:lnTo>
                  <a:cubicBezTo>
                    <a:pt x="951" y="2347"/>
                    <a:pt x="951" y="2347"/>
                    <a:pt x="951" y="2339"/>
                  </a:cubicBezTo>
                  <a:lnTo>
                    <a:pt x="957" y="2339"/>
                  </a:lnTo>
                  <a:lnTo>
                    <a:pt x="964" y="2333"/>
                  </a:lnTo>
                  <a:lnTo>
                    <a:pt x="970" y="2327"/>
                  </a:lnTo>
                  <a:cubicBezTo>
                    <a:pt x="970" y="2327"/>
                    <a:pt x="970" y="2321"/>
                    <a:pt x="978" y="2321"/>
                  </a:cubicBezTo>
                  <a:lnTo>
                    <a:pt x="984" y="2315"/>
                  </a:lnTo>
                  <a:lnTo>
                    <a:pt x="990" y="2308"/>
                  </a:lnTo>
                  <a:lnTo>
                    <a:pt x="996" y="2301"/>
                  </a:lnTo>
                  <a:cubicBezTo>
                    <a:pt x="996" y="2294"/>
                    <a:pt x="1002" y="2294"/>
                    <a:pt x="1002" y="2294"/>
                  </a:cubicBezTo>
                  <a:cubicBezTo>
                    <a:pt x="1002" y="2294"/>
                    <a:pt x="1002" y="2288"/>
                    <a:pt x="1009" y="2288"/>
                  </a:cubicBezTo>
                  <a:lnTo>
                    <a:pt x="1009" y="2282"/>
                  </a:lnTo>
                  <a:lnTo>
                    <a:pt x="1016" y="2282"/>
                  </a:lnTo>
                  <a:lnTo>
                    <a:pt x="1016" y="2276"/>
                  </a:lnTo>
                  <a:lnTo>
                    <a:pt x="1022" y="2276"/>
                  </a:lnTo>
                  <a:lnTo>
                    <a:pt x="1022" y="2270"/>
                  </a:lnTo>
                  <a:lnTo>
                    <a:pt x="1029" y="2270"/>
                  </a:lnTo>
                  <a:cubicBezTo>
                    <a:pt x="1029" y="2262"/>
                    <a:pt x="1029" y="2262"/>
                    <a:pt x="1035" y="2262"/>
                  </a:cubicBezTo>
                  <a:lnTo>
                    <a:pt x="1035" y="2256"/>
                  </a:lnTo>
                  <a:lnTo>
                    <a:pt x="1041" y="2256"/>
                  </a:lnTo>
                  <a:lnTo>
                    <a:pt x="1041" y="2249"/>
                  </a:lnTo>
                  <a:lnTo>
                    <a:pt x="1047" y="2249"/>
                  </a:lnTo>
                  <a:cubicBezTo>
                    <a:pt x="1047" y="2243"/>
                    <a:pt x="1047" y="2243"/>
                    <a:pt x="1055" y="2243"/>
                  </a:cubicBezTo>
                  <a:lnTo>
                    <a:pt x="1055" y="2237"/>
                  </a:lnTo>
                  <a:cubicBezTo>
                    <a:pt x="1061" y="2231"/>
                    <a:pt x="1061" y="2231"/>
                    <a:pt x="1067" y="2223"/>
                  </a:cubicBezTo>
                  <a:cubicBezTo>
                    <a:pt x="1655" y="1584"/>
                    <a:pt x="1830" y="782"/>
                    <a:pt x="1714" y="1"/>
                  </a:cubicBezTo>
                  <a:close/>
                </a:path>
              </a:pathLst>
            </a:custGeom>
            <a:solidFill>
              <a:schemeClr val="dk1">
                <a:alpha val="1368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0" name="Google Shape;6570;p103"/>
            <p:cNvSpPr/>
            <p:nvPr/>
          </p:nvSpPr>
          <p:spPr>
            <a:xfrm>
              <a:off x="202281" y="2564183"/>
              <a:ext cx="214597" cy="136288"/>
            </a:xfrm>
            <a:custGeom>
              <a:avLst/>
              <a:gdLst/>
              <a:ahLst/>
              <a:cxnLst/>
              <a:rect l="l" t="t" r="r" b="b"/>
              <a:pathLst>
                <a:path w="2354" h="1495" extrusionOk="0">
                  <a:moveTo>
                    <a:pt x="1678" y="1"/>
                  </a:moveTo>
                  <a:cubicBezTo>
                    <a:pt x="1143" y="1"/>
                    <a:pt x="574" y="144"/>
                    <a:pt x="1" y="474"/>
                  </a:cubicBezTo>
                  <a:cubicBezTo>
                    <a:pt x="319" y="770"/>
                    <a:pt x="815" y="1249"/>
                    <a:pt x="952" y="1495"/>
                  </a:cubicBezTo>
                  <a:lnTo>
                    <a:pt x="1242" y="1450"/>
                  </a:lnTo>
                  <a:cubicBezTo>
                    <a:pt x="1242" y="1450"/>
                    <a:pt x="1707" y="642"/>
                    <a:pt x="2354" y="79"/>
                  </a:cubicBezTo>
                  <a:cubicBezTo>
                    <a:pt x="2137" y="28"/>
                    <a:pt x="1911" y="1"/>
                    <a:pt x="16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1" name="Google Shape;6571;p103"/>
            <p:cNvSpPr/>
            <p:nvPr/>
          </p:nvSpPr>
          <p:spPr>
            <a:xfrm>
              <a:off x="220513" y="2672666"/>
              <a:ext cx="169745" cy="96815"/>
            </a:xfrm>
            <a:custGeom>
              <a:avLst/>
              <a:gdLst/>
              <a:ahLst/>
              <a:cxnLst/>
              <a:rect l="l" t="t" r="r" b="b"/>
              <a:pathLst>
                <a:path w="1862" h="1062" extrusionOk="0">
                  <a:moveTo>
                    <a:pt x="1031" y="0"/>
                  </a:moveTo>
                  <a:cubicBezTo>
                    <a:pt x="723" y="0"/>
                    <a:pt x="393" y="114"/>
                    <a:pt x="254" y="343"/>
                  </a:cubicBezTo>
                  <a:cubicBezTo>
                    <a:pt x="1" y="754"/>
                    <a:pt x="429" y="1062"/>
                    <a:pt x="887" y="1062"/>
                  </a:cubicBezTo>
                  <a:cubicBezTo>
                    <a:pt x="1164" y="1062"/>
                    <a:pt x="1451" y="950"/>
                    <a:pt x="1605" y="680"/>
                  </a:cubicBezTo>
                  <a:cubicBezTo>
                    <a:pt x="1862" y="229"/>
                    <a:pt x="1469" y="0"/>
                    <a:pt x="10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72" name="Google Shape;6572;p103"/>
          <p:cNvSpPr/>
          <p:nvPr/>
        </p:nvSpPr>
        <p:spPr>
          <a:xfrm>
            <a:off x="6948765" y="10821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/>
                                        <p:tgtEl>
                                          <p:spTgt spid="6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800"/>
                                        <p:tgtEl>
                                          <p:spTgt spid="6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0" name="Google Shape;4060;p71"/>
          <p:cNvSpPr txBox="1">
            <a:spLocks noGrp="1"/>
          </p:cNvSpPr>
          <p:nvPr>
            <p:ph type="ctrTitle"/>
          </p:nvPr>
        </p:nvSpPr>
        <p:spPr>
          <a:xfrm>
            <a:off x="1875238" y="1252432"/>
            <a:ext cx="5361000" cy="12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5300" dirty="0">
                <a:solidFill>
                  <a:schemeClr val="lt1"/>
                </a:solidFill>
                <a:cs typeface="AF_Najed" pitchFamily="2" charset="-78"/>
              </a:rPr>
              <a:t>كيف يمكن  حساب الشغل ؟</a:t>
            </a:r>
            <a:endParaRPr sz="5300" dirty="0">
              <a:solidFill>
                <a:schemeClr val="lt1"/>
              </a:solidFill>
            </a:endParaRPr>
          </a:p>
        </p:txBody>
      </p:sp>
      <p:sp>
        <p:nvSpPr>
          <p:cNvPr id="4062" name="Google Shape;4062;p71"/>
          <p:cNvSpPr/>
          <p:nvPr/>
        </p:nvSpPr>
        <p:spPr>
          <a:xfrm rot="10800000">
            <a:off x="3841687" y="3693202"/>
            <a:ext cx="1555119" cy="174751"/>
          </a:xfrm>
          <a:custGeom>
            <a:avLst/>
            <a:gdLst/>
            <a:ahLst/>
            <a:cxnLst/>
            <a:rect l="l" t="t" r="r" b="b"/>
            <a:pathLst>
              <a:path w="20452" h="2623" extrusionOk="0">
                <a:moveTo>
                  <a:pt x="19806" y="1"/>
                </a:moveTo>
                <a:lnTo>
                  <a:pt x="19342" y="41"/>
                </a:lnTo>
                <a:lnTo>
                  <a:pt x="18757" y="142"/>
                </a:lnTo>
                <a:lnTo>
                  <a:pt x="18051" y="283"/>
                </a:lnTo>
                <a:lnTo>
                  <a:pt x="17325" y="384"/>
                </a:lnTo>
                <a:lnTo>
                  <a:pt x="16539" y="505"/>
                </a:lnTo>
                <a:lnTo>
                  <a:pt x="15712" y="586"/>
                </a:lnTo>
                <a:lnTo>
                  <a:pt x="14824" y="666"/>
                </a:lnTo>
                <a:lnTo>
                  <a:pt x="13896" y="727"/>
                </a:lnTo>
                <a:lnTo>
                  <a:pt x="12928" y="787"/>
                </a:lnTo>
                <a:lnTo>
                  <a:pt x="11920" y="807"/>
                </a:lnTo>
                <a:lnTo>
                  <a:pt x="10851" y="828"/>
                </a:lnTo>
                <a:lnTo>
                  <a:pt x="9742" y="828"/>
                </a:lnTo>
                <a:lnTo>
                  <a:pt x="8592" y="807"/>
                </a:lnTo>
                <a:lnTo>
                  <a:pt x="7382" y="767"/>
                </a:lnTo>
                <a:lnTo>
                  <a:pt x="6152" y="707"/>
                </a:lnTo>
                <a:lnTo>
                  <a:pt x="4861" y="606"/>
                </a:lnTo>
                <a:lnTo>
                  <a:pt x="3530" y="505"/>
                </a:lnTo>
                <a:lnTo>
                  <a:pt x="2158" y="384"/>
                </a:lnTo>
                <a:lnTo>
                  <a:pt x="1614" y="344"/>
                </a:lnTo>
                <a:lnTo>
                  <a:pt x="1150" y="344"/>
                </a:lnTo>
                <a:lnTo>
                  <a:pt x="767" y="384"/>
                </a:lnTo>
                <a:lnTo>
                  <a:pt x="444" y="444"/>
                </a:lnTo>
                <a:lnTo>
                  <a:pt x="323" y="505"/>
                </a:lnTo>
                <a:lnTo>
                  <a:pt x="222" y="545"/>
                </a:lnTo>
                <a:lnTo>
                  <a:pt x="141" y="606"/>
                </a:lnTo>
                <a:lnTo>
                  <a:pt x="61" y="666"/>
                </a:lnTo>
                <a:lnTo>
                  <a:pt x="20" y="747"/>
                </a:lnTo>
                <a:lnTo>
                  <a:pt x="0" y="807"/>
                </a:lnTo>
                <a:lnTo>
                  <a:pt x="0" y="888"/>
                </a:lnTo>
                <a:lnTo>
                  <a:pt x="20" y="969"/>
                </a:lnTo>
                <a:lnTo>
                  <a:pt x="41" y="1050"/>
                </a:lnTo>
                <a:lnTo>
                  <a:pt x="101" y="1130"/>
                </a:lnTo>
                <a:lnTo>
                  <a:pt x="182" y="1211"/>
                </a:lnTo>
                <a:lnTo>
                  <a:pt x="283" y="1292"/>
                </a:lnTo>
                <a:lnTo>
                  <a:pt x="404" y="1372"/>
                </a:lnTo>
                <a:lnTo>
                  <a:pt x="545" y="1453"/>
                </a:lnTo>
                <a:lnTo>
                  <a:pt x="888" y="1614"/>
                </a:lnTo>
                <a:lnTo>
                  <a:pt x="1331" y="1776"/>
                </a:lnTo>
                <a:lnTo>
                  <a:pt x="1856" y="1897"/>
                </a:lnTo>
                <a:lnTo>
                  <a:pt x="2461" y="2018"/>
                </a:lnTo>
                <a:lnTo>
                  <a:pt x="3167" y="2098"/>
                </a:lnTo>
                <a:lnTo>
                  <a:pt x="4659" y="2260"/>
                </a:lnTo>
                <a:lnTo>
                  <a:pt x="6172" y="2401"/>
                </a:lnTo>
                <a:lnTo>
                  <a:pt x="7685" y="2522"/>
                </a:lnTo>
                <a:lnTo>
                  <a:pt x="9197" y="2603"/>
                </a:lnTo>
                <a:lnTo>
                  <a:pt x="9964" y="2623"/>
                </a:lnTo>
                <a:lnTo>
                  <a:pt x="11517" y="2623"/>
                </a:lnTo>
                <a:lnTo>
                  <a:pt x="12303" y="2582"/>
                </a:lnTo>
                <a:lnTo>
                  <a:pt x="13090" y="2542"/>
                </a:lnTo>
                <a:lnTo>
                  <a:pt x="13876" y="2481"/>
                </a:lnTo>
                <a:lnTo>
                  <a:pt x="14683" y="2381"/>
                </a:lnTo>
                <a:lnTo>
                  <a:pt x="15490" y="2280"/>
                </a:lnTo>
                <a:lnTo>
                  <a:pt x="16276" y="2139"/>
                </a:lnTo>
                <a:lnTo>
                  <a:pt x="17023" y="1957"/>
                </a:lnTo>
                <a:lnTo>
                  <a:pt x="17708" y="1776"/>
                </a:lnTo>
                <a:lnTo>
                  <a:pt x="18334" y="1554"/>
                </a:lnTo>
                <a:lnTo>
                  <a:pt x="18898" y="1332"/>
                </a:lnTo>
                <a:lnTo>
                  <a:pt x="19362" y="1110"/>
                </a:lnTo>
                <a:lnTo>
                  <a:pt x="19766" y="888"/>
                </a:lnTo>
                <a:lnTo>
                  <a:pt x="20088" y="686"/>
                </a:lnTo>
                <a:lnTo>
                  <a:pt x="20310" y="485"/>
                </a:lnTo>
                <a:lnTo>
                  <a:pt x="20371" y="404"/>
                </a:lnTo>
                <a:lnTo>
                  <a:pt x="20431" y="323"/>
                </a:lnTo>
                <a:lnTo>
                  <a:pt x="20451" y="243"/>
                </a:lnTo>
                <a:lnTo>
                  <a:pt x="20451" y="182"/>
                </a:lnTo>
                <a:lnTo>
                  <a:pt x="20411" y="122"/>
                </a:lnTo>
                <a:lnTo>
                  <a:pt x="20350" y="81"/>
                </a:lnTo>
                <a:lnTo>
                  <a:pt x="20270" y="41"/>
                </a:lnTo>
                <a:lnTo>
                  <a:pt x="20149" y="21"/>
                </a:lnTo>
                <a:lnTo>
                  <a:pt x="1998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63" name="Google Shape;4063;p71"/>
          <p:cNvGrpSpPr/>
          <p:nvPr/>
        </p:nvGrpSpPr>
        <p:grpSpPr>
          <a:xfrm>
            <a:off x="6753608" y="2291907"/>
            <a:ext cx="1918307" cy="2376248"/>
            <a:chOff x="1652450" y="2386825"/>
            <a:chExt cx="1066200" cy="1320725"/>
          </a:xfrm>
        </p:grpSpPr>
        <p:sp>
          <p:nvSpPr>
            <p:cNvPr id="4064" name="Google Shape;4064;p7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extrusionOk="0">
                  <a:moveTo>
                    <a:pt x="17578" y="1"/>
                  </a:move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5" name="Google Shape;4065;p7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fill="none" extrusionOk="0">
                  <a:moveTo>
                    <a:pt x="5139" y="3843"/>
                  </a:move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282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4066;p7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extrusionOk="0">
                  <a:moveTo>
                    <a:pt x="0" y="1"/>
                  </a:move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7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473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8" name="Google Shape;4068;p7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extrusionOk="0">
                  <a:moveTo>
                    <a:pt x="2018" y="0"/>
                  </a:moveTo>
                  <a:lnTo>
                    <a:pt x="0" y="1297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9" name="Google Shape;4069;p7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fill="none" extrusionOk="0">
                  <a:moveTo>
                    <a:pt x="0" y="1297"/>
                  </a:moveTo>
                  <a:lnTo>
                    <a:pt x="1489" y="3362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lnTo>
                    <a:pt x="0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0" name="Google Shape;4070;p7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extrusionOk="0">
                  <a:moveTo>
                    <a:pt x="865" y="1"/>
                  </a:moveTo>
                  <a:lnTo>
                    <a:pt x="721" y="97"/>
                  </a:lnTo>
                  <a:lnTo>
                    <a:pt x="433" y="337"/>
                  </a:lnTo>
                  <a:lnTo>
                    <a:pt x="145" y="673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337" y="1345"/>
                  </a:lnTo>
                  <a:lnTo>
                    <a:pt x="1250" y="2114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2402" y="3122"/>
                  </a:lnTo>
                  <a:lnTo>
                    <a:pt x="2162" y="3026"/>
                  </a:lnTo>
                  <a:lnTo>
                    <a:pt x="1778" y="2930"/>
                  </a:lnTo>
                  <a:lnTo>
                    <a:pt x="1634" y="2930"/>
                  </a:lnTo>
                  <a:lnTo>
                    <a:pt x="1442" y="2978"/>
                  </a:lnTo>
                  <a:lnTo>
                    <a:pt x="1298" y="3074"/>
                  </a:lnTo>
                  <a:lnTo>
                    <a:pt x="1250" y="3170"/>
                  </a:lnTo>
                  <a:lnTo>
                    <a:pt x="1202" y="3314"/>
                  </a:lnTo>
                  <a:lnTo>
                    <a:pt x="1153" y="3458"/>
                  </a:lnTo>
                  <a:lnTo>
                    <a:pt x="1202" y="3843"/>
                  </a:lnTo>
                  <a:lnTo>
                    <a:pt x="1298" y="4179"/>
                  </a:lnTo>
                  <a:lnTo>
                    <a:pt x="1298" y="4227"/>
                  </a:lnTo>
                  <a:lnTo>
                    <a:pt x="1394" y="4275"/>
                  </a:lnTo>
                  <a:lnTo>
                    <a:pt x="1538" y="4323"/>
                  </a:lnTo>
                  <a:lnTo>
                    <a:pt x="1778" y="4371"/>
                  </a:lnTo>
                  <a:lnTo>
                    <a:pt x="2018" y="4371"/>
                  </a:lnTo>
                  <a:lnTo>
                    <a:pt x="2498" y="4275"/>
                  </a:lnTo>
                  <a:lnTo>
                    <a:pt x="2690" y="4227"/>
                  </a:lnTo>
                  <a:lnTo>
                    <a:pt x="3026" y="4323"/>
                  </a:lnTo>
                  <a:lnTo>
                    <a:pt x="3747" y="4515"/>
                  </a:lnTo>
                  <a:lnTo>
                    <a:pt x="4131" y="4563"/>
                  </a:lnTo>
                  <a:lnTo>
                    <a:pt x="4515" y="4563"/>
                  </a:lnTo>
                  <a:lnTo>
                    <a:pt x="4803" y="4467"/>
                  </a:lnTo>
                  <a:lnTo>
                    <a:pt x="4947" y="4419"/>
                  </a:lnTo>
                  <a:lnTo>
                    <a:pt x="4995" y="4323"/>
                  </a:lnTo>
                  <a:lnTo>
                    <a:pt x="5044" y="4179"/>
                  </a:lnTo>
                  <a:lnTo>
                    <a:pt x="4947" y="3939"/>
                  </a:lnTo>
                  <a:lnTo>
                    <a:pt x="4803" y="3699"/>
                  </a:lnTo>
                  <a:lnTo>
                    <a:pt x="4563" y="3362"/>
                  </a:lnTo>
                  <a:lnTo>
                    <a:pt x="3939" y="2690"/>
                  </a:lnTo>
                  <a:lnTo>
                    <a:pt x="3219" y="1922"/>
                  </a:lnTo>
                  <a:lnTo>
                    <a:pt x="2450" y="1201"/>
                  </a:lnTo>
                  <a:lnTo>
                    <a:pt x="1730" y="577"/>
                  </a:lnTo>
                  <a:lnTo>
                    <a:pt x="1202" y="14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1" name="Google Shape;4071;p7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fill="none" extrusionOk="0">
                  <a:moveTo>
                    <a:pt x="1298" y="4179"/>
                  </a:moveTo>
                  <a:lnTo>
                    <a:pt x="1298" y="4179"/>
                  </a:lnTo>
                  <a:lnTo>
                    <a:pt x="1202" y="3843"/>
                  </a:lnTo>
                  <a:lnTo>
                    <a:pt x="1153" y="3458"/>
                  </a:lnTo>
                  <a:lnTo>
                    <a:pt x="1202" y="3314"/>
                  </a:lnTo>
                  <a:lnTo>
                    <a:pt x="1250" y="3170"/>
                  </a:lnTo>
                  <a:lnTo>
                    <a:pt x="1298" y="3074"/>
                  </a:lnTo>
                  <a:lnTo>
                    <a:pt x="1442" y="2978"/>
                  </a:lnTo>
                  <a:lnTo>
                    <a:pt x="1442" y="2978"/>
                  </a:lnTo>
                  <a:lnTo>
                    <a:pt x="1634" y="2930"/>
                  </a:lnTo>
                  <a:lnTo>
                    <a:pt x="1778" y="2930"/>
                  </a:lnTo>
                  <a:lnTo>
                    <a:pt x="2162" y="3026"/>
                  </a:lnTo>
                  <a:lnTo>
                    <a:pt x="2402" y="3122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1250" y="2114"/>
                  </a:lnTo>
                  <a:lnTo>
                    <a:pt x="337" y="1345"/>
                  </a:lnTo>
                  <a:lnTo>
                    <a:pt x="97" y="1057"/>
                  </a:lnTo>
                  <a:lnTo>
                    <a:pt x="1" y="961"/>
                  </a:lnTo>
                  <a:lnTo>
                    <a:pt x="1" y="913"/>
                  </a:lnTo>
                  <a:lnTo>
                    <a:pt x="1" y="913"/>
                  </a:lnTo>
                  <a:lnTo>
                    <a:pt x="145" y="673"/>
                  </a:lnTo>
                  <a:lnTo>
                    <a:pt x="433" y="337"/>
                  </a:lnTo>
                  <a:lnTo>
                    <a:pt x="721" y="97"/>
                  </a:lnTo>
                  <a:lnTo>
                    <a:pt x="865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1202" y="145"/>
                  </a:lnTo>
                  <a:lnTo>
                    <a:pt x="1730" y="577"/>
                  </a:lnTo>
                  <a:lnTo>
                    <a:pt x="2450" y="1201"/>
                  </a:lnTo>
                  <a:lnTo>
                    <a:pt x="3219" y="1922"/>
                  </a:lnTo>
                  <a:lnTo>
                    <a:pt x="3939" y="2690"/>
                  </a:lnTo>
                  <a:lnTo>
                    <a:pt x="4563" y="3362"/>
                  </a:lnTo>
                  <a:lnTo>
                    <a:pt x="4803" y="3699"/>
                  </a:lnTo>
                  <a:lnTo>
                    <a:pt x="4947" y="3939"/>
                  </a:lnTo>
                  <a:lnTo>
                    <a:pt x="5044" y="4179"/>
                  </a:lnTo>
                  <a:lnTo>
                    <a:pt x="4995" y="4323"/>
                  </a:lnTo>
                  <a:lnTo>
                    <a:pt x="4995" y="4323"/>
                  </a:lnTo>
                  <a:lnTo>
                    <a:pt x="4947" y="4419"/>
                  </a:lnTo>
                  <a:lnTo>
                    <a:pt x="4803" y="4467"/>
                  </a:lnTo>
                  <a:lnTo>
                    <a:pt x="4515" y="4563"/>
                  </a:lnTo>
                  <a:lnTo>
                    <a:pt x="4131" y="4563"/>
                  </a:lnTo>
                  <a:lnTo>
                    <a:pt x="3747" y="4515"/>
                  </a:lnTo>
                  <a:lnTo>
                    <a:pt x="3026" y="4323"/>
                  </a:lnTo>
                  <a:lnTo>
                    <a:pt x="2690" y="4227"/>
                  </a:lnTo>
                  <a:lnTo>
                    <a:pt x="2690" y="4227"/>
                  </a:lnTo>
                  <a:lnTo>
                    <a:pt x="2498" y="4275"/>
                  </a:lnTo>
                  <a:lnTo>
                    <a:pt x="2018" y="4371"/>
                  </a:lnTo>
                  <a:lnTo>
                    <a:pt x="1778" y="4371"/>
                  </a:lnTo>
                  <a:lnTo>
                    <a:pt x="1538" y="4323"/>
                  </a:lnTo>
                  <a:lnTo>
                    <a:pt x="1394" y="4275"/>
                  </a:lnTo>
                  <a:lnTo>
                    <a:pt x="1298" y="4227"/>
                  </a:lnTo>
                  <a:lnTo>
                    <a:pt x="1298" y="41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2" name="Google Shape;4072;p71"/>
            <p:cNvSpPr/>
            <p:nvPr/>
          </p:nvSpPr>
          <p:spPr>
            <a:xfrm>
              <a:off x="2518100" y="3360550"/>
              <a:ext cx="67275" cy="88850"/>
            </a:xfrm>
            <a:custGeom>
              <a:avLst/>
              <a:gdLst/>
              <a:ahLst/>
              <a:cxnLst/>
              <a:rect l="l" t="t" r="r" b="b"/>
              <a:pathLst>
                <a:path w="2691" h="3554" extrusionOk="0">
                  <a:moveTo>
                    <a:pt x="1778" y="3554"/>
                  </a:move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close/>
                  <a:moveTo>
                    <a:pt x="2690" y="3410"/>
                  </a:moveTo>
                  <a:lnTo>
                    <a:pt x="2690" y="3410"/>
                  </a:lnTo>
                  <a:lnTo>
                    <a:pt x="2354" y="3506"/>
                  </a:lnTo>
                  <a:lnTo>
                    <a:pt x="1826" y="3554"/>
                  </a:lnTo>
                  <a:lnTo>
                    <a:pt x="1826" y="3554"/>
                  </a:lnTo>
                  <a:lnTo>
                    <a:pt x="2354" y="3506"/>
                  </a:lnTo>
                  <a:lnTo>
                    <a:pt x="2690" y="3410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49" y="48"/>
                  </a:moveTo>
                  <a:lnTo>
                    <a:pt x="49" y="48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49" y="48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3" name="Google Shape;4073;p71"/>
            <p:cNvSpPr/>
            <p:nvPr/>
          </p:nvSpPr>
          <p:spPr>
            <a:xfrm>
              <a:off x="2562525" y="3449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71"/>
            <p:cNvSpPr/>
            <p:nvPr/>
          </p:nvSpPr>
          <p:spPr>
            <a:xfrm>
              <a:off x="2563725" y="3445775"/>
              <a:ext cx="21650" cy="3625"/>
            </a:xfrm>
            <a:custGeom>
              <a:avLst/>
              <a:gdLst/>
              <a:ahLst/>
              <a:cxnLst/>
              <a:rect l="l" t="t" r="r" b="b"/>
              <a:pathLst>
                <a:path w="866" h="145" fill="none" extrusionOk="0">
                  <a:moveTo>
                    <a:pt x="865" y="1"/>
                  </a:moveTo>
                  <a:lnTo>
                    <a:pt x="865" y="1"/>
                  </a:lnTo>
                  <a:lnTo>
                    <a:pt x="529" y="97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529" y="97"/>
                  </a:lnTo>
                  <a:lnTo>
                    <a:pt x="86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5" name="Google Shape;4075;p7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7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71"/>
            <p:cNvSpPr/>
            <p:nvPr/>
          </p:nvSpPr>
          <p:spPr>
            <a:xfrm>
              <a:off x="2518100" y="3361750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71"/>
            <p:cNvSpPr/>
            <p:nvPr/>
          </p:nvSpPr>
          <p:spPr>
            <a:xfrm>
              <a:off x="2519300" y="33605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7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7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7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2" name="Google Shape;4082;p7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3" name="Google Shape;4083;p7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7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  <a:close/>
                  <a:moveTo>
                    <a:pt x="529" y="0"/>
                  </a:move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7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fill="none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71"/>
            <p:cNvSpPr/>
            <p:nvPr/>
          </p:nvSpPr>
          <p:spPr>
            <a:xfrm>
              <a:off x="2560125" y="3413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7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extrusionOk="0">
                  <a:moveTo>
                    <a:pt x="577" y="1"/>
                  </a:moveTo>
                  <a:lnTo>
                    <a:pt x="289" y="337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7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337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7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extrusionOk="0">
                  <a:moveTo>
                    <a:pt x="3795" y="0"/>
                  </a:moveTo>
                  <a:lnTo>
                    <a:pt x="2018" y="1393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0" name="Google Shape;4090;p7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fill="none" extrusionOk="0">
                  <a:moveTo>
                    <a:pt x="3795" y="0"/>
                  </a:moveTo>
                  <a:lnTo>
                    <a:pt x="3795" y="0"/>
                  </a:lnTo>
                  <a:lnTo>
                    <a:pt x="2018" y="1393"/>
                  </a:lnTo>
                  <a:lnTo>
                    <a:pt x="1" y="2882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1" name="Google Shape;4091;p7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extrusionOk="0">
                  <a:moveTo>
                    <a:pt x="0" y="1"/>
                  </a:move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7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7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extrusionOk="0">
                  <a:moveTo>
                    <a:pt x="0" y="1"/>
                  </a:moveTo>
                  <a:lnTo>
                    <a:pt x="192" y="2930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7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fill="none" extrusionOk="0">
                  <a:moveTo>
                    <a:pt x="3650" y="3170"/>
                  </a:move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lnTo>
                    <a:pt x="192" y="2930"/>
                  </a:lnTo>
                  <a:lnTo>
                    <a:pt x="192" y="2930"/>
                  </a:lnTo>
                  <a:lnTo>
                    <a:pt x="1537" y="2834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7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extrusionOk="0">
                  <a:moveTo>
                    <a:pt x="1537" y="0"/>
                  </a:moveTo>
                  <a:lnTo>
                    <a:pt x="1153" y="96"/>
                  </a:lnTo>
                  <a:lnTo>
                    <a:pt x="769" y="240"/>
                  </a:lnTo>
                  <a:lnTo>
                    <a:pt x="481" y="384"/>
                  </a:lnTo>
                  <a:lnTo>
                    <a:pt x="481" y="432"/>
                  </a:lnTo>
                  <a:lnTo>
                    <a:pt x="481" y="529"/>
                  </a:lnTo>
                  <a:lnTo>
                    <a:pt x="577" y="913"/>
                  </a:lnTo>
                  <a:lnTo>
                    <a:pt x="961" y="2017"/>
                  </a:lnTo>
                  <a:lnTo>
                    <a:pt x="1585" y="3602"/>
                  </a:lnTo>
                  <a:lnTo>
                    <a:pt x="1489" y="3458"/>
                  </a:lnTo>
                  <a:lnTo>
                    <a:pt x="1297" y="3266"/>
                  </a:lnTo>
                  <a:lnTo>
                    <a:pt x="1057" y="3026"/>
                  </a:lnTo>
                  <a:lnTo>
                    <a:pt x="913" y="2930"/>
                  </a:lnTo>
                  <a:lnTo>
                    <a:pt x="721" y="2882"/>
                  </a:lnTo>
                  <a:lnTo>
                    <a:pt x="577" y="2882"/>
                  </a:lnTo>
                  <a:lnTo>
                    <a:pt x="433" y="2930"/>
                  </a:lnTo>
                  <a:lnTo>
                    <a:pt x="337" y="3026"/>
                  </a:lnTo>
                  <a:lnTo>
                    <a:pt x="241" y="3170"/>
                  </a:lnTo>
                  <a:lnTo>
                    <a:pt x="97" y="3506"/>
                  </a:lnTo>
                  <a:lnTo>
                    <a:pt x="1" y="3794"/>
                  </a:lnTo>
                  <a:lnTo>
                    <a:pt x="1" y="3890"/>
                  </a:lnTo>
                  <a:lnTo>
                    <a:pt x="49" y="3986"/>
                  </a:lnTo>
                  <a:lnTo>
                    <a:pt x="145" y="4130"/>
                  </a:lnTo>
                  <a:lnTo>
                    <a:pt x="337" y="4226"/>
                  </a:lnTo>
                  <a:lnTo>
                    <a:pt x="577" y="4371"/>
                  </a:lnTo>
                  <a:lnTo>
                    <a:pt x="1009" y="4515"/>
                  </a:lnTo>
                  <a:lnTo>
                    <a:pt x="1201" y="4611"/>
                  </a:lnTo>
                  <a:lnTo>
                    <a:pt x="1441" y="4803"/>
                  </a:lnTo>
                  <a:lnTo>
                    <a:pt x="1970" y="5331"/>
                  </a:lnTo>
                  <a:lnTo>
                    <a:pt x="2306" y="5571"/>
                  </a:lnTo>
                  <a:lnTo>
                    <a:pt x="2642" y="5763"/>
                  </a:lnTo>
                  <a:lnTo>
                    <a:pt x="2930" y="5859"/>
                  </a:lnTo>
                  <a:lnTo>
                    <a:pt x="3074" y="5859"/>
                  </a:lnTo>
                  <a:lnTo>
                    <a:pt x="3170" y="5811"/>
                  </a:lnTo>
                  <a:lnTo>
                    <a:pt x="3266" y="5667"/>
                  </a:lnTo>
                  <a:lnTo>
                    <a:pt x="3314" y="5475"/>
                  </a:lnTo>
                  <a:lnTo>
                    <a:pt x="3314" y="5139"/>
                  </a:lnTo>
                  <a:lnTo>
                    <a:pt x="3266" y="4755"/>
                  </a:lnTo>
                  <a:lnTo>
                    <a:pt x="3074" y="3842"/>
                  </a:lnTo>
                  <a:lnTo>
                    <a:pt x="2786" y="2834"/>
                  </a:lnTo>
                  <a:lnTo>
                    <a:pt x="2498" y="1825"/>
                  </a:lnTo>
                  <a:lnTo>
                    <a:pt x="2162" y="961"/>
                  </a:lnTo>
                  <a:lnTo>
                    <a:pt x="1922" y="288"/>
                  </a:lnTo>
                  <a:lnTo>
                    <a:pt x="1778" y="48"/>
                  </a:lnTo>
                  <a:lnTo>
                    <a:pt x="168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6" name="Google Shape;4096;p7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fill="none" extrusionOk="0">
                  <a:moveTo>
                    <a:pt x="1" y="3794"/>
                  </a:moveTo>
                  <a:lnTo>
                    <a:pt x="1" y="3794"/>
                  </a:lnTo>
                  <a:lnTo>
                    <a:pt x="97" y="3506"/>
                  </a:lnTo>
                  <a:lnTo>
                    <a:pt x="241" y="3170"/>
                  </a:lnTo>
                  <a:lnTo>
                    <a:pt x="337" y="3026"/>
                  </a:lnTo>
                  <a:lnTo>
                    <a:pt x="433" y="2930"/>
                  </a:lnTo>
                  <a:lnTo>
                    <a:pt x="577" y="2882"/>
                  </a:lnTo>
                  <a:lnTo>
                    <a:pt x="721" y="2882"/>
                  </a:lnTo>
                  <a:lnTo>
                    <a:pt x="721" y="2882"/>
                  </a:lnTo>
                  <a:lnTo>
                    <a:pt x="913" y="2930"/>
                  </a:lnTo>
                  <a:lnTo>
                    <a:pt x="1057" y="3026"/>
                  </a:lnTo>
                  <a:lnTo>
                    <a:pt x="1297" y="3266"/>
                  </a:lnTo>
                  <a:lnTo>
                    <a:pt x="1489" y="3458"/>
                  </a:lnTo>
                  <a:lnTo>
                    <a:pt x="1585" y="3602"/>
                  </a:lnTo>
                  <a:lnTo>
                    <a:pt x="1585" y="3602"/>
                  </a:lnTo>
                  <a:lnTo>
                    <a:pt x="961" y="2017"/>
                  </a:lnTo>
                  <a:lnTo>
                    <a:pt x="577" y="913"/>
                  </a:lnTo>
                  <a:lnTo>
                    <a:pt x="481" y="529"/>
                  </a:lnTo>
                  <a:lnTo>
                    <a:pt x="481" y="432"/>
                  </a:lnTo>
                  <a:lnTo>
                    <a:pt x="481" y="384"/>
                  </a:lnTo>
                  <a:lnTo>
                    <a:pt x="481" y="384"/>
                  </a:lnTo>
                  <a:lnTo>
                    <a:pt x="769" y="240"/>
                  </a:lnTo>
                  <a:lnTo>
                    <a:pt x="1153" y="96"/>
                  </a:lnTo>
                  <a:lnTo>
                    <a:pt x="1537" y="0"/>
                  </a:lnTo>
                  <a:lnTo>
                    <a:pt x="1682" y="0"/>
                  </a:lnTo>
                  <a:lnTo>
                    <a:pt x="1778" y="48"/>
                  </a:lnTo>
                  <a:lnTo>
                    <a:pt x="1778" y="48"/>
                  </a:lnTo>
                  <a:lnTo>
                    <a:pt x="1922" y="288"/>
                  </a:lnTo>
                  <a:lnTo>
                    <a:pt x="2162" y="961"/>
                  </a:lnTo>
                  <a:lnTo>
                    <a:pt x="2498" y="1825"/>
                  </a:lnTo>
                  <a:lnTo>
                    <a:pt x="2786" y="2834"/>
                  </a:lnTo>
                  <a:lnTo>
                    <a:pt x="3074" y="3842"/>
                  </a:lnTo>
                  <a:lnTo>
                    <a:pt x="3266" y="4755"/>
                  </a:lnTo>
                  <a:lnTo>
                    <a:pt x="3314" y="5139"/>
                  </a:lnTo>
                  <a:lnTo>
                    <a:pt x="3314" y="5475"/>
                  </a:lnTo>
                  <a:lnTo>
                    <a:pt x="3266" y="5667"/>
                  </a:lnTo>
                  <a:lnTo>
                    <a:pt x="3170" y="5811"/>
                  </a:lnTo>
                  <a:lnTo>
                    <a:pt x="3170" y="5811"/>
                  </a:lnTo>
                  <a:lnTo>
                    <a:pt x="3074" y="5859"/>
                  </a:lnTo>
                  <a:lnTo>
                    <a:pt x="2930" y="5859"/>
                  </a:lnTo>
                  <a:lnTo>
                    <a:pt x="2642" y="5763"/>
                  </a:lnTo>
                  <a:lnTo>
                    <a:pt x="2306" y="5571"/>
                  </a:lnTo>
                  <a:lnTo>
                    <a:pt x="1970" y="5331"/>
                  </a:lnTo>
                  <a:lnTo>
                    <a:pt x="1441" y="4803"/>
                  </a:lnTo>
                  <a:lnTo>
                    <a:pt x="1201" y="4611"/>
                  </a:lnTo>
                  <a:lnTo>
                    <a:pt x="1201" y="4611"/>
                  </a:lnTo>
                  <a:lnTo>
                    <a:pt x="1009" y="4515"/>
                  </a:lnTo>
                  <a:lnTo>
                    <a:pt x="577" y="4371"/>
                  </a:lnTo>
                  <a:lnTo>
                    <a:pt x="337" y="4226"/>
                  </a:lnTo>
                  <a:lnTo>
                    <a:pt x="145" y="4130"/>
                  </a:lnTo>
                  <a:lnTo>
                    <a:pt x="49" y="3986"/>
                  </a:lnTo>
                  <a:lnTo>
                    <a:pt x="1" y="3890"/>
                  </a:lnTo>
                  <a:lnTo>
                    <a:pt x="1" y="37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7" name="Google Shape;4097;p71"/>
            <p:cNvSpPr/>
            <p:nvPr/>
          </p:nvSpPr>
          <p:spPr>
            <a:xfrm>
              <a:off x="2364425" y="3568250"/>
              <a:ext cx="16825" cy="87675"/>
            </a:xfrm>
            <a:custGeom>
              <a:avLst/>
              <a:gdLst/>
              <a:ahLst/>
              <a:cxnLst/>
              <a:rect l="l" t="t" r="r" b="b"/>
              <a:pathLst>
                <a:path w="673" h="3507" extrusionOk="0">
                  <a:moveTo>
                    <a:pt x="97" y="3170"/>
                  </a:moveTo>
                  <a:lnTo>
                    <a:pt x="97" y="3170"/>
                  </a:lnTo>
                  <a:lnTo>
                    <a:pt x="97" y="3170"/>
                  </a:lnTo>
                  <a:lnTo>
                    <a:pt x="1" y="3506"/>
                  </a:lnTo>
                  <a:lnTo>
                    <a:pt x="1" y="3506"/>
                  </a:lnTo>
                  <a:lnTo>
                    <a:pt x="97" y="3170"/>
                  </a:lnTo>
                  <a:close/>
                  <a:moveTo>
                    <a:pt x="673" y="0"/>
                  </a:moveTo>
                  <a:lnTo>
                    <a:pt x="673" y="0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481" y="193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481" y="193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71"/>
            <p:cNvSpPr/>
            <p:nvPr/>
          </p:nvSpPr>
          <p:spPr>
            <a:xfrm>
              <a:off x="2376425" y="3568250"/>
              <a:ext cx="4825" cy="9625"/>
            </a:xfrm>
            <a:custGeom>
              <a:avLst/>
              <a:gdLst/>
              <a:ahLst/>
              <a:cxnLst/>
              <a:rect l="l" t="t" r="r" b="b"/>
              <a:pathLst>
                <a:path w="193" h="385" fill="none" extrusionOk="0">
                  <a:moveTo>
                    <a:pt x="193" y="0"/>
                  </a:moveTo>
                  <a:lnTo>
                    <a:pt x="193" y="0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193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1" y="193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71"/>
            <p:cNvSpPr/>
            <p:nvPr/>
          </p:nvSpPr>
          <p:spPr>
            <a:xfrm>
              <a:off x="2366825" y="3577850"/>
              <a:ext cx="36050" cy="69675"/>
            </a:xfrm>
            <a:custGeom>
              <a:avLst/>
              <a:gdLst/>
              <a:ahLst/>
              <a:cxnLst/>
              <a:rect l="l" t="t" r="r" b="b"/>
              <a:pathLst>
                <a:path w="1442" h="2787" extrusionOk="0">
                  <a:moveTo>
                    <a:pt x="577" y="2210"/>
                  </a:moveTo>
                  <a:lnTo>
                    <a:pt x="577" y="2210"/>
                  </a:lnTo>
                  <a:lnTo>
                    <a:pt x="385" y="2258"/>
                  </a:lnTo>
                  <a:lnTo>
                    <a:pt x="241" y="2354"/>
                  </a:lnTo>
                  <a:lnTo>
                    <a:pt x="97" y="254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97" y="2546"/>
                  </a:lnTo>
                  <a:lnTo>
                    <a:pt x="241" y="2354"/>
                  </a:lnTo>
                  <a:lnTo>
                    <a:pt x="385" y="2258"/>
                  </a:lnTo>
                  <a:lnTo>
                    <a:pt x="577" y="2210"/>
                  </a:lnTo>
                  <a:close/>
                  <a:moveTo>
                    <a:pt x="577" y="2210"/>
                  </a:move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close/>
                  <a:moveTo>
                    <a:pt x="433" y="1"/>
                  </a:moveTo>
                  <a:lnTo>
                    <a:pt x="433" y="1"/>
                  </a:lnTo>
                  <a:lnTo>
                    <a:pt x="625" y="673"/>
                  </a:lnTo>
                  <a:lnTo>
                    <a:pt x="913" y="1489"/>
                  </a:lnTo>
                  <a:lnTo>
                    <a:pt x="1441" y="2786"/>
                  </a:lnTo>
                  <a:lnTo>
                    <a:pt x="1441" y="2786"/>
                  </a:lnTo>
                  <a:lnTo>
                    <a:pt x="913" y="1489"/>
                  </a:lnTo>
                  <a:lnTo>
                    <a:pt x="625" y="673"/>
                  </a:lnTo>
                  <a:lnTo>
                    <a:pt x="433" y="1"/>
                  </a:lnTo>
                  <a:lnTo>
                    <a:pt x="433" y="1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71"/>
            <p:cNvSpPr/>
            <p:nvPr/>
          </p:nvSpPr>
          <p:spPr>
            <a:xfrm>
              <a:off x="2377625" y="3577850"/>
              <a:ext cx="25250" cy="69675"/>
            </a:xfrm>
            <a:custGeom>
              <a:avLst/>
              <a:gdLst/>
              <a:ahLst/>
              <a:cxnLst/>
              <a:rect l="l" t="t" r="r" b="b"/>
              <a:pathLst>
                <a:path w="1010" h="278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3" y="673"/>
                  </a:lnTo>
                  <a:lnTo>
                    <a:pt x="481" y="1489"/>
                  </a:lnTo>
                  <a:lnTo>
                    <a:pt x="1009" y="2786"/>
                  </a:lnTo>
                  <a:lnTo>
                    <a:pt x="1009" y="2786"/>
                  </a:lnTo>
                  <a:lnTo>
                    <a:pt x="481" y="1489"/>
                  </a:lnTo>
                  <a:lnTo>
                    <a:pt x="193" y="673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1" name="Google Shape;4101;p7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extrusionOk="0">
                  <a:moveTo>
                    <a:pt x="1393" y="0"/>
                  </a:moveTo>
                  <a:lnTo>
                    <a:pt x="1009" y="96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2" name="Google Shape;4102;p7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fill="none" extrusionOk="0">
                  <a:moveTo>
                    <a:pt x="1393" y="0"/>
                  </a:moveTo>
                  <a:lnTo>
                    <a:pt x="1393" y="0"/>
                  </a:lnTo>
                  <a:lnTo>
                    <a:pt x="1009" y="96"/>
                  </a:lnTo>
                  <a:lnTo>
                    <a:pt x="673" y="240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3" name="Google Shape;4103;p7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4" name="Google Shape;4104;p7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4105;p7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extrusionOk="0">
                  <a:moveTo>
                    <a:pt x="4851" y="0"/>
                  </a:moveTo>
                  <a:lnTo>
                    <a:pt x="2738" y="192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485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7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fill="none" extrusionOk="0">
                  <a:moveTo>
                    <a:pt x="4851" y="0"/>
                  </a:moveTo>
                  <a:lnTo>
                    <a:pt x="4851" y="0"/>
                  </a:lnTo>
                  <a:lnTo>
                    <a:pt x="2738" y="192"/>
                  </a:lnTo>
                  <a:lnTo>
                    <a:pt x="2738" y="192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5091" y="816"/>
                  </a:lnTo>
                  <a:lnTo>
                    <a:pt x="48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71"/>
            <p:cNvSpPr/>
            <p:nvPr/>
          </p:nvSpPr>
          <p:spPr>
            <a:xfrm>
              <a:off x="2085875" y="3340125"/>
              <a:ext cx="333800" cy="153700"/>
            </a:xfrm>
            <a:custGeom>
              <a:avLst/>
              <a:gdLst/>
              <a:ahLst/>
              <a:cxnLst/>
              <a:rect l="l" t="t" r="r" b="b"/>
              <a:pathLst>
                <a:path w="13352" h="6148" extrusionOk="0">
                  <a:moveTo>
                    <a:pt x="385" y="1"/>
                  </a:moveTo>
                  <a:lnTo>
                    <a:pt x="241" y="625"/>
                  </a:lnTo>
                  <a:lnTo>
                    <a:pt x="145" y="1345"/>
                  </a:lnTo>
                  <a:lnTo>
                    <a:pt x="49" y="2210"/>
                  </a:lnTo>
                  <a:lnTo>
                    <a:pt x="1" y="3170"/>
                  </a:lnTo>
                  <a:lnTo>
                    <a:pt x="49" y="4179"/>
                  </a:lnTo>
                  <a:lnTo>
                    <a:pt x="97" y="4707"/>
                  </a:lnTo>
                  <a:lnTo>
                    <a:pt x="193" y="5235"/>
                  </a:lnTo>
                  <a:lnTo>
                    <a:pt x="337" y="5668"/>
                  </a:lnTo>
                  <a:lnTo>
                    <a:pt x="529" y="6148"/>
                  </a:lnTo>
                  <a:lnTo>
                    <a:pt x="6628" y="5812"/>
                  </a:lnTo>
                  <a:lnTo>
                    <a:pt x="6148" y="4275"/>
                  </a:lnTo>
                  <a:lnTo>
                    <a:pt x="5908" y="3266"/>
                  </a:lnTo>
                  <a:lnTo>
                    <a:pt x="5860" y="2978"/>
                  </a:lnTo>
                  <a:lnTo>
                    <a:pt x="5860" y="2882"/>
                  </a:lnTo>
                  <a:lnTo>
                    <a:pt x="6340" y="3410"/>
                  </a:lnTo>
                  <a:lnTo>
                    <a:pt x="7061" y="4371"/>
                  </a:lnTo>
                  <a:lnTo>
                    <a:pt x="7829" y="5379"/>
                  </a:lnTo>
                  <a:lnTo>
                    <a:pt x="8165" y="5716"/>
                  </a:lnTo>
                  <a:lnTo>
                    <a:pt x="8357" y="5860"/>
                  </a:lnTo>
                  <a:lnTo>
                    <a:pt x="8501" y="5860"/>
                  </a:lnTo>
                  <a:lnTo>
                    <a:pt x="8741" y="5812"/>
                  </a:lnTo>
                  <a:lnTo>
                    <a:pt x="9366" y="5476"/>
                  </a:lnTo>
                  <a:lnTo>
                    <a:pt x="10182" y="4899"/>
                  </a:lnTo>
                  <a:lnTo>
                    <a:pt x="11095" y="4275"/>
                  </a:lnTo>
                  <a:lnTo>
                    <a:pt x="12679" y="3026"/>
                  </a:lnTo>
                  <a:lnTo>
                    <a:pt x="13352" y="2498"/>
                  </a:lnTo>
                  <a:lnTo>
                    <a:pt x="11383" y="1153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8" name="Google Shape;4108;p7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9" name="Google Shape;4109;p7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7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extrusionOk="0">
                  <a:moveTo>
                    <a:pt x="12151" y="0"/>
                  </a:move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7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fill="none" extrusionOk="0">
                  <a:moveTo>
                    <a:pt x="12151" y="0"/>
                  </a:moveTo>
                  <a:lnTo>
                    <a:pt x="97" y="97"/>
                  </a:ln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7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5956" y="0"/>
                  </a:moveTo>
                  <a:lnTo>
                    <a:pt x="3506" y="48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1681" y="1825"/>
                  </a:lnTo>
                  <a:lnTo>
                    <a:pt x="4371" y="1633"/>
                  </a:lnTo>
                  <a:lnTo>
                    <a:pt x="6340" y="1441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52" y="817"/>
                  </a:lnTo>
                  <a:lnTo>
                    <a:pt x="7156" y="336"/>
                  </a:lnTo>
                  <a:lnTo>
                    <a:pt x="7108" y="48"/>
                  </a:lnTo>
                  <a:lnTo>
                    <a:pt x="6772" y="48"/>
                  </a:lnTo>
                  <a:lnTo>
                    <a:pt x="59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7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1" y="192"/>
                  </a:moveTo>
                  <a:lnTo>
                    <a:pt x="1" y="192"/>
                  </a:lnTo>
                  <a:lnTo>
                    <a:pt x="3506" y="48"/>
                  </a:lnTo>
                  <a:lnTo>
                    <a:pt x="5956" y="0"/>
                  </a:lnTo>
                  <a:lnTo>
                    <a:pt x="6772" y="48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7156" y="336"/>
                  </a:lnTo>
                  <a:lnTo>
                    <a:pt x="7252" y="817"/>
                  </a:lnTo>
                  <a:lnTo>
                    <a:pt x="7300" y="1249"/>
                  </a:lnTo>
                  <a:lnTo>
                    <a:pt x="7252" y="1345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6340" y="1441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1681" y="1825"/>
                  </a:lnTo>
                  <a:lnTo>
                    <a:pt x="721" y="1825"/>
                  </a:lnTo>
                  <a:lnTo>
                    <a:pt x="433" y="1825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193" y="1681"/>
                  </a:lnTo>
                  <a:lnTo>
                    <a:pt x="145" y="1441"/>
                  </a:lnTo>
                  <a:lnTo>
                    <a:pt x="49" y="913"/>
                  </a:lnTo>
                  <a:lnTo>
                    <a:pt x="1" y="1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4" name="Google Shape;4114;p7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6244" y="0"/>
                  </a:moveTo>
                  <a:lnTo>
                    <a:pt x="2402" y="96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5" name="Google Shape;4115;p7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6244" y="0"/>
                  </a:moveTo>
                  <a:lnTo>
                    <a:pt x="6244" y="0"/>
                  </a:lnTo>
                  <a:lnTo>
                    <a:pt x="2402" y="96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6" name="Google Shape;4116;p7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5187" y="145"/>
                  </a:lnTo>
                  <a:lnTo>
                    <a:pt x="4515" y="529"/>
                  </a:lnTo>
                  <a:lnTo>
                    <a:pt x="2690" y="1729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01" y="4755"/>
                  </a:lnTo>
                  <a:lnTo>
                    <a:pt x="1393" y="4659"/>
                  </a:lnTo>
                  <a:lnTo>
                    <a:pt x="2018" y="4227"/>
                  </a:lnTo>
                  <a:lnTo>
                    <a:pt x="3747" y="2978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09"/>
                  </a:lnTo>
                  <a:lnTo>
                    <a:pt x="6196" y="913"/>
                  </a:lnTo>
                  <a:lnTo>
                    <a:pt x="5908" y="529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7" name="Google Shape;4117;p7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1" y="3554"/>
                  </a:moveTo>
                  <a:lnTo>
                    <a:pt x="1" y="3554"/>
                  </a:lnTo>
                  <a:lnTo>
                    <a:pt x="2690" y="1729"/>
                  </a:lnTo>
                  <a:lnTo>
                    <a:pt x="4515" y="529"/>
                  </a:lnTo>
                  <a:lnTo>
                    <a:pt x="5187" y="145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908" y="529"/>
                  </a:lnTo>
                  <a:lnTo>
                    <a:pt x="6196" y="913"/>
                  </a:lnTo>
                  <a:lnTo>
                    <a:pt x="6244" y="1009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5428" y="1681"/>
                  </a:lnTo>
                  <a:lnTo>
                    <a:pt x="3747" y="2978"/>
                  </a:lnTo>
                  <a:lnTo>
                    <a:pt x="2018" y="4227"/>
                  </a:lnTo>
                  <a:lnTo>
                    <a:pt x="1393" y="4659"/>
                  </a:lnTo>
                  <a:lnTo>
                    <a:pt x="1201" y="4755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961" y="4707"/>
                  </a:lnTo>
                  <a:lnTo>
                    <a:pt x="817" y="4563"/>
                  </a:lnTo>
                  <a:lnTo>
                    <a:pt x="481" y="4131"/>
                  </a:lnTo>
                  <a:lnTo>
                    <a:pt x="1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8" name="Google Shape;4118;p7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4995" y="193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9" name="Google Shape;4119;p7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5428" y="0"/>
                  </a:moveTo>
                  <a:lnTo>
                    <a:pt x="5428" y="0"/>
                  </a:lnTo>
                  <a:lnTo>
                    <a:pt x="4995" y="193"/>
                  </a:lnTo>
                  <a:lnTo>
                    <a:pt x="4995" y="193"/>
                  </a:lnTo>
                  <a:lnTo>
                    <a:pt x="4611" y="481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4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0" name="Google Shape;4120;p7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extrusionOk="0">
                  <a:moveTo>
                    <a:pt x="7252" y="1"/>
                  </a:moveTo>
                  <a:lnTo>
                    <a:pt x="6820" y="145"/>
                  </a:lnTo>
                  <a:lnTo>
                    <a:pt x="6244" y="337"/>
                  </a:lnTo>
                  <a:lnTo>
                    <a:pt x="5668" y="577"/>
                  </a:lnTo>
                  <a:lnTo>
                    <a:pt x="4995" y="913"/>
                  </a:lnTo>
                  <a:lnTo>
                    <a:pt x="3602" y="1634"/>
                  </a:lnTo>
                  <a:lnTo>
                    <a:pt x="2306" y="2402"/>
                  </a:lnTo>
                  <a:lnTo>
                    <a:pt x="1153" y="3074"/>
                  </a:lnTo>
                  <a:lnTo>
                    <a:pt x="97" y="3747"/>
                  </a:lnTo>
                  <a:lnTo>
                    <a:pt x="49" y="4227"/>
                  </a:lnTo>
                  <a:lnTo>
                    <a:pt x="1" y="5283"/>
                  </a:lnTo>
                  <a:lnTo>
                    <a:pt x="1" y="6484"/>
                  </a:lnTo>
                  <a:lnTo>
                    <a:pt x="49" y="6964"/>
                  </a:lnTo>
                  <a:lnTo>
                    <a:pt x="145" y="7301"/>
                  </a:lnTo>
                  <a:lnTo>
                    <a:pt x="193" y="7397"/>
                  </a:lnTo>
                  <a:lnTo>
                    <a:pt x="625" y="7397"/>
                  </a:lnTo>
                  <a:lnTo>
                    <a:pt x="1105" y="7349"/>
                  </a:lnTo>
                  <a:lnTo>
                    <a:pt x="1681" y="7204"/>
                  </a:lnTo>
                  <a:lnTo>
                    <a:pt x="3170" y="6868"/>
                  </a:lnTo>
                  <a:lnTo>
                    <a:pt x="4851" y="6388"/>
                  </a:lnTo>
                  <a:lnTo>
                    <a:pt x="7925" y="5380"/>
                  </a:lnTo>
                  <a:lnTo>
                    <a:pt x="9365" y="4947"/>
                  </a:lnTo>
                  <a:lnTo>
                    <a:pt x="9269" y="4275"/>
                  </a:lnTo>
                  <a:lnTo>
                    <a:pt x="8981" y="2786"/>
                  </a:lnTo>
                  <a:lnTo>
                    <a:pt x="8789" y="1922"/>
                  </a:lnTo>
                  <a:lnTo>
                    <a:pt x="8549" y="1153"/>
                  </a:lnTo>
                  <a:lnTo>
                    <a:pt x="8405" y="817"/>
                  </a:lnTo>
                  <a:lnTo>
                    <a:pt x="8261" y="481"/>
                  </a:lnTo>
                  <a:lnTo>
                    <a:pt x="8069" y="241"/>
                  </a:lnTo>
                  <a:lnTo>
                    <a:pt x="7877" y="97"/>
                  </a:lnTo>
                  <a:lnTo>
                    <a:pt x="7781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1" name="Google Shape;4121;p7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fill="none" extrusionOk="0">
                  <a:moveTo>
                    <a:pt x="97" y="3747"/>
                  </a:moveTo>
                  <a:lnTo>
                    <a:pt x="97" y="3747"/>
                  </a:lnTo>
                  <a:lnTo>
                    <a:pt x="1153" y="3074"/>
                  </a:lnTo>
                  <a:lnTo>
                    <a:pt x="2306" y="2402"/>
                  </a:lnTo>
                  <a:lnTo>
                    <a:pt x="3602" y="1634"/>
                  </a:lnTo>
                  <a:lnTo>
                    <a:pt x="4995" y="913"/>
                  </a:lnTo>
                  <a:lnTo>
                    <a:pt x="5668" y="577"/>
                  </a:lnTo>
                  <a:lnTo>
                    <a:pt x="6244" y="337"/>
                  </a:lnTo>
                  <a:lnTo>
                    <a:pt x="6820" y="145"/>
                  </a:lnTo>
                  <a:lnTo>
                    <a:pt x="7252" y="1"/>
                  </a:lnTo>
                  <a:lnTo>
                    <a:pt x="7637" y="1"/>
                  </a:lnTo>
                  <a:lnTo>
                    <a:pt x="7781" y="1"/>
                  </a:lnTo>
                  <a:lnTo>
                    <a:pt x="7877" y="97"/>
                  </a:lnTo>
                  <a:lnTo>
                    <a:pt x="7877" y="97"/>
                  </a:lnTo>
                  <a:lnTo>
                    <a:pt x="8069" y="241"/>
                  </a:lnTo>
                  <a:lnTo>
                    <a:pt x="8261" y="481"/>
                  </a:lnTo>
                  <a:lnTo>
                    <a:pt x="8405" y="817"/>
                  </a:lnTo>
                  <a:lnTo>
                    <a:pt x="8549" y="1153"/>
                  </a:lnTo>
                  <a:lnTo>
                    <a:pt x="8789" y="1922"/>
                  </a:lnTo>
                  <a:lnTo>
                    <a:pt x="8981" y="2786"/>
                  </a:lnTo>
                  <a:lnTo>
                    <a:pt x="9269" y="4275"/>
                  </a:lnTo>
                  <a:lnTo>
                    <a:pt x="9365" y="4947"/>
                  </a:lnTo>
                  <a:lnTo>
                    <a:pt x="9365" y="4947"/>
                  </a:lnTo>
                  <a:lnTo>
                    <a:pt x="7925" y="5380"/>
                  </a:lnTo>
                  <a:lnTo>
                    <a:pt x="4851" y="6388"/>
                  </a:lnTo>
                  <a:lnTo>
                    <a:pt x="3170" y="6868"/>
                  </a:lnTo>
                  <a:lnTo>
                    <a:pt x="1681" y="7204"/>
                  </a:lnTo>
                  <a:lnTo>
                    <a:pt x="1105" y="7349"/>
                  </a:lnTo>
                  <a:lnTo>
                    <a:pt x="625" y="7397"/>
                  </a:lnTo>
                  <a:lnTo>
                    <a:pt x="289" y="7397"/>
                  </a:lnTo>
                  <a:lnTo>
                    <a:pt x="193" y="7397"/>
                  </a:lnTo>
                  <a:lnTo>
                    <a:pt x="145" y="7301"/>
                  </a:lnTo>
                  <a:lnTo>
                    <a:pt x="145" y="7301"/>
                  </a:lnTo>
                  <a:lnTo>
                    <a:pt x="49" y="6964"/>
                  </a:lnTo>
                  <a:lnTo>
                    <a:pt x="1" y="6484"/>
                  </a:lnTo>
                  <a:lnTo>
                    <a:pt x="1" y="5283"/>
                  </a:lnTo>
                  <a:lnTo>
                    <a:pt x="49" y="4227"/>
                  </a:lnTo>
                  <a:lnTo>
                    <a:pt x="97" y="37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2" name="Google Shape;4122;p7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extrusionOk="0">
                  <a:moveTo>
                    <a:pt x="433" y="0"/>
                  </a:move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3" name="Google Shape;4123;p7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288"/>
                  </a:ln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1682" y="4034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4" name="Google Shape;4124;p7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extrusionOk="0">
                  <a:moveTo>
                    <a:pt x="6772" y="0"/>
                  </a:move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5" name="Google Shape;4125;p7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fill="none" extrusionOk="0">
                  <a:moveTo>
                    <a:pt x="6772" y="0"/>
                  </a:moveTo>
                  <a:lnTo>
                    <a:pt x="6772" y="0"/>
                  </a:ln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6" name="Google Shape;4126;p7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2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7" name="Google Shape;4127;p7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8" name="Google Shape;4128;p7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9" name="Google Shape;4129;p7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0" name="Google Shape;4130;p71"/>
            <p:cNvSpPr/>
            <p:nvPr/>
          </p:nvSpPr>
          <p:spPr>
            <a:xfrm>
              <a:off x="2058275" y="2995550"/>
              <a:ext cx="69650" cy="186125"/>
            </a:xfrm>
            <a:custGeom>
              <a:avLst/>
              <a:gdLst/>
              <a:ahLst/>
              <a:cxnLst/>
              <a:rect l="l" t="t" r="r" b="b"/>
              <a:pathLst>
                <a:path w="2786" h="7445" extrusionOk="0">
                  <a:moveTo>
                    <a:pt x="2786" y="0"/>
                  </a:moveTo>
                  <a:lnTo>
                    <a:pt x="1201" y="625"/>
                  </a:lnTo>
                  <a:lnTo>
                    <a:pt x="1057" y="1009"/>
                  </a:lnTo>
                  <a:lnTo>
                    <a:pt x="1537" y="1153"/>
                  </a:lnTo>
                  <a:lnTo>
                    <a:pt x="1729" y="865"/>
                  </a:lnTo>
                  <a:lnTo>
                    <a:pt x="1969" y="577"/>
                  </a:lnTo>
                  <a:lnTo>
                    <a:pt x="2161" y="337"/>
                  </a:lnTo>
                  <a:lnTo>
                    <a:pt x="2401" y="193"/>
                  </a:lnTo>
                  <a:lnTo>
                    <a:pt x="2786" y="0"/>
                  </a:lnTo>
                  <a:close/>
                  <a:moveTo>
                    <a:pt x="96" y="6004"/>
                  </a:moveTo>
                  <a:lnTo>
                    <a:pt x="0" y="7444"/>
                  </a:lnTo>
                  <a:lnTo>
                    <a:pt x="0" y="7444"/>
                  </a:lnTo>
                  <a:lnTo>
                    <a:pt x="144" y="7396"/>
                  </a:lnTo>
                  <a:lnTo>
                    <a:pt x="288" y="6100"/>
                  </a:lnTo>
                  <a:lnTo>
                    <a:pt x="96" y="6004"/>
                  </a:lnTo>
                  <a:close/>
                </a:path>
              </a:pathLst>
            </a:custGeom>
            <a:solidFill>
              <a:srgbClr val="FB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1" name="Google Shape;4131;p71"/>
            <p:cNvSpPr/>
            <p:nvPr/>
          </p:nvSpPr>
          <p:spPr>
            <a:xfrm>
              <a:off x="2058275" y="3145625"/>
              <a:ext cx="7225" cy="36050"/>
            </a:xfrm>
            <a:custGeom>
              <a:avLst/>
              <a:gdLst/>
              <a:ahLst/>
              <a:cxnLst/>
              <a:rect l="l" t="t" r="r" b="b"/>
              <a:pathLst>
                <a:path w="289" h="1442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1441"/>
                  </a:lnTo>
                  <a:lnTo>
                    <a:pt x="0" y="1441"/>
                  </a:lnTo>
                  <a:lnTo>
                    <a:pt x="144" y="1393"/>
                  </a:lnTo>
                  <a:lnTo>
                    <a:pt x="144" y="1393"/>
                  </a:lnTo>
                  <a:lnTo>
                    <a:pt x="288" y="97"/>
                  </a:lnTo>
                  <a:lnTo>
                    <a:pt x="288" y="97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2" name="Google Shape;4132;p71"/>
            <p:cNvSpPr/>
            <p:nvPr/>
          </p:nvSpPr>
          <p:spPr>
            <a:xfrm>
              <a:off x="2084675" y="2995550"/>
              <a:ext cx="43250" cy="28825"/>
            </a:xfrm>
            <a:custGeom>
              <a:avLst/>
              <a:gdLst/>
              <a:ahLst/>
              <a:cxnLst/>
              <a:rect l="l" t="t" r="r" b="b"/>
              <a:pathLst>
                <a:path w="1730" h="1153" fill="none" extrusionOk="0">
                  <a:moveTo>
                    <a:pt x="1730" y="0"/>
                  </a:move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45" y="625"/>
                  </a:lnTo>
                  <a:lnTo>
                    <a:pt x="145" y="625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481" y="1153"/>
                  </a:lnTo>
                  <a:lnTo>
                    <a:pt x="481" y="1153"/>
                  </a:lnTo>
                  <a:lnTo>
                    <a:pt x="673" y="865"/>
                  </a:lnTo>
                  <a:lnTo>
                    <a:pt x="913" y="577"/>
                  </a:lnTo>
                  <a:lnTo>
                    <a:pt x="1105" y="337"/>
                  </a:lnTo>
                  <a:lnTo>
                    <a:pt x="1345" y="193"/>
                  </a:lnTo>
                  <a:lnTo>
                    <a:pt x="1345" y="193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3" name="Google Shape;4133;p71"/>
            <p:cNvSpPr/>
            <p:nvPr/>
          </p:nvSpPr>
          <p:spPr>
            <a:xfrm>
              <a:off x="1742500" y="2983550"/>
              <a:ext cx="212550" cy="212525"/>
            </a:xfrm>
            <a:custGeom>
              <a:avLst/>
              <a:gdLst/>
              <a:ahLst/>
              <a:cxnLst/>
              <a:rect l="l" t="t" r="r" b="b"/>
              <a:pathLst>
                <a:path w="8502" h="8501" extrusionOk="0">
                  <a:moveTo>
                    <a:pt x="1585" y="0"/>
                  </a:moveTo>
                  <a:lnTo>
                    <a:pt x="1" y="1777"/>
                  </a:lnTo>
                  <a:lnTo>
                    <a:pt x="625" y="2594"/>
                  </a:lnTo>
                  <a:lnTo>
                    <a:pt x="1345" y="3410"/>
                  </a:lnTo>
                  <a:lnTo>
                    <a:pt x="2306" y="4418"/>
                  </a:lnTo>
                  <a:lnTo>
                    <a:pt x="3410" y="5523"/>
                  </a:lnTo>
                  <a:lnTo>
                    <a:pt x="4035" y="6051"/>
                  </a:lnTo>
                  <a:lnTo>
                    <a:pt x="4707" y="6628"/>
                  </a:lnTo>
                  <a:lnTo>
                    <a:pt x="5379" y="7108"/>
                  </a:lnTo>
                  <a:lnTo>
                    <a:pt x="6100" y="7588"/>
                  </a:lnTo>
                  <a:lnTo>
                    <a:pt x="6868" y="8020"/>
                  </a:lnTo>
                  <a:lnTo>
                    <a:pt x="7589" y="8405"/>
                  </a:lnTo>
                  <a:lnTo>
                    <a:pt x="7877" y="8501"/>
                  </a:lnTo>
                  <a:lnTo>
                    <a:pt x="8117" y="8501"/>
                  </a:lnTo>
                  <a:lnTo>
                    <a:pt x="8261" y="8453"/>
                  </a:lnTo>
                  <a:lnTo>
                    <a:pt x="8357" y="8405"/>
                  </a:lnTo>
                  <a:lnTo>
                    <a:pt x="8453" y="8309"/>
                  </a:lnTo>
                  <a:lnTo>
                    <a:pt x="8501" y="8164"/>
                  </a:lnTo>
                  <a:lnTo>
                    <a:pt x="8261" y="4803"/>
                  </a:lnTo>
                  <a:lnTo>
                    <a:pt x="6868" y="3890"/>
                  </a:lnTo>
                  <a:lnTo>
                    <a:pt x="5139" y="2690"/>
                  </a:lnTo>
                  <a:lnTo>
                    <a:pt x="3266" y="1297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4" name="Google Shape;4134;p7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extrusionOk="0">
                  <a:moveTo>
                    <a:pt x="1682" y="0"/>
                  </a:moveTo>
                  <a:lnTo>
                    <a:pt x="1634" y="48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46" y="1681"/>
                  </a:lnTo>
                  <a:lnTo>
                    <a:pt x="2882" y="2065"/>
                  </a:lnTo>
                  <a:lnTo>
                    <a:pt x="2834" y="2065"/>
                  </a:lnTo>
                  <a:lnTo>
                    <a:pt x="2354" y="1729"/>
                  </a:lnTo>
                  <a:lnTo>
                    <a:pt x="1586" y="1249"/>
                  </a:lnTo>
                  <a:lnTo>
                    <a:pt x="1201" y="1057"/>
                  </a:lnTo>
                  <a:lnTo>
                    <a:pt x="817" y="913"/>
                  </a:lnTo>
                  <a:lnTo>
                    <a:pt x="577" y="865"/>
                  </a:lnTo>
                  <a:lnTo>
                    <a:pt x="529" y="913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7"/>
                  </a:lnTo>
                  <a:lnTo>
                    <a:pt x="913" y="1825"/>
                  </a:lnTo>
                  <a:lnTo>
                    <a:pt x="1201" y="2162"/>
                  </a:lnTo>
                  <a:lnTo>
                    <a:pt x="1826" y="2690"/>
                  </a:lnTo>
                  <a:lnTo>
                    <a:pt x="2066" y="2930"/>
                  </a:lnTo>
                  <a:lnTo>
                    <a:pt x="1730" y="2786"/>
                  </a:lnTo>
                  <a:lnTo>
                    <a:pt x="1057" y="2450"/>
                  </a:lnTo>
                  <a:lnTo>
                    <a:pt x="673" y="2306"/>
                  </a:lnTo>
                  <a:lnTo>
                    <a:pt x="337" y="2210"/>
                  </a:lnTo>
                  <a:lnTo>
                    <a:pt x="97" y="2210"/>
                  </a:lnTo>
                  <a:lnTo>
                    <a:pt x="49" y="2258"/>
                  </a:lnTo>
                  <a:lnTo>
                    <a:pt x="1" y="2306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45" y="3410"/>
                  </a:lnTo>
                  <a:lnTo>
                    <a:pt x="1730" y="3602"/>
                  </a:lnTo>
                  <a:lnTo>
                    <a:pt x="1393" y="3554"/>
                  </a:lnTo>
                  <a:lnTo>
                    <a:pt x="817" y="3506"/>
                  </a:lnTo>
                  <a:lnTo>
                    <a:pt x="529" y="3506"/>
                  </a:lnTo>
                  <a:lnTo>
                    <a:pt x="289" y="3554"/>
                  </a:lnTo>
                  <a:lnTo>
                    <a:pt x="97" y="3602"/>
                  </a:lnTo>
                  <a:lnTo>
                    <a:pt x="49" y="3650"/>
                  </a:lnTo>
                  <a:lnTo>
                    <a:pt x="49" y="3746"/>
                  </a:lnTo>
                  <a:lnTo>
                    <a:pt x="97" y="3842"/>
                  </a:lnTo>
                  <a:lnTo>
                    <a:pt x="193" y="3938"/>
                  </a:lnTo>
                  <a:lnTo>
                    <a:pt x="625" y="4131"/>
                  </a:lnTo>
                  <a:lnTo>
                    <a:pt x="1153" y="4323"/>
                  </a:lnTo>
                  <a:lnTo>
                    <a:pt x="1730" y="4515"/>
                  </a:lnTo>
                  <a:lnTo>
                    <a:pt x="1778" y="4755"/>
                  </a:lnTo>
                  <a:lnTo>
                    <a:pt x="1922" y="4995"/>
                  </a:lnTo>
                  <a:lnTo>
                    <a:pt x="2066" y="5187"/>
                  </a:lnTo>
                  <a:lnTo>
                    <a:pt x="2258" y="5379"/>
                  </a:lnTo>
                  <a:lnTo>
                    <a:pt x="2546" y="5571"/>
                  </a:lnTo>
                  <a:lnTo>
                    <a:pt x="2882" y="5715"/>
                  </a:lnTo>
                  <a:lnTo>
                    <a:pt x="3218" y="5811"/>
                  </a:lnTo>
                  <a:lnTo>
                    <a:pt x="3555" y="5811"/>
                  </a:lnTo>
                  <a:lnTo>
                    <a:pt x="3843" y="5715"/>
                  </a:lnTo>
                  <a:lnTo>
                    <a:pt x="4179" y="5619"/>
                  </a:lnTo>
                  <a:lnTo>
                    <a:pt x="4467" y="5427"/>
                  </a:lnTo>
                  <a:lnTo>
                    <a:pt x="4707" y="5187"/>
                  </a:lnTo>
                  <a:lnTo>
                    <a:pt x="5283" y="4563"/>
                  </a:lnTo>
                  <a:lnTo>
                    <a:pt x="5476" y="4275"/>
                  </a:lnTo>
                  <a:lnTo>
                    <a:pt x="5572" y="3986"/>
                  </a:lnTo>
                  <a:lnTo>
                    <a:pt x="5668" y="3746"/>
                  </a:lnTo>
                  <a:lnTo>
                    <a:pt x="5668" y="3410"/>
                  </a:lnTo>
                  <a:lnTo>
                    <a:pt x="5668" y="3122"/>
                  </a:lnTo>
                  <a:lnTo>
                    <a:pt x="5572" y="2834"/>
                  </a:lnTo>
                  <a:lnTo>
                    <a:pt x="5476" y="2594"/>
                  </a:lnTo>
                  <a:lnTo>
                    <a:pt x="5283" y="2306"/>
                  </a:lnTo>
                  <a:lnTo>
                    <a:pt x="5139" y="1825"/>
                  </a:lnTo>
                  <a:lnTo>
                    <a:pt x="4899" y="1153"/>
                  </a:lnTo>
                  <a:lnTo>
                    <a:pt x="4707" y="865"/>
                  </a:lnTo>
                  <a:lnTo>
                    <a:pt x="4563" y="673"/>
                  </a:lnTo>
                  <a:lnTo>
                    <a:pt x="4371" y="529"/>
                  </a:lnTo>
                  <a:lnTo>
                    <a:pt x="4179" y="529"/>
                  </a:lnTo>
                  <a:lnTo>
                    <a:pt x="4083" y="625"/>
                  </a:lnTo>
                  <a:lnTo>
                    <a:pt x="3987" y="721"/>
                  </a:lnTo>
                  <a:lnTo>
                    <a:pt x="3939" y="865"/>
                  </a:lnTo>
                  <a:lnTo>
                    <a:pt x="3939" y="1009"/>
                  </a:lnTo>
                  <a:lnTo>
                    <a:pt x="3939" y="1345"/>
                  </a:lnTo>
                  <a:lnTo>
                    <a:pt x="3987" y="1681"/>
                  </a:lnTo>
                  <a:lnTo>
                    <a:pt x="3699" y="1681"/>
                  </a:lnTo>
                  <a:lnTo>
                    <a:pt x="3170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6"/>
                  </a:lnTo>
                  <a:lnTo>
                    <a:pt x="1730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5" name="Google Shape;4135;p7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fill="none" extrusionOk="0">
                  <a:moveTo>
                    <a:pt x="49" y="3746"/>
                  </a:moveTo>
                  <a:lnTo>
                    <a:pt x="49" y="3746"/>
                  </a:lnTo>
                  <a:lnTo>
                    <a:pt x="49" y="3650"/>
                  </a:lnTo>
                  <a:lnTo>
                    <a:pt x="97" y="3602"/>
                  </a:lnTo>
                  <a:lnTo>
                    <a:pt x="289" y="3554"/>
                  </a:lnTo>
                  <a:lnTo>
                    <a:pt x="529" y="3506"/>
                  </a:lnTo>
                  <a:lnTo>
                    <a:pt x="817" y="3506"/>
                  </a:lnTo>
                  <a:lnTo>
                    <a:pt x="1393" y="3554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345" y="3410"/>
                  </a:lnTo>
                  <a:lnTo>
                    <a:pt x="769" y="3074"/>
                  </a:lnTo>
                  <a:lnTo>
                    <a:pt x="481" y="2882"/>
                  </a:lnTo>
                  <a:lnTo>
                    <a:pt x="241" y="2690"/>
                  </a:lnTo>
                  <a:lnTo>
                    <a:pt x="49" y="2498"/>
                  </a:lnTo>
                  <a:lnTo>
                    <a:pt x="1" y="2402"/>
                  </a:lnTo>
                  <a:lnTo>
                    <a:pt x="1" y="2306"/>
                  </a:lnTo>
                  <a:lnTo>
                    <a:pt x="1" y="2306"/>
                  </a:lnTo>
                  <a:lnTo>
                    <a:pt x="49" y="2258"/>
                  </a:lnTo>
                  <a:lnTo>
                    <a:pt x="97" y="2210"/>
                  </a:lnTo>
                  <a:lnTo>
                    <a:pt x="337" y="2210"/>
                  </a:lnTo>
                  <a:lnTo>
                    <a:pt x="673" y="2306"/>
                  </a:lnTo>
                  <a:lnTo>
                    <a:pt x="1057" y="2450"/>
                  </a:lnTo>
                  <a:lnTo>
                    <a:pt x="1730" y="2786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826" y="2690"/>
                  </a:lnTo>
                  <a:lnTo>
                    <a:pt x="1201" y="2162"/>
                  </a:lnTo>
                  <a:lnTo>
                    <a:pt x="913" y="1825"/>
                  </a:lnTo>
                  <a:lnTo>
                    <a:pt x="673" y="1537"/>
                  </a:lnTo>
                  <a:lnTo>
                    <a:pt x="481" y="1249"/>
                  </a:lnTo>
                  <a:lnTo>
                    <a:pt x="481" y="1105"/>
                  </a:lnTo>
                  <a:lnTo>
                    <a:pt x="481" y="1009"/>
                  </a:lnTo>
                  <a:lnTo>
                    <a:pt x="481" y="1009"/>
                  </a:lnTo>
                  <a:lnTo>
                    <a:pt x="529" y="913"/>
                  </a:lnTo>
                  <a:lnTo>
                    <a:pt x="577" y="865"/>
                  </a:lnTo>
                  <a:lnTo>
                    <a:pt x="817" y="913"/>
                  </a:lnTo>
                  <a:lnTo>
                    <a:pt x="1201" y="1057"/>
                  </a:lnTo>
                  <a:lnTo>
                    <a:pt x="1586" y="1249"/>
                  </a:lnTo>
                  <a:lnTo>
                    <a:pt x="2354" y="1729"/>
                  </a:lnTo>
                  <a:lnTo>
                    <a:pt x="2834" y="2065"/>
                  </a:lnTo>
                  <a:lnTo>
                    <a:pt x="2882" y="2065"/>
                  </a:lnTo>
                  <a:lnTo>
                    <a:pt x="2882" y="2065"/>
                  </a:lnTo>
                  <a:lnTo>
                    <a:pt x="2546" y="1681"/>
                  </a:lnTo>
                  <a:lnTo>
                    <a:pt x="2114" y="1153"/>
                  </a:lnTo>
                  <a:lnTo>
                    <a:pt x="1922" y="817"/>
                  </a:lnTo>
                  <a:lnTo>
                    <a:pt x="1778" y="529"/>
                  </a:lnTo>
                  <a:lnTo>
                    <a:pt x="1634" y="289"/>
                  </a:lnTo>
                  <a:lnTo>
                    <a:pt x="1634" y="48"/>
                  </a:lnTo>
                  <a:lnTo>
                    <a:pt x="1634" y="48"/>
                  </a:lnTo>
                  <a:lnTo>
                    <a:pt x="1682" y="0"/>
                  </a:lnTo>
                  <a:lnTo>
                    <a:pt x="1730" y="0"/>
                  </a:lnTo>
                  <a:lnTo>
                    <a:pt x="1922" y="96"/>
                  </a:lnTo>
                  <a:lnTo>
                    <a:pt x="2210" y="289"/>
                  </a:lnTo>
                  <a:lnTo>
                    <a:pt x="2498" y="529"/>
                  </a:lnTo>
                  <a:lnTo>
                    <a:pt x="3170" y="1153"/>
                  </a:lnTo>
                  <a:lnTo>
                    <a:pt x="3699" y="1681"/>
                  </a:lnTo>
                  <a:lnTo>
                    <a:pt x="3699" y="1681"/>
                  </a:lnTo>
                  <a:lnTo>
                    <a:pt x="3843" y="1681"/>
                  </a:lnTo>
                  <a:lnTo>
                    <a:pt x="3987" y="1681"/>
                  </a:lnTo>
                  <a:lnTo>
                    <a:pt x="3987" y="1681"/>
                  </a:lnTo>
                  <a:lnTo>
                    <a:pt x="3939" y="1345"/>
                  </a:lnTo>
                  <a:lnTo>
                    <a:pt x="3939" y="1009"/>
                  </a:lnTo>
                  <a:lnTo>
                    <a:pt x="3939" y="865"/>
                  </a:lnTo>
                  <a:lnTo>
                    <a:pt x="3987" y="721"/>
                  </a:lnTo>
                  <a:lnTo>
                    <a:pt x="4083" y="625"/>
                  </a:lnTo>
                  <a:lnTo>
                    <a:pt x="4179" y="529"/>
                  </a:lnTo>
                  <a:lnTo>
                    <a:pt x="4179" y="529"/>
                  </a:lnTo>
                  <a:lnTo>
                    <a:pt x="4275" y="529"/>
                  </a:lnTo>
                  <a:lnTo>
                    <a:pt x="4371" y="529"/>
                  </a:lnTo>
                  <a:lnTo>
                    <a:pt x="4563" y="673"/>
                  </a:lnTo>
                  <a:lnTo>
                    <a:pt x="4707" y="865"/>
                  </a:lnTo>
                  <a:lnTo>
                    <a:pt x="4899" y="1153"/>
                  </a:lnTo>
                  <a:lnTo>
                    <a:pt x="5139" y="1825"/>
                  </a:lnTo>
                  <a:lnTo>
                    <a:pt x="5283" y="2306"/>
                  </a:lnTo>
                  <a:lnTo>
                    <a:pt x="5283" y="2306"/>
                  </a:lnTo>
                  <a:lnTo>
                    <a:pt x="5476" y="2594"/>
                  </a:lnTo>
                  <a:lnTo>
                    <a:pt x="5572" y="2834"/>
                  </a:lnTo>
                  <a:lnTo>
                    <a:pt x="5668" y="3122"/>
                  </a:lnTo>
                  <a:lnTo>
                    <a:pt x="5668" y="3410"/>
                  </a:lnTo>
                  <a:lnTo>
                    <a:pt x="5668" y="3746"/>
                  </a:lnTo>
                  <a:lnTo>
                    <a:pt x="5572" y="3986"/>
                  </a:lnTo>
                  <a:lnTo>
                    <a:pt x="5476" y="4275"/>
                  </a:lnTo>
                  <a:lnTo>
                    <a:pt x="5283" y="4563"/>
                  </a:lnTo>
                  <a:lnTo>
                    <a:pt x="4707" y="5187"/>
                  </a:lnTo>
                  <a:lnTo>
                    <a:pt x="4707" y="5187"/>
                  </a:lnTo>
                  <a:lnTo>
                    <a:pt x="4467" y="5427"/>
                  </a:lnTo>
                  <a:lnTo>
                    <a:pt x="4179" y="5619"/>
                  </a:lnTo>
                  <a:lnTo>
                    <a:pt x="3843" y="5715"/>
                  </a:lnTo>
                  <a:lnTo>
                    <a:pt x="3555" y="5811"/>
                  </a:lnTo>
                  <a:lnTo>
                    <a:pt x="3218" y="5811"/>
                  </a:lnTo>
                  <a:lnTo>
                    <a:pt x="2882" y="5715"/>
                  </a:lnTo>
                  <a:lnTo>
                    <a:pt x="2546" y="5571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066" y="5187"/>
                  </a:lnTo>
                  <a:lnTo>
                    <a:pt x="1922" y="4995"/>
                  </a:lnTo>
                  <a:lnTo>
                    <a:pt x="1778" y="4755"/>
                  </a:lnTo>
                  <a:lnTo>
                    <a:pt x="1730" y="4515"/>
                  </a:lnTo>
                  <a:lnTo>
                    <a:pt x="1730" y="4515"/>
                  </a:lnTo>
                  <a:lnTo>
                    <a:pt x="1153" y="4323"/>
                  </a:lnTo>
                  <a:lnTo>
                    <a:pt x="625" y="4131"/>
                  </a:lnTo>
                  <a:lnTo>
                    <a:pt x="193" y="3938"/>
                  </a:lnTo>
                  <a:lnTo>
                    <a:pt x="97" y="3842"/>
                  </a:lnTo>
                  <a:lnTo>
                    <a:pt x="49" y="37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6" name="Google Shape;4136;p7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7" name="Google Shape;4137;p7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8" name="Google Shape;4138;p7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9" name="Google Shape;4139;p7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0" name="Google Shape;4140;p7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extrusionOk="0">
                  <a:moveTo>
                    <a:pt x="961" y="0"/>
                  </a:move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4632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1" name="Google Shape;4141;p7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fill="none" extrusionOk="0">
                  <a:moveTo>
                    <a:pt x="961" y="0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2" name="Google Shape;4142;p7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extrusionOk="0">
                  <a:moveTo>
                    <a:pt x="97" y="1"/>
                  </a:moveTo>
                  <a:lnTo>
                    <a:pt x="1" y="1057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3" name="Google Shape;4143;p7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1057"/>
                  </a:lnTo>
                  <a:lnTo>
                    <a:pt x="1" y="1057"/>
                  </a:lnTo>
                  <a:lnTo>
                    <a:pt x="865" y="1442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61" y="433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4" name="Google Shape;4144;p7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extrusionOk="0">
                  <a:moveTo>
                    <a:pt x="96" y="0"/>
                  </a:moveTo>
                  <a:lnTo>
                    <a:pt x="0" y="1009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7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5" name="Google Shape;4145;p7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fill="none" extrusionOk="0">
                  <a:moveTo>
                    <a:pt x="96" y="0"/>
                  </a:moveTo>
                  <a:lnTo>
                    <a:pt x="96" y="0"/>
                  </a:lnTo>
                  <a:lnTo>
                    <a:pt x="0" y="1009"/>
                  </a:lnTo>
                  <a:lnTo>
                    <a:pt x="0" y="1009"/>
                  </a:lnTo>
                  <a:lnTo>
                    <a:pt x="192" y="1105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336" y="96"/>
                  </a:lnTo>
                  <a:lnTo>
                    <a:pt x="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6" name="Google Shape;4146;p7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extrusionOk="0">
                  <a:moveTo>
                    <a:pt x="9269" y="0"/>
                  </a:move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7" name="Google Shape;4147;p7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fill="none" extrusionOk="0">
                  <a:moveTo>
                    <a:pt x="9269" y="0"/>
                  </a:moveTo>
                  <a:lnTo>
                    <a:pt x="7396" y="192"/>
                  </a:ln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6340" y="4947"/>
                  </a:lnTo>
                  <a:lnTo>
                    <a:pt x="6340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6340" y="6147"/>
                  </a:lnTo>
                  <a:lnTo>
                    <a:pt x="6340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8" name="Google Shape;4148;p7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extrusionOk="0">
                  <a:moveTo>
                    <a:pt x="1009" y="0"/>
                  </a:move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9" name="Google Shape;4149;p7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fill="none" extrusionOk="0">
                  <a:moveTo>
                    <a:pt x="1681" y="2209"/>
                  </a:move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lnTo>
                    <a:pt x="192" y="48"/>
                  </a:ln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0" name="Google Shape;4150;p7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extrusionOk="0">
                  <a:moveTo>
                    <a:pt x="192" y="0"/>
                  </a:moveTo>
                  <a:lnTo>
                    <a:pt x="48" y="336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1" name="Google Shape;4151;p7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48" y="336"/>
                  </a:lnTo>
                  <a:lnTo>
                    <a:pt x="0" y="673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913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441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961" y="144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2" name="Google Shape;4152;p7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4153;p7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fill="none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4154;p7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5" name="Google Shape;4155;p7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fill="none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6" name="Google Shape;4156;p7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extrusionOk="0">
                  <a:moveTo>
                    <a:pt x="2642" y="1"/>
                  </a:move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7" name="Google Shape;4157;p7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fill="none" extrusionOk="0">
                  <a:moveTo>
                    <a:pt x="144" y="2258"/>
                  </a:move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2546" y="6196"/>
                  </a:lnTo>
                  <a:lnTo>
                    <a:pt x="2834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2" y="1"/>
                  </a:ln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8" name="Google Shape;4158;p7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extrusionOk="0">
                  <a:moveTo>
                    <a:pt x="1009" y="1"/>
                  </a:move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9" name="Google Shape;4159;p7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fill="none" extrusionOk="0">
                  <a:moveTo>
                    <a:pt x="1009" y="1"/>
                  </a:moveTo>
                  <a:lnTo>
                    <a:pt x="1009" y="1"/>
                  </a:ln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0" name="Google Shape;4160;p7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extrusionOk="0">
                  <a:moveTo>
                    <a:pt x="8117" y="1"/>
                  </a:moveTo>
                  <a:lnTo>
                    <a:pt x="7349" y="97"/>
                  </a:lnTo>
                  <a:lnTo>
                    <a:pt x="6580" y="289"/>
                  </a:lnTo>
                  <a:lnTo>
                    <a:pt x="5860" y="529"/>
                  </a:lnTo>
                  <a:lnTo>
                    <a:pt x="5139" y="865"/>
                  </a:lnTo>
                  <a:lnTo>
                    <a:pt x="4467" y="1250"/>
                  </a:lnTo>
                  <a:lnTo>
                    <a:pt x="3843" y="1682"/>
                  </a:lnTo>
                  <a:lnTo>
                    <a:pt x="3218" y="2162"/>
                  </a:lnTo>
                  <a:lnTo>
                    <a:pt x="2642" y="2738"/>
                  </a:lnTo>
                  <a:lnTo>
                    <a:pt x="2162" y="3363"/>
                  </a:lnTo>
                  <a:lnTo>
                    <a:pt x="1682" y="3987"/>
                  </a:lnTo>
                  <a:lnTo>
                    <a:pt x="1297" y="4659"/>
                  </a:lnTo>
                  <a:lnTo>
                    <a:pt x="961" y="5380"/>
                  </a:lnTo>
                  <a:lnTo>
                    <a:pt x="673" y="6148"/>
                  </a:lnTo>
                  <a:lnTo>
                    <a:pt x="337" y="7349"/>
                  </a:lnTo>
                  <a:lnTo>
                    <a:pt x="145" y="8117"/>
                  </a:lnTo>
                  <a:lnTo>
                    <a:pt x="1" y="8886"/>
                  </a:lnTo>
                  <a:lnTo>
                    <a:pt x="1" y="9606"/>
                  </a:lnTo>
                  <a:lnTo>
                    <a:pt x="49" y="10374"/>
                  </a:lnTo>
                  <a:lnTo>
                    <a:pt x="145" y="11095"/>
                  </a:lnTo>
                  <a:lnTo>
                    <a:pt x="337" y="11815"/>
                  </a:lnTo>
                  <a:lnTo>
                    <a:pt x="577" y="12535"/>
                  </a:lnTo>
                  <a:lnTo>
                    <a:pt x="865" y="13160"/>
                  </a:lnTo>
                  <a:lnTo>
                    <a:pt x="1249" y="13832"/>
                  </a:lnTo>
                  <a:lnTo>
                    <a:pt x="1682" y="14408"/>
                  </a:lnTo>
                  <a:lnTo>
                    <a:pt x="2210" y="14937"/>
                  </a:lnTo>
                  <a:lnTo>
                    <a:pt x="2738" y="15465"/>
                  </a:lnTo>
                  <a:lnTo>
                    <a:pt x="3315" y="15897"/>
                  </a:lnTo>
                  <a:lnTo>
                    <a:pt x="3987" y="16281"/>
                  </a:lnTo>
                  <a:lnTo>
                    <a:pt x="4659" y="16618"/>
                  </a:lnTo>
                  <a:lnTo>
                    <a:pt x="5428" y="16906"/>
                  </a:lnTo>
                  <a:lnTo>
                    <a:pt x="8549" y="17866"/>
                  </a:lnTo>
                  <a:lnTo>
                    <a:pt x="9318" y="18058"/>
                  </a:lnTo>
                  <a:lnTo>
                    <a:pt x="10134" y="18154"/>
                  </a:lnTo>
                  <a:lnTo>
                    <a:pt x="10951" y="18250"/>
                  </a:lnTo>
                  <a:lnTo>
                    <a:pt x="11767" y="18202"/>
                  </a:lnTo>
                  <a:lnTo>
                    <a:pt x="12583" y="18154"/>
                  </a:lnTo>
                  <a:lnTo>
                    <a:pt x="13352" y="17962"/>
                  </a:lnTo>
                  <a:lnTo>
                    <a:pt x="14168" y="17770"/>
                  </a:lnTo>
                  <a:lnTo>
                    <a:pt x="14889" y="17482"/>
                  </a:lnTo>
                  <a:lnTo>
                    <a:pt x="15561" y="17098"/>
                  </a:lnTo>
                  <a:lnTo>
                    <a:pt x="16185" y="16714"/>
                  </a:lnTo>
                  <a:lnTo>
                    <a:pt x="16762" y="16185"/>
                  </a:lnTo>
                  <a:lnTo>
                    <a:pt x="17194" y="15657"/>
                  </a:lnTo>
                  <a:lnTo>
                    <a:pt x="17434" y="15321"/>
                  </a:lnTo>
                  <a:lnTo>
                    <a:pt x="17578" y="15033"/>
                  </a:lnTo>
                  <a:lnTo>
                    <a:pt x="17770" y="14697"/>
                  </a:lnTo>
                  <a:lnTo>
                    <a:pt x="17866" y="14312"/>
                  </a:lnTo>
                  <a:lnTo>
                    <a:pt x="17962" y="13976"/>
                  </a:lnTo>
                  <a:lnTo>
                    <a:pt x="18058" y="13592"/>
                  </a:lnTo>
                  <a:lnTo>
                    <a:pt x="18106" y="13160"/>
                  </a:lnTo>
                  <a:lnTo>
                    <a:pt x="18106" y="12728"/>
                  </a:lnTo>
                  <a:lnTo>
                    <a:pt x="18490" y="11527"/>
                  </a:lnTo>
                  <a:lnTo>
                    <a:pt x="18683" y="10758"/>
                  </a:lnTo>
                  <a:lnTo>
                    <a:pt x="18827" y="9990"/>
                  </a:lnTo>
                  <a:lnTo>
                    <a:pt x="18971" y="9222"/>
                  </a:lnTo>
                  <a:lnTo>
                    <a:pt x="19019" y="8453"/>
                  </a:lnTo>
                  <a:lnTo>
                    <a:pt x="19019" y="7685"/>
                  </a:lnTo>
                  <a:lnTo>
                    <a:pt x="18971" y="6916"/>
                  </a:lnTo>
                  <a:lnTo>
                    <a:pt x="18875" y="6196"/>
                  </a:lnTo>
                  <a:lnTo>
                    <a:pt x="18683" y="5476"/>
                  </a:lnTo>
                  <a:lnTo>
                    <a:pt x="18442" y="4803"/>
                  </a:lnTo>
                  <a:lnTo>
                    <a:pt x="18106" y="4179"/>
                  </a:lnTo>
                  <a:lnTo>
                    <a:pt x="17674" y="3603"/>
                  </a:lnTo>
                  <a:lnTo>
                    <a:pt x="17146" y="3074"/>
                  </a:lnTo>
                  <a:lnTo>
                    <a:pt x="16569" y="2642"/>
                  </a:lnTo>
                  <a:lnTo>
                    <a:pt x="15897" y="2258"/>
                  </a:lnTo>
                  <a:lnTo>
                    <a:pt x="15081" y="1922"/>
                  </a:lnTo>
                  <a:lnTo>
                    <a:pt x="14216" y="1682"/>
                  </a:lnTo>
                  <a:lnTo>
                    <a:pt x="10374" y="289"/>
                  </a:lnTo>
                  <a:lnTo>
                    <a:pt x="9654" y="97"/>
                  </a:lnTo>
                  <a:lnTo>
                    <a:pt x="888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1" name="Google Shape;4161;p7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fill="none" extrusionOk="0">
                  <a:moveTo>
                    <a:pt x="10374" y="289"/>
                  </a:moveTo>
                  <a:lnTo>
                    <a:pt x="14216" y="1682"/>
                  </a:lnTo>
                  <a:lnTo>
                    <a:pt x="14216" y="1682"/>
                  </a:lnTo>
                  <a:lnTo>
                    <a:pt x="15081" y="1922"/>
                  </a:lnTo>
                  <a:lnTo>
                    <a:pt x="15897" y="2258"/>
                  </a:lnTo>
                  <a:lnTo>
                    <a:pt x="16569" y="2642"/>
                  </a:lnTo>
                  <a:lnTo>
                    <a:pt x="17146" y="3074"/>
                  </a:lnTo>
                  <a:lnTo>
                    <a:pt x="17674" y="3603"/>
                  </a:lnTo>
                  <a:lnTo>
                    <a:pt x="18106" y="4179"/>
                  </a:lnTo>
                  <a:lnTo>
                    <a:pt x="18442" y="4803"/>
                  </a:lnTo>
                  <a:lnTo>
                    <a:pt x="18683" y="5476"/>
                  </a:lnTo>
                  <a:lnTo>
                    <a:pt x="18875" y="6196"/>
                  </a:lnTo>
                  <a:lnTo>
                    <a:pt x="18971" y="6916"/>
                  </a:lnTo>
                  <a:lnTo>
                    <a:pt x="19019" y="7685"/>
                  </a:lnTo>
                  <a:lnTo>
                    <a:pt x="19019" y="8453"/>
                  </a:lnTo>
                  <a:lnTo>
                    <a:pt x="18971" y="9222"/>
                  </a:lnTo>
                  <a:lnTo>
                    <a:pt x="18827" y="9990"/>
                  </a:lnTo>
                  <a:lnTo>
                    <a:pt x="18683" y="10758"/>
                  </a:lnTo>
                  <a:lnTo>
                    <a:pt x="18490" y="11527"/>
                  </a:lnTo>
                  <a:lnTo>
                    <a:pt x="18106" y="12728"/>
                  </a:lnTo>
                  <a:lnTo>
                    <a:pt x="18106" y="12728"/>
                  </a:lnTo>
                  <a:lnTo>
                    <a:pt x="18106" y="13160"/>
                  </a:lnTo>
                  <a:lnTo>
                    <a:pt x="18058" y="13592"/>
                  </a:lnTo>
                  <a:lnTo>
                    <a:pt x="17962" y="13976"/>
                  </a:lnTo>
                  <a:lnTo>
                    <a:pt x="17866" y="14312"/>
                  </a:lnTo>
                  <a:lnTo>
                    <a:pt x="17770" y="14697"/>
                  </a:lnTo>
                  <a:lnTo>
                    <a:pt x="17578" y="15033"/>
                  </a:lnTo>
                  <a:lnTo>
                    <a:pt x="17434" y="15321"/>
                  </a:lnTo>
                  <a:lnTo>
                    <a:pt x="17194" y="15657"/>
                  </a:lnTo>
                  <a:lnTo>
                    <a:pt x="16762" y="16185"/>
                  </a:lnTo>
                  <a:lnTo>
                    <a:pt x="16185" y="16714"/>
                  </a:lnTo>
                  <a:lnTo>
                    <a:pt x="15561" y="17098"/>
                  </a:lnTo>
                  <a:lnTo>
                    <a:pt x="14889" y="17482"/>
                  </a:lnTo>
                  <a:lnTo>
                    <a:pt x="14168" y="17770"/>
                  </a:lnTo>
                  <a:lnTo>
                    <a:pt x="13352" y="17962"/>
                  </a:lnTo>
                  <a:lnTo>
                    <a:pt x="12583" y="18154"/>
                  </a:lnTo>
                  <a:lnTo>
                    <a:pt x="11767" y="18202"/>
                  </a:lnTo>
                  <a:lnTo>
                    <a:pt x="10951" y="18250"/>
                  </a:lnTo>
                  <a:lnTo>
                    <a:pt x="10134" y="18154"/>
                  </a:lnTo>
                  <a:lnTo>
                    <a:pt x="9318" y="18058"/>
                  </a:lnTo>
                  <a:lnTo>
                    <a:pt x="8549" y="17866"/>
                  </a:lnTo>
                  <a:lnTo>
                    <a:pt x="5428" y="16906"/>
                  </a:lnTo>
                  <a:lnTo>
                    <a:pt x="5428" y="16906"/>
                  </a:lnTo>
                  <a:lnTo>
                    <a:pt x="4659" y="16618"/>
                  </a:lnTo>
                  <a:lnTo>
                    <a:pt x="3987" y="16281"/>
                  </a:lnTo>
                  <a:lnTo>
                    <a:pt x="3315" y="15897"/>
                  </a:lnTo>
                  <a:lnTo>
                    <a:pt x="2738" y="15465"/>
                  </a:lnTo>
                  <a:lnTo>
                    <a:pt x="2210" y="14937"/>
                  </a:lnTo>
                  <a:lnTo>
                    <a:pt x="1682" y="14408"/>
                  </a:lnTo>
                  <a:lnTo>
                    <a:pt x="1249" y="13832"/>
                  </a:lnTo>
                  <a:lnTo>
                    <a:pt x="865" y="13160"/>
                  </a:lnTo>
                  <a:lnTo>
                    <a:pt x="577" y="12535"/>
                  </a:lnTo>
                  <a:lnTo>
                    <a:pt x="337" y="11815"/>
                  </a:lnTo>
                  <a:lnTo>
                    <a:pt x="145" y="11095"/>
                  </a:lnTo>
                  <a:lnTo>
                    <a:pt x="49" y="10374"/>
                  </a:lnTo>
                  <a:lnTo>
                    <a:pt x="1" y="9606"/>
                  </a:lnTo>
                  <a:lnTo>
                    <a:pt x="1" y="8886"/>
                  </a:lnTo>
                  <a:lnTo>
                    <a:pt x="145" y="8117"/>
                  </a:lnTo>
                  <a:lnTo>
                    <a:pt x="337" y="7349"/>
                  </a:lnTo>
                  <a:lnTo>
                    <a:pt x="673" y="6148"/>
                  </a:lnTo>
                  <a:lnTo>
                    <a:pt x="673" y="6148"/>
                  </a:lnTo>
                  <a:lnTo>
                    <a:pt x="961" y="5380"/>
                  </a:lnTo>
                  <a:lnTo>
                    <a:pt x="1297" y="4659"/>
                  </a:lnTo>
                  <a:lnTo>
                    <a:pt x="1682" y="3987"/>
                  </a:lnTo>
                  <a:lnTo>
                    <a:pt x="2162" y="3363"/>
                  </a:lnTo>
                  <a:lnTo>
                    <a:pt x="2642" y="2738"/>
                  </a:lnTo>
                  <a:lnTo>
                    <a:pt x="3218" y="2162"/>
                  </a:lnTo>
                  <a:lnTo>
                    <a:pt x="3843" y="1682"/>
                  </a:lnTo>
                  <a:lnTo>
                    <a:pt x="4467" y="1250"/>
                  </a:lnTo>
                  <a:lnTo>
                    <a:pt x="5139" y="865"/>
                  </a:lnTo>
                  <a:lnTo>
                    <a:pt x="5860" y="529"/>
                  </a:lnTo>
                  <a:lnTo>
                    <a:pt x="6580" y="289"/>
                  </a:lnTo>
                  <a:lnTo>
                    <a:pt x="7349" y="97"/>
                  </a:lnTo>
                  <a:lnTo>
                    <a:pt x="8117" y="1"/>
                  </a:lnTo>
                  <a:lnTo>
                    <a:pt x="8885" y="1"/>
                  </a:lnTo>
                  <a:lnTo>
                    <a:pt x="9654" y="97"/>
                  </a:lnTo>
                  <a:lnTo>
                    <a:pt x="10374" y="2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2" name="Google Shape;4162;p71"/>
            <p:cNvSpPr/>
            <p:nvPr/>
          </p:nvSpPr>
          <p:spPr>
            <a:xfrm>
              <a:off x="2126700" y="2775825"/>
              <a:ext cx="93675" cy="38450"/>
            </a:xfrm>
            <a:custGeom>
              <a:avLst/>
              <a:gdLst/>
              <a:ahLst/>
              <a:cxnLst/>
              <a:rect l="l" t="t" r="r" b="b"/>
              <a:pathLst>
                <a:path w="3747" h="1538" extrusionOk="0">
                  <a:moveTo>
                    <a:pt x="97" y="1"/>
                  </a:moveTo>
                  <a:lnTo>
                    <a:pt x="49" y="49"/>
                  </a:lnTo>
                  <a:lnTo>
                    <a:pt x="1" y="97"/>
                  </a:lnTo>
                  <a:lnTo>
                    <a:pt x="49" y="385"/>
                  </a:lnTo>
                  <a:lnTo>
                    <a:pt x="193" y="673"/>
                  </a:lnTo>
                  <a:lnTo>
                    <a:pt x="385" y="913"/>
                  </a:lnTo>
                  <a:lnTo>
                    <a:pt x="577" y="1105"/>
                  </a:lnTo>
                  <a:lnTo>
                    <a:pt x="817" y="1249"/>
                  </a:lnTo>
                  <a:lnTo>
                    <a:pt x="1105" y="1394"/>
                  </a:lnTo>
                  <a:lnTo>
                    <a:pt x="1393" y="1490"/>
                  </a:lnTo>
                  <a:lnTo>
                    <a:pt x="1682" y="1538"/>
                  </a:lnTo>
                  <a:lnTo>
                    <a:pt x="2594" y="1538"/>
                  </a:lnTo>
                  <a:lnTo>
                    <a:pt x="2882" y="1442"/>
                  </a:lnTo>
                  <a:lnTo>
                    <a:pt x="3170" y="1345"/>
                  </a:lnTo>
                  <a:lnTo>
                    <a:pt x="3410" y="1153"/>
                  </a:lnTo>
                  <a:lnTo>
                    <a:pt x="3603" y="961"/>
                  </a:lnTo>
                  <a:lnTo>
                    <a:pt x="3747" y="673"/>
                  </a:lnTo>
                  <a:lnTo>
                    <a:pt x="3747" y="625"/>
                  </a:lnTo>
                  <a:lnTo>
                    <a:pt x="3699" y="577"/>
                  </a:lnTo>
                  <a:lnTo>
                    <a:pt x="3651" y="625"/>
                  </a:lnTo>
                  <a:lnTo>
                    <a:pt x="3506" y="865"/>
                  </a:lnTo>
                  <a:lnTo>
                    <a:pt x="3314" y="1057"/>
                  </a:lnTo>
                  <a:lnTo>
                    <a:pt x="3074" y="1201"/>
                  </a:lnTo>
                  <a:lnTo>
                    <a:pt x="2786" y="1297"/>
                  </a:lnTo>
                  <a:lnTo>
                    <a:pt x="2498" y="1345"/>
                  </a:lnTo>
                  <a:lnTo>
                    <a:pt x="2210" y="1394"/>
                  </a:lnTo>
                  <a:lnTo>
                    <a:pt x="1634" y="1345"/>
                  </a:lnTo>
                  <a:lnTo>
                    <a:pt x="1153" y="1201"/>
                  </a:lnTo>
                  <a:lnTo>
                    <a:pt x="913" y="1057"/>
                  </a:lnTo>
                  <a:lnTo>
                    <a:pt x="673" y="913"/>
                  </a:lnTo>
                  <a:lnTo>
                    <a:pt x="481" y="769"/>
                  </a:lnTo>
                  <a:lnTo>
                    <a:pt x="337" y="577"/>
                  </a:lnTo>
                  <a:lnTo>
                    <a:pt x="241" y="337"/>
                  </a:lnTo>
                  <a:lnTo>
                    <a:pt x="145" y="49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3" name="Google Shape;4163;p71"/>
            <p:cNvSpPr/>
            <p:nvPr/>
          </p:nvSpPr>
          <p:spPr>
            <a:xfrm>
              <a:off x="2211950" y="2787850"/>
              <a:ext cx="12025" cy="13225"/>
            </a:xfrm>
            <a:custGeom>
              <a:avLst/>
              <a:gdLst/>
              <a:ahLst/>
              <a:cxnLst/>
              <a:rect l="l" t="t" r="r" b="b"/>
              <a:pathLst>
                <a:path w="481" h="529" extrusionOk="0">
                  <a:moveTo>
                    <a:pt x="193" y="0"/>
                  </a:moveTo>
                  <a:lnTo>
                    <a:pt x="193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44"/>
                  </a:lnTo>
                  <a:lnTo>
                    <a:pt x="48" y="144"/>
                  </a:lnTo>
                  <a:lnTo>
                    <a:pt x="96" y="192"/>
                  </a:lnTo>
                  <a:lnTo>
                    <a:pt x="96" y="144"/>
                  </a:lnTo>
                  <a:lnTo>
                    <a:pt x="145" y="144"/>
                  </a:lnTo>
                  <a:lnTo>
                    <a:pt x="193" y="192"/>
                  </a:lnTo>
                  <a:lnTo>
                    <a:pt x="241" y="192"/>
                  </a:lnTo>
                  <a:lnTo>
                    <a:pt x="289" y="240"/>
                  </a:lnTo>
                  <a:lnTo>
                    <a:pt x="337" y="240"/>
                  </a:lnTo>
                  <a:lnTo>
                    <a:pt x="337" y="288"/>
                  </a:lnTo>
                  <a:lnTo>
                    <a:pt x="337" y="336"/>
                  </a:lnTo>
                  <a:lnTo>
                    <a:pt x="385" y="384"/>
                  </a:lnTo>
                  <a:lnTo>
                    <a:pt x="385" y="432"/>
                  </a:lnTo>
                  <a:lnTo>
                    <a:pt x="337" y="480"/>
                  </a:lnTo>
                  <a:lnTo>
                    <a:pt x="337" y="528"/>
                  </a:lnTo>
                  <a:lnTo>
                    <a:pt x="433" y="528"/>
                  </a:lnTo>
                  <a:lnTo>
                    <a:pt x="481" y="336"/>
                  </a:lnTo>
                  <a:lnTo>
                    <a:pt x="481" y="192"/>
                  </a:lnTo>
                  <a:lnTo>
                    <a:pt x="337" y="48"/>
                  </a:lnTo>
                  <a:lnTo>
                    <a:pt x="289" y="48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4" name="Google Shape;4164;p71"/>
            <p:cNvSpPr/>
            <p:nvPr/>
          </p:nvSpPr>
          <p:spPr>
            <a:xfrm>
              <a:off x="2120700" y="2774625"/>
              <a:ext cx="18025" cy="8425"/>
            </a:xfrm>
            <a:custGeom>
              <a:avLst/>
              <a:gdLst/>
              <a:ahLst/>
              <a:cxnLst/>
              <a:rect l="l" t="t" r="r" b="b"/>
              <a:pathLst>
                <a:path w="721" h="337" extrusionOk="0">
                  <a:moveTo>
                    <a:pt x="385" y="1"/>
                  </a:moveTo>
                  <a:lnTo>
                    <a:pt x="145" y="49"/>
                  </a:lnTo>
                  <a:lnTo>
                    <a:pt x="49" y="241"/>
                  </a:lnTo>
                  <a:lnTo>
                    <a:pt x="1" y="289"/>
                  </a:lnTo>
                  <a:lnTo>
                    <a:pt x="49" y="337"/>
                  </a:lnTo>
                  <a:lnTo>
                    <a:pt x="97" y="337"/>
                  </a:lnTo>
                  <a:lnTo>
                    <a:pt x="193" y="289"/>
                  </a:lnTo>
                  <a:lnTo>
                    <a:pt x="193" y="241"/>
                  </a:lnTo>
                  <a:lnTo>
                    <a:pt x="241" y="241"/>
                  </a:lnTo>
                  <a:lnTo>
                    <a:pt x="289" y="193"/>
                  </a:lnTo>
                  <a:lnTo>
                    <a:pt x="481" y="193"/>
                  </a:lnTo>
                  <a:lnTo>
                    <a:pt x="577" y="241"/>
                  </a:lnTo>
                  <a:lnTo>
                    <a:pt x="625" y="289"/>
                  </a:lnTo>
                  <a:lnTo>
                    <a:pt x="673" y="289"/>
                  </a:lnTo>
                  <a:lnTo>
                    <a:pt x="721" y="241"/>
                  </a:lnTo>
                  <a:lnTo>
                    <a:pt x="721" y="193"/>
                  </a:lnTo>
                  <a:lnTo>
                    <a:pt x="577" y="49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5" name="Google Shape;4165;p7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930" y="1"/>
                  </a:move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6" name="Google Shape;4166;p7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144" y="2306"/>
                  </a:move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7" name="Google Shape;4167;p7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extrusionOk="0">
                  <a:moveTo>
                    <a:pt x="1778" y="0"/>
                  </a:move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197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8" name="Google Shape;4168;p7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fill="none" extrusionOk="0">
                  <a:moveTo>
                    <a:pt x="1778" y="0"/>
                  </a:moveTo>
                  <a:lnTo>
                    <a:pt x="1778" y="0"/>
                  </a:ln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2210" y="96"/>
                  </a:lnTo>
                  <a:lnTo>
                    <a:pt x="1970" y="0"/>
                  </a:lnTo>
                  <a:lnTo>
                    <a:pt x="17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9" name="Google Shape;4169;p71"/>
            <p:cNvSpPr/>
            <p:nvPr/>
          </p:nvSpPr>
          <p:spPr>
            <a:xfrm>
              <a:off x="2467675" y="28166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9"/>
                  </a:moveTo>
                  <a:lnTo>
                    <a:pt x="1" y="1"/>
                  </a:lnTo>
                  <a:lnTo>
                    <a:pt x="1" y="4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0" name="Google Shape;4170;p71"/>
            <p:cNvSpPr/>
            <p:nvPr/>
          </p:nvSpPr>
          <p:spPr>
            <a:xfrm>
              <a:off x="2477300" y="28082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1" name="Google Shape;4171;p7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extrusionOk="0">
                  <a:moveTo>
                    <a:pt x="1681" y="1"/>
                  </a:move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2" name="Google Shape;4172;p7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fill="none" extrusionOk="0">
                  <a:moveTo>
                    <a:pt x="1777" y="1"/>
                  </a:moveTo>
                  <a:lnTo>
                    <a:pt x="1777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lnTo>
                    <a:pt x="17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3" name="Google Shape;4173;p7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extrusionOk="0">
                  <a:moveTo>
                    <a:pt x="0" y="0"/>
                  </a:move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4" name="Google Shape;4174;p7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5" name="Google Shape;4175;p71"/>
            <p:cNvSpPr/>
            <p:nvPr/>
          </p:nvSpPr>
          <p:spPr>
            <a:xfrm>
              <a:off x="2053475" y="2612550"/>
              <a:ext cx="84050" cy="37250"/>
            </a:xfrm>
            <a:custGeom>
              <a:avLst/>
              <a:gdLst/>
              <a:ahLst/>
              <a:cxnLst/>
              <a:rect l="l" t="t" r="r" b="b"/>
              <a:pathLst>
                <a:path w="3362" h="1490" extrusionOk="0">
                  <a:moveTo>
                    <a:pt x="1825" y="0"/>
                  </a:moveTo>
                  <a:lnTo>
                    <a:pt x="1585" y="48"/>
                  </a:lnTo>
                  <a:lnTo>
                    <a:pt x="1345" y="96"/>
                  </a:lnTo>
                  <a:lnTo>
                    <a:pt x="1057" y="192"/>
                  </a:lnTo>
                  <a:lnTo>
                    <a:pt x="865" y="289"/>
                  </a:lnTo>
                  <a:lnTo>
                    <a:pt x="624" y="433"/>
                  </a:lnTo>
                  <a:lnTo>
                    <a:pt x="432" y="625"/>
                  </a:lnTo>
                  <a:lnTo>
                    <a:pt x="288" y="817"/>
                  </a:lnTo>
                  <a:lnTo>
                    <a:pt x="144" y="1057"/>
                  </a:lnTo>
                  <a:lnTo>
                    <a:pt x="0" y="1297"/>
                  </a:lnTo>
                  <a:lnTo>
                    <a:pt x="0" y="1393"/>
                  </a:lnTo>
                  <a:lnTo>
                    <a:pt x="96" y="1441"/>
                  </a:lnTo>
                  <a:lnTo>
                    <a:pt x="192" y="1489"/>
                  </a:lnTo>
                  <a:lnTo>
                    <a:pt x="288" y="1393"/>
                  </a:lnTo>
                  <a:lnTo>
                    <a:pt x="384" y="1201"/>
                  </a:lnTo>
                  <a:lnTo>
                    <a:pt x="528" y="1057"/>
                  </a:lnTo>
                  <a:lnTo>
                    <a:pt x="817" y="769"/>
                  </a:lnTo>
                  <a:lnTo>
                    <a:pt x="1201" y="529"/>
                  </a:lnTo>
                  <a:lnTo>
                    <a:pt x="1633" y="433"/>
                  </a:lnTo>
                  <a:lnTo>
                    <a:pt x="2017" y="385"/>
                  </a:lnTo>
                  <a:lnTo>
                    <a:pt x="2209" y="433"/>
                  </a:lnTo>
                  <a:lnTo>
                    <a:pt x="2449" y="481"/>
                  </a:lnTo>
                  <a:lnTo>
                    <a:pt x="2642" y="625"/>
                  </a:lnTo>
                  <a:lnTo>
                    <a:pt x="2786" y="817"/>
                  </a:lnTo>
                  <a:lnTo>
                    <a:pt x="2930" y="1009"/>
                  </a:lnTo>
                  <a:lnTo>
                    <a:pt x="3074" y="1201"/>
                  </a:lnTo>
                  <a:lnTo>
                    <a:pt x="3122" y="1297"/>
                  </a:lnTo>
                  <a:lnTo>
                    <a:pt x="3266" y="1297"/>
                  </a:lnTo>
                  <a:lnTo>
                    <a:pt x="3362" y="1201"/>
                  </a:lnTo>
                  <a:lnTo>
                    <a:pt x="3362" y="1105"/>
                  </a:lnTo>
                  <a:lnTo>
                    <a:pt x="3362" y="1057"/>
                  </a:lnTo>
                  <a:lnTo>
                    <a:pt x="3218" y="817"/>
                  </a:lnTo>
                  <a:lnTo>
                    <a:pt x="3026" y="577"/>
                  </a:lnTo>
                  <a:lnTo>
                    <a:pt x="2834" y="385"/>
                  </a:lnTo>
                  <a:lnTo>
                    <a:pt x="2593" y="240"/>
                  </a:lnTo>
                  <a:lnTo>
                    <a:pt x="2353" y="144"/>
                  </a:lnTo>
                  <a:lnTo>
                    <a:pt x="2113" y="48"/>
                  </a:lnTo>
                  <a:lnTo>
                    <a:pt x="182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6" name="Google Shape;4176;p71"/>
            <p:cNvSpPr/>
            <p:nvPr/>
          </p:nvSpPr>
          <p:spPr>
            <a:xfrm>
              <a:off x="2257575" y="2640150"/>
              <a:ext cx="79275" cy="45650"/>
            </a:xfrm>
            <a:custGeom>
              <a:avLst/>
              <a:gdLst/>
              <a:ahLst/>
              <a:cxnLst/>
              <a:rect l="l" t="t" r="r" b="b"/>
              <a:pathLst>
                <a:path w="3171" h="1826" extrusionOk="0">
                  <a:moveTo>
                    <a:pt x="1009" y="1"/>
                  </a:moveTo>
                  <a:lnTo>
                    <a:pt x="769" y="49"/>
                  </a:lnTo>
                  <a:lnTo>
                    <a:pt x="529" y="145"/>
                  </a:lnTo>
                  <a:lnTo>
                    <a:pt x="289" y="289"/>
                  </a:lnTo>
                  <a:lnTo>
                    <a:pt x="48" y="433"/>
                  </a:lnTo>
                  <a:lnTo>
                    <a:pt x="48" y="529"/>
                  </a:lnTo>
                  <a:lnTo>
                    <a:pt x="0" y="577"/>
                  </a:lnTo>
                  <a:lnTo>
                    <a:pt x="48" y="673"/>
                  </a:lnTo>
                  <a:lnTo>
                    <a:pt x="193" y="721"/>
                  </a:lnTo>
                  <a:lnTo>
                    <a:pt x="241" y="721"/>
                  </a:lnTo>
                  <a:lnTo>
                    <a:pt x="289" y="673"/>
                  </a:lnTo>
                  <a:lnTo>
                    <a:pt x="481" y="529"/>
                  </a:lnTo>
                  <a:lnTo>
                    <a:pt x="673" y="433"/>
                  </a:lnTo>
                  <a:lnTo>
                    <a:pt x="865" y="385"/>
                  </a:lnTo>
                  <a:lnTo>
                    <a:pt x="1057" y="337"/>
                  </a:lnTo>
                  <a:lnTo>
                    <a:pt x="1297" y="337"/>
                  </a:lnTo>
                  <a:lnTo>
                    <a:pt x="1489" y="385"/>
                  </a:lnTo>
                  <a:lnTo>
                    <a:pt x="1873" y="529"/>
                  </a:lnTo>
                  <a:lnTo>
                    <a:pt x="2210" y="721"/>
                  </a:lnTo>
                  <a:lnTo>
                    <a:pt x="2546" y="1009"/>
                  </a:lnTo>
                  <a:lnTo>
                    <a:pt x="2786" y="1346"/>
                  </a:lnTo>
                  <a:lnTo>
                    <a:pt x="2834" y="1538"/>
                  </a:lnTo>
                  <a:lnTo>
                    <a:pt x="2882" y="1730"/>
                  </a:lnTo>
                  <a:lnTo>
                    <a:pt x="2978" y="1826"/>
                  </a:lnTo>
                  <a:lnTo>
                    <a:pt x="3074" y="1826"/>
                  </a:lnTo>
                  <a:lnTo>
                    <a:pt x="3170" y="1730"/>
                  </a:lnTo>
                  <a:lnTo>
                    <a:pt x="3170" y="1634"/>
                  </a:lnTo>
                  <a:lnTo>
                    <a:pt x="3122" y="1394"/>
                  </a:lnTo>
                  <a:lnTo>
                    <a:pt x="3026" y="1154"/>
                  </a:lnTo>
                  <a:lnTo>
                    <a:pt x="2930" y="961"/>
                  </a:lnTo>
                  <a:lnTo>
                    <a:pt x="2786" y="769"/>
                  </a:lnTo>
                  <a:lnTo>
                    <a:pt x="2642" y="577"/>
                  </a:lnTo>
                  <a:lnTo>
                    <a:pt x="2450" y="385"/>
                  </a:lnTo>
                  <a:lnTo>
                    <a:pt x="2017" y="145"/>
                  </a:lnTo>
                  <a:lnTo>
                    <a:pt x="1777" y="49"/>
                  </a:lnTo>
                  <a:lnTo>
                    <a:pt x="1489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7" name="Google Shape;4177;p7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extrusionOk="0">
                  <a:moveTo>
                    <a:pt x="1201" y="1"/>
                  </a:move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8" name="Google Shape;4178;p7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fill="none" extrusionOk="0">
                  <a:moveTo>
                    <a:pt x="1442" y="1"/>
                  </a:moveTo>
                  <a:lnTo>
                    <a:pt x="1442" y="1"/>
                  </a:lnTo>
                  <a:lnTo>
                    <a:pt x="1201" y="1"/>
                  </a:ln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2018" y="49"/>
                  </a:lnTo>
                  <a:lnTo>
                    <a:pt x="1730" y="1"/>
                  </a:lnTo>
                  <a:lnTo>
                    <a:pt x="144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9" name="Google Shape;4179;p71"/>
            <p:cNvSpPr/>
            <p:nvPr/>
          </p:nvSpPr>
          <p:spPr>
            <a:xfrm>
              <a:off x="2229950" y="2694200"/>
              <a:ext cx="100875" cy="121275"/>
            </a:xfrm>
            <a:custGeom>
              <a:avLst/>
              <a:gdLst/>
              <a:ahLst/>
              <a:cxnLst/>
              <a:rect l="l" t="t" r="r" b="b"/>
              <a:pathLst>
                <a:path w="4035" h="4851" extrusionOk="0">
                  <a:moveTo>
                    <a:pt x="2018" y="0"/>
                  </a:moveTo>
                  <a:lnTo>
                    <a:pt x="1634" y="96"/>
                  </a:lnTo>
                  <a:lnTo>
                    <a:pt x="1298" y="192"/>
                  </a:lnTo>
                  <a:lnTo>
                    <a:pt x="961" y="384"/>
                  </a:lnTo>
                  <a:lnTo>
                    <a:pt x="721" y="624"/>
                  </a:lnTo>
                  <a:lnTo>
                    <a:pt x="481" y="913"/>
                  </a:lnTo>
                  <a:lnTo>
                    <a:pt x="289" y="1249"/>
                  </a:lnTo>
                  <a:lnTo>
                    <a:pt x="193" y="1633"/>
                  </a:lnTo>
                  <a:lnTo>
                    <a:pt x="49" y="2641"/>
                  </a:lnTo>
                  <a:lnTo>
                    <a:pt x="1" y="3026"/>
                  </a:lnTo>
                  <a:lnTo>
                    <a:pt x="49" y="3410"/>
                  </a:lnTo>
                  <a:lnTo>
                    <a:pt x="193" y="3746"/>
                  </a:lnTo>
                  <a:lnTo>
                    <a:pt x="385" y="4082"/>
                  </a:lnTo>
                  <a:lnTo>
                    <a:pt x="625" y="4370"/>
                  </a:lnTo>
                  <a:lnTo>
                    <a:pt x="913" y="4562"/>
                  </a:lnTo>
                  <a:lnTo>
                    <a:pt x="1249" y="4755"/>
                  </a:lnTo>
                  <a:lnTo>
                    <a:pt x="1634" y="4851"/>
                  </a:lnTo>
                  <a:lnTo>
                    <a:pt x="2018" y="4851"/>
                  </a:lnTo>
                  <a:lnTo>
                    <a:pt x="2402" y="4803"/>
                  </a:lnTo>
                  <a:lnTo>
                    <a:pt x="2738" y="4707"/>
                  </a:lnTo>
                  <a:lnTo>
                    <a:pt x="3074" y="4514"/>
                  </a:lnTo>
                  <a:lnTo>
                    <a:pt x="3315" y="4274"/>
                  </a:lnTo>
                  <a:lnTo>
                    <a:pt x="3555" y="3986"/>
                  </a:lnTo>
                  <a:lnTo>
                    <a:pt x="3747" y="3650"/>
                  </a:lnTo>
                  <a:lnTo>
                    <a:pt x="3843" y="3266"/>
                  </a:lnTo>
                  <a:lnTo>
                    <a:pt x="3987" y="2257"/>
                  </a:lnTo>
                  <a:lnTo>
                    <a:pt x="4035" y="1873"/>
                  </a:lnTo>
                  <a:lnTo>
                    <a:pt x="3987" y="1489"/>
                  </a:lnTo>
                  <a:lnTo>
                    <a:pt x="3843" y="1153"/>
                  </a:lnTo>
                  <a:lnTo>
                    <a:pt x="3651" y="817"/>
                  </a:lnTo>
                  <a:lnTo>
                    <a:pt x="3411" y="528"/>
                  </a:lnTo>
                  <a:lnTo>
                    <a:pt x="3122" y="336"/>
                  </a:lnTo>
                  <a:lnTo>
                    <a:pt x="2786" y="144"/>
                  </a:lnTo>
                  <a:lnTo>
                    <a:pt x="2402" y="48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0" name="Google Shape;4180;p71"/>
            <p:cNvSpPr/>
            <p:nvPr/>
          </p:nvSpPr>
          <p:spPr>
            <a:xfrm>
              <a:off x="2229950" y="2701400"/>
              <a:ext cx="73275" cy="104475"/>
            </a:xfrm>
            <a:custGeom>
              <a:avLst/>
              <a:gdLst/>
              <a:ahLst/>
              <a:cxnLst/>
              <a:rect l="l" t="t" r="r" b="b"/>
              <a:pathLst>
                <a:path w="2931" h="4179" extrusionOk="0">
                  <a:moveTo>
                    <a:pt x="1298" y="0"/>
                  </a:moveTo>
                  <a:lnTo>
                    <a:pt x="1057" y="48"/>
                  </a:lnTo>
                  <a:lnTo>
                    <a:pt x="769" y="288"/>
                  </a:lnTo>
                  <a:lnTo>
                    <a:pt x="481" y="577"/>
                  </a:lnTo>
                  <a:lnTo>
                    <a:pt x="289" y="961"/>
                  </a:lnTo>
                  <a:lnTo>
                    <a:pt x="193" y="1345"/>
                  </a:lnTo>
                  <a:lnTo>
                    <a:pt x="49" y="2353"/>
                  </a:lnTo>
                  <a:lnTo>
                    <a:pt x="1" y="2594"/>
                  </a:lnTo>
                  <a:lnTo>
                    <a:pt x="1" y="2834"/>
                  </a:lnTo>
                  <a:lnTo>
                    <a:pt x="49" y="3074"/>
                  </a:lnTo>
                  <a:lnTo>
                    <a:pt x="145" y="3314"/>
                  </a:lnTo>
                  <a:lnTo>
                    <a:pt x="193" y="3554"/>
                  </a:lnTo>
                  <a:lnTo>
                    <a:pt x="337" y="3746"/>
                  </a:lnTo>
                  <a:lnTo>
                    <a:pt x="625" y="4082"/>
                  </a:lnTo>
                  <a:lnTo>
                    <a:pt x="865" y="4178"/>
                  </a:lnTo>
                  <a:lnTo>
                    <a:pt x="1249" y="4178"/>
                  </a:lnTo>
                  <a:lnTo>
                    <a:pt x="1586" y="4082"/>
                  </a:lnTo>
                  <a:lnTo>
                    <a:pt x="1874" y="3938"/>
                  </a:lnTo>
                  <a:lnTo>
                    <a:pt x="2162" y="3746"/>
                  </a:lnTo>
                  <a:lnTo>
                    <a:pt x="2402" y="3458"/>
                  </a:lnTo>
                  <a:lnTo>
                    <a:pt x="2642" y="3122"/>
                  </a:lnTo>
                  <a:lnTo>
                    <a:pt x="2786" y="2786"/>
                  </a:lnTo>
                  <a:lnTo>
                    <a:pt x="2882" y="2353"/>
                  </a:lnTo>
                  <a:lnTo>
                    <a:pt x="2930" y="1921"/>
                  </a:lnTo>
                  <a:lnTo>
                    <a:pt x="2882" y="1537"/>
                  </a:lnTo>
                  <a:lnTo>
                    <a:pt x="2786" y="1153"/>
                  </a:lnTo>
                  <a:lnTo>
                    <a:pt x="2642" y="817"/>
                  </a:lnTo>
                  <a:lnTo>
                    <a:pt x="2450" y="529"/>
                  </a:lnTo>
                  <a:lnTo>
                    <a:pt x="2210" y="288"/>
                  </a:lnTo>
                  <a:lnTo>
                    <a:pt x="187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1" name="Google Shape;4181;p71"/>
            <p:cNvSpPr/>
            <p:nvPr/>
          </p:nvSpPr>
          <p:spPr>
            <a:xfrm>
              <a:off x="2161525" y="2737400"/>
              <a:ext cx="22825" cy="22850"/>
            </a:xfrm>
            <a:custGeom>
              <a:avLst/>
              <a:gdLst/>
              <a:ahLst/>
              <a:cxnLst/>
              <a:rect l="l" t="t" r="r" b="b"/>
              <a:pathLst>
                <a:path w="913" h="914" extrusionOk="0">
                  <a:moveTo>
                    <a:pt x="144" y="1"/>
                  </a:moveTo>
                  <a:lnTo>
                    <a:pt x="96" y="49"/>
                  </a:lnTo>
                  <a:lnTo>
                    <a:pt x="0" y="433"/>
                  </a:lnTo>
                  <a:lnTo>
                    <a:pt x="0" y="625"/>
                  </a:lnTo>
                  <a:lnTo>
                    <a:pt x="0" y="769"/>
                  </a:lnTo>
                  <a:lnTo>
                    <a:pt x="0" y="865"/>
                  </a:lnTo>
                  <a:lnTo>
                    <a:pt x="48" y="913"/>
                  </a:lnTo>
                  <a:lnTo>
                    <a:pt x="144" y="865"/>
                  </a:lnTo>
                  <a:lnTo>
                    <a:pt x="144" y="769"/>
                  </a:lnTo>
                  <a:lnTo>
                    <a:pt x="144" y="673"/>
                  </a:lnTo>
                  <a:lnTo>
                    <a:pt x="192" y="481"/>
                  </a:lnTo>
                  <a:lnTo>
                    <a:pt x="213" y="319"/>
                  </a:lnTo>
                  <a:lnTo>
                    <a:pt x="289" y="433"/>
                  </a:lnTo>
                  <a:lnTo>
                    <a:pt x="433" y="673"/>
                  </a:lnTo>
                  <a:lnTo>
                    <a:pt x="481" y="721"/>
                  </a:lnTo>
                  <a:lnTo>
                    <a:pt x="529" y="721"/>
                  </a:lnTo>
                  <a:lnTo>
                    <a:pt x="625" y="673"/>
                  </a:lnTo>
                  <a:lnTo>
                    <a:pt x="913" y="241"/>
                  </a:lnTo>
                  <a:lnTo>
                    <a:pt x="913" y="193"/>
                  </a:lnTo>
                  <a:lnTo>
                    <a:pt x="865" y="145"/>
                  </a:lnTo>
                  <a:lnTo>
                    <a:pt x="769" y="97"/>
                  </a:lnTo>
                  <a:lnTo>
                    <a:pt x="721" y="145"/>
                  </a:lnTo>
                  <a:lnTo>
                    <a:pt x="520" y="446"/>
                  </a:lnTo>
                  <a:lnTo>
                    <a:pt x="520" y="446"/>
                  </a:lnTo>
                  <a:lnTo>
                    <a:pt x="433" y="337"/>
                  </a:lnTo>
                  <a:lnTo>
                    <a:pt x="337" y="193"/>
                  </a:lnTo>
                  <a:lnTo>
                    <a:pt x="241" y="49"/>
                  </a:lnTo>
                  <a:lnTo>
                    <a:pt x="192" y="49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2" name="Google Shape;4182;p7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extrusionOk="0">
                  <a:moveTo>
                    <a:pt x="2162" y="0"/>
                  </a:moveTo>
                  <a:lnTo>
                    <a:pt x="1826" y="48"/>
                  </a:lnTo>
                  <a:lnTo>
                    <a:pt x="1442" y="144"/>
                  </a:lnTo>
                  <a:lnTo>
                    <a:pt x="1106" y="288"/>
                  </a:lnTo>
                  <a:lnTo>
                    <a:pt x="817" y="529"/>
                  </a:lnTo>
                  <a:lnTo>
                    <a:pt x="577" y="817"/>
                  </a:lnTo>
                  <a:lnTo>
                    <a:pt x="385" y="1153"/>
                  </a:lnTo>
                  <a:lnTo>
                    <a:pt x="289" y="1489"/>
                  </a:lnTo>
                  <a:lnTo>
                    <a:pt x="49" y="2498"/>
                  </a:lnTo>
                  <a:lnTo>
                    <a:pt x="1" y="2882"/>
                  </a:lnTo>
                  <a:lnTo>
                    <a:pt x="49" y="3266"/>
                  </a:lnTo>
                  <a:lnTo>
                    <a:pt x="145" y="3650"/>
                  </a:lnTo>
                  <a:lnTo>
                    <a:pt x="337" y="3938"/>
                  </a:lnTo>
                  <a:lnTo>
                    <a:pt x="577" y="4227"/>
                  </a:lnTo>
                  <a:lnTo>
                    <a:pt x="817" y="4467"/>
                  </a:lnTo>
                  <a:lnTo>
                    <a:pt x="1154" y="4659"/>
                  </a:lnTo>
                  <a:lnTo>
                    <a:pt x="1538" y="4803"/>
                  </a:lnTo>
                  <a:lnTo>
                    <a:pt x="1922" y="4851"/>
                  </a:lnTo>
                  <a:lnTo>
                    <a:pt x="2306" y="4803"/>
                  </a:lnTo>
                  <a:lnTo>
                    <a:pt x="2642" y="4707"/>
                  </a:lnTo>
                  <a:lnTo>
                    <a:pt x="2979" y="4515"/>
                  </a:lnTo>
                  <a:lnTo>
                    <a:pt x="3267" y="4323"/>
                  </a:lnTo>
                  <a:lnTo>
                    <a:pt x="3507" y="4034"/>
                  </a:lnTo>
                  <a:lnTo>
                    <a:pt x="3699" y="3698"/>
                  </a:lnTo>
                  <a:lnTo>
                    <a:pt x="3843" y="3314"/>
                  </a:lnTo>
                  <a:lnTo>
                    <a:pt x="4035" y="2306"/>
                  </a:lnTo>
                  <a:lnTo>
                    <a:pt x="4083" y="1921"/>
                  </a:lnTo>
                  <a:lnTo>
                    <a:pt x="4035" y="1537"/>
                  </a:lnTo>
                  <a:lnTo>
                    <a:pt x="3939" y="1201"/>
                  </a:lnTo>
                  <a:lnTo>
                    <a:pt x="3795" y="865"/>
                  </a:lnTo>
                  <a:lnTo>
                    <a:pt x="3555" y="577"/>
                  </a:lnTo>
                  <a:lnTo>
                    <a:pt x="3267" y="336"/>
                  </a:lnTo>
                  <a:lnTo>
                    <a:pt x="2931" y="144"/>
                  </a:lnTo>
                  <a:lnTo>
                    <a:pt x="2594" y="48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3" name="Google Shape;4183;p7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fill="none" extrusionOk="0">
                  <a:moveTo>
                    <a:pt x="1538" y="4803"/>
                  </a:moveTo>
                  <a:lnTo>
                    <a:pt x="1538" y="4803"/>
                  </a:lnTo>
                  <a:lnTo>
                    <a:pt x="1538" y="4803"/>
                  </a:lnTo>
                  <a:lnTo>
                    <a:pt x="1154" y="4659"/>
                  </a:lnTo>
                  <a:lnTo>
                    <a:pt x="817" y="4467"/>
                  </a:lnTo>
                  <a:lnTo>
                    <a:pt x="577" y="4227"/>
                  </a:lnTo>
                  <a:lnTo>
                    <a:pt x="337" y="3938"/>
                  </a:lnTo>
                  <a:lnTo>
                    <a:pt x="145" y="3650"/>
                  </a:lnTo>
                  <a:lnTo>
                    <a:pt x="49" y="3266"/>
                  </a:lnTo>
                  <a:lnTo>
                    <a:pt x="1" y="2882"/>
                  </a:lnTo>
                  <a:lnTo>
                    <a:pt x="49" y="2498"/>
                  </a:lnTo>
                  <a:lnTo>
                    <a:pt x="289" y="1489"/>
                  </a:lnTo>
                  <a:lnTo>
                    <a:pt x="289" y="1489"/>
                  </a:lnTo>
                  <a:lnTo>
                    <a:pt x="385" y="1153"/>
                  </a:lnTo>
                  <a:lnTo>
                    <a:pt x="577" y="817"/>
                  </a:lnTo>
                  <a:lnTo>
                    <a:pt x="817" y="529"/>
                  </a:lnTo>
                  <a:lnTo>
                    <a:pt x="1106" y="288"/>
                  </a:lnTo>
                  <a:lnTo>
                    <a:pt x="1442" y="144"/>
                  </a:lnTo>
                  <a:lnTo>
                    <a:pt x="1826" y="48"/>
                  </a:lnTo>
                  <a:lnTo>
                    <a:pt x="2162" y="0"/>
                  </a:lnTo>
                  <a:lnTo>
                    <a:pt x="2594" y="48"/>
                  </a:lnTo>
                  <a:lnTo>
                    <a:pt x="2594" y="48"/>
                  </a:lnTo>
                  <a:lnTo>
                    <a:pt x="2931" y="144"/>
                  </a:lnTo>
                  <a:lnTo>
                    <a:pt x="3267" y="336"/>
                  </a:lnTo>
                  <a:lnTo>
                    <a:pt x="3555" y="577"/>
                  </a:lnTo>
                  <a:lnTo>
                    <a:pt x="3795" y="865"/>
                  </a:lnTo>
                  <a:lnTo>
                    <a:pt x="3939" y="1201"/>
                  </a:lnTo>
                  <a:lnTo>
                    <a:pt x="4035" y="1537"/>
                  </a:lnTo>
                  <a:lnTo>
                    <a:pt x="4083" y="1921"/>
                  </a:lnTo>
                  <a:lnTo>
                    <a:pt x="4035" y="2306"/>
                  </a:lnTo>
                  <a:lnTo>
                    <a:pt x="3843" y="3314"/>
                  </a:lnTo>
                  <a:lnTo>
                    <a:pt x="3843" y="3314"/>
                  </a:lnTo>
                  <a:lnTo>
                    <a:pt x="3699" y="3698"/>
                  </a:lnTo>
                  <a:lnTo>
                    <a:pt x="3507" y="4034"/>
                  </a:lnTo>
                  <a:lnTo>
                    <a:pt x="3267" y="4323"/>
                  </a:lnTo>
                  <a:lnTo>
                    <a:pt x="2979" y="4515"/>
                  </a:lnTo>
                  <a:lnTo>
                    <a:pt x="2642" y="4707"/>
                  </a:lnTo>
                  <a:lnTo>
                    <a:pt x="2306" y="4803"/>
                  </a:lnTo>
                  <a:lnTo>
                    <a:pt x="1922" y="4851"/>
                  </a:lnTo>
                  <a:lnTo>
                    <a:pt x="1538" y="480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4" name="Google Shape;4184;p71"/>
            <p:cNvSpPr/>
            <p:nvPr/>
          </p:nvSpPr>
          <p:spPr>
            <a:xfrm>
              <a:off x="2073875" y="2671375"/>
              <a:ext cx="74475" cy="103275"/>
            </a:xfrm>
            <a:custGeom>
              <a:avLst/>
              <a:gdLst/>
              <a:ahLst/>
              <a:cxnLst/>
              <a:rect l="l" t="t" r="r" b="b"/>
              <a:pathLst>
                <a:path w="2979" h="4131" extrusionOk="0">
                  <a:moveTo>
                    <a:pt x="1826" y="1"/>
                  </a:moveTo>
                  <a:lnTo>
                    <a:pt x="1489" y="49"/>
                  </a:lnTo>
                  <a:lnTo>
                    <a:pt x="1153" y="145"/>
                  </a:lnTo>
                  <a:lnTo>
                    <a:pt x="865" y="385"/>
                  </a:lnTo>
                  <a:lnTo>
                    <a:pt x="577" y="625"/>
                  </a:lnTo>
                  <a:lnTo>
                    <a:pt x="337" y="913"/>
                  </a:lnTo>
                  <a:lnTo>
                    <a:pt x="193" y="1297"/>
                  </a:lnTo>
                  <a:lnTo>
                    <a:pt x="49" y="1681"/>
                  </a:lnTo>
                  <a:lnTo>
                    <a:pt x="1" y="2114"/>
                  </a:lnTo>
                  <a:lnTo>
                    <a:pt x="1" y="2546"/>
                  </a:lnTo>
                  <a:lnTo>
                    <a:pt x="97" y="2930"/>
                  </a:lnTo>
                  <a:lnTo>
                    <a:pt x="241" y="3266"/>
                  </a:lnTo>
                  <a:lnTo>
                    <a:pt x="433" y="3554"/>
                  </a:lnTo>
                  <a:lnTo>
                    <a:pt x="673" y="3795"/>
                  </a:lnTo>
                  <a:lnTo>
                    <a:pt x="961" y="3987"/>
                  </a:lnTo>
                  <a:lnTo>
                    <a:pt x="1249" y="4131"/>
                  </a:lnTo>
                  <a:lnTo>
                    <a:pt x="1537" y="4131"/>
                  </a:lnTo>
                  <a:lnTo>
                    <a:pt x="1922" y="3939"/>
                  </a:lnTo>
                  <a:lnTo>
                    <a:pt x="2114" y="3795"/>
                  </a:lnTo>
                  <a:lnTo>
                    <a:pt x="2306" y="3602"/>
                  </a:lnTo>
                  <a:lnTo>
                    <a:pt x="2450" y="3410"/>
                  </a:lnTo>
                  <a:lnTo>
                    <a:pt x="2546" y="3218"/>
                  </a:lnTo>
                  <a:lnTo>
                    <a:pt x="2642" y="2978"/>
                  </a:lnTo>
                  <a:lnTo>
                    <a:pt x="2738" y="2738"/>
                  </a:lnTo>
                  <a:lnTo>
                    <a:pt x="2930" y="1730"/>
                  </a:lnTo>
                  <a:lnTo>
                    <a:pt x="2978" y="1345"/>
                  </a:lnTo>
                  <a:lnTo>
                    <a:pt x="2930" y="913"/>
                  </a:lnTo>
                  <a:lnTo>
                    <a:pt x="2786" y="529"/>
                  </a:lnTo>
                  <a:lnTo>
                    <a:pt x="2594" y="193"/>
                  </a:lnTo>
                  <a:lnTo>
                    <a:pt x="2402" y="97"/>
                  </a:lnTo>
                  <a:lnTo>
                    <a:pt x="21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5" name="Google Shape;4185;p7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extrusionOk="0">
                  <a:moveTo>
                    <a:pt x="11094" y="1"/>
                  </a:moveTo>
                  <a:lnTo>
                    <a:pt x="9941" y="97"/>
                  </a:lnTo>
                  <a:lnTo>
                    <a:pt x="8837" y="241"/>
                  </a:lnTo>
                  <a:lnTo>
                    <a:pt x="8309" y="385"/>
                  </a:lnTo>
                  <a:lnTo>
                    <a:pt x="7732" y="529"/>
                  </a:lnTo>
                  <a:lnTo>
                    <a:pt x="6628" y="961"/>
                  </a:lnTo>
                  <a:lnTo>
                    <a:pt x="5571" y="1441"/>
                  </a:lnTo>
                  <a:lnTo>
                    <a:pt x="4563" y="2066"/>
                  </a:lnTo>
                  <a:lnTo>
                    <a:pt x="3650" y="2738"/>
                  </a:lnTo>
                  <a:lnTo>
                    <a:pt x="3218" y="3122"/>
                  </a:lnTo>
                  <a:lnTo>
                    <a:pt x="2786" y="3506"/>
                  </a:lnTo>
                  <a:lnTo>
                    <a:pt x="2401" y="3939"/>
                  </a:lnTo>
                  <a:lnTo>
                    <a:pt x="2017" y="4371"/>
                  </a:lnTo>
                  <a:lnTo>
                    <a:pt x="1681" y="4851"/>
                  </a:lnTo>
                  <a:lnTo>
                    <a:pt x="1393" y="5331"/>
                  </a:lnTo>
                  <a:lnTo>
                    <a:pt x="1105" y="5812"/>
                  </a:lnTo>
                  <a:lnTo>
                    <a:pt x="817" y="6292"/>
                  </a:lnTo>
                  <a:lnTo>
                    <a:pt x="625" y="6820"/>
                  </a:lnTo>
                  <a:lnTo>
                    <a:pt x="432" y="7348"/>
                  </a:lnTo>
                  <a:lnTo>
                    <a:pt x="240" y="7925"/>
                  </a:lnTo>
                  <a:lnTo>
                    <a:pt x="144" y="8453"/>
                  </a:lnTo>
                  <a:lnTo>
                    <a:pt x="48" y="9029"/>
                  </a:lnTo>
                  <a:lnTo>
                    <a:pt x="0" y="9606"/>
                  </a:lnTo>
                  <a:lnTo>
                    <a:pt x="0" y="10230"/>
                  </a:lnTo>
                  <a:lnTo>
                    <a:pt x="0" y="10806"/>
                  </a:lnTo>
                  <a:lnTo>
                    <a:pt x="96" y="11431"/>
                  </a:lnTo>
                  <a:lnTo>
                    <a:pt x="192" y="12055"/>
                  </a:lnTo>
                  <a:lnTo>
                    <a:pt x="384" y="12631"/>
                  </a:lnTo>
                  <a:lnTo>
                    <a:pt x="577" y="13304"/>
                  </a:lnTo>
                  <a:lnTo>
                    <a:pt x="817" y="13928"/>
                  </a:lnTo>
                  <a:lnTo>
                    <a:pt x="1153" y="14552"/>
                  </a:lnTo>
                  <a:lnTo>
                    <a:pt x="1201" y="14312"/>
                  </a:lnTo>
                  <a:lnTo>
                    <a:pt x="1345" y="13688"/>
                  </a:lnTo>
                  <a:lnTo>
                    <a:pt x="1633" y="12775"/>
                  </a:lnTo>
                  <a:lnTo>
                    <a:pt x="1825" y="12247"/>
                  </a:lnTo>
                  <a:lnTo>
                    <a:pt x="2065" y="11671"/>
                  </a:lnTo>
                  <a:lnTo>
                    <a:pt x="2401" y="11046"/>
                  </a:lnTo>
                  <a:lnTo>
                    <a:pt x="2738" y="10422"/>
                  </a:lnTo>
                  <a:lnTo>
                    <a:pt x="3122" y="9846"/>
                  </a:lnTo>
                  <a:lnTo>
                    <a:pt x="3602" y="9221"/>
                  </a:lnTo>
                  <a:lnTo>
                    <a:pt x="4130" y="8645"/>
                  </a:lnTo>
                  <a:lnTo>
                    <a:pt x="4707" y="8117"/>
                  </a:lnTo>
                  <a:lnTo>
                    <a:pt x="5331" y="7637"/>
                  </a:lnTo>
                  <a:lnTo>
                    <a:pt x="6051" y="7204"/>
                  </a:lnTo>
                  <a:lnTo>
                    <a:pt x="5907" y="7589"/>
                  </a:lnTo>
                  <a:lnTo>
                    <a:pt x="5715" y="7973"/>
                  </a:lnTo>
                  <a:lnTo>
                    <a:pt x="5475" y="8789"/>
                  </a:lnTo>
                  <a:lnTo>
                    <a:pt x="5283" y="9654"/>
                  </a:lnTo>
                  <a:lnTo>
                    <a:pt x="8357" y="10422"/>
                  </a:lnTo>
                  <a:lnTo>
                    <a:pt x="8453" y="9462"/>
                  </a:lnTo>
                  <a:lnTo>
                    <a:pt x="8549" y="8933"/>
                  </a:lnTo>
                  <a:lnTo>
                    <a:pt x="8645" y="8405"/>
                  </a:lnTo>
                  <a:lnTo>
                    <a:pt x="8837" y="7877"/>
                  </a:lnTo>
                  <a:lnTo>
                    <a:pt x="9077" y="7397"/>
                  </a:lnTo>
                  <a:lnTo>
                    <a:pt x="9365" y="6964"/>
                  </a:lnTo>
                  <a:lnTo>
                    <a:pt x="9509" y="6772"/>
                  </a:lnTo>
                  <a:lnTo>
                    <a:pt x="9701" y="6676"/>
                  </a:lnTo>
                  <a:lnTo>
                    <a:pt x="9605" y="7060"/>
                  </a:lnTo>
                  <a:lnTo>
                    <a:pt x="9317" y="8069"/>
                  </a:lnTo>
                  <a:lnTo>
                    <a:pt x="9221" y="8693"/>
                  </a:lnTo>
                  <a:lnTo>
                    <a:pt x="9125" y="9366"/>
                  </a:lnTo>
                  <a:lnTo>
                    <a:pt x="9077" y="9990"/>
                  </a:lnTo>
                  <a:lnTo>
                    <a:pt x="9077" y="10566"/>
                  </a:lnTo>
                  <a:lnTo>
                    <a:pt x="13303" y="11623"/>
                  </a:lnTo>
                  <a:lnTo>
                    <a:pt x="13159" y="11431"/>
                  </a:lnTo>
                  <a:lnTo>
                    <a:pt x="13063" y="11239"/>
                  </a:lnTo>
                  <a:lnTo>
                    <a:pt x="13015" y="10998"/>
                  </a:lnTo>
                  <a:lnTo>
                    <a:pt x="13015" y="10758"/>
                  </a:lnTo>
                  <a:lnTo>
                    <a:pt x="13063" y="10182"/>
                  </a:lnTo>
                  <a:lnTo>
                    <a:pt x="13159" y="9558"/>
                  </a:lnTo>
                  <a:lnTo>
                    <a:pt x="13447" y="8261"/>
                  </a:lnTo>
                  <a:lnTo>
                    <a:pt x="13591" y="7685"/>
                  </a:lnTo>
                  <a:lnTo>
                    <a:pt x="13591" y="7108"/>
                  </a:lnTo>
                  <a:lnTo>
                    <a:pt x="13783" y="8069"/>
                  </a:lnTo>
                  <a:lnTo>
                    <a:pt x="14072" y="8933"/>
                  </a:lnTo>
                  <a:lnTo>
                    <a:pt x="14312" y="9798"/>
                  </a:lnTo>
                  <a:lnTo>
                    <a:pt x="14600" y="10566"/>
                  </a:lnTo>
                  <a:lnTo>
                    <a:pt x="15032" y="11719"/>
                  </a:lnTo>
                  <a:lnTo>
                    <a:pt x="15224" y="12151"/>
                  </a:lnTo>
                  <a:lnTo>
                    <a:pt x="20363" y="15225"/>
                  </a:lnTo>
                  <a:lnTo>
                    <a:pt x="20747" y="15369"/>
                  </a:lnTo>
                  <a:lnTo>
                    <a:pt x="21227" y="15657"/>
                  </a:lnTo>
                  <a:lnTo>
                    <a:pt x="21660" y="16041"/>
                  </a:lnTo>
                  <a:lnTo>
                    <a:pt x="21900" y="16233"/>
                  </a:lnTo>
                  <a:lnTo>
                    <a:pt x="22092" y="16521"/>
                  </a:lnTo>
                  <a:lnTo>
                    <a:pt x="22236" y="16761"/>
                  </a:lnTo>
                  <a:lnTo>
                    <a:pt x="22380" y="17098"/>
                  </a:lnTo>
                  <a:lnTo>
                    <a:pt x="22476" y="17434"/>
                  </a:lnTo>
                  <a:lnTo>
                    <a:pt x="22476" y="17818"/>
                  </a:lnTo>
                  <a:lnTo>
                    <a:pt x="22476" y="18202"/>
                  </a:lnTo>
                  <a:lnTo>
                    <a:pt x="22428" y="18634"/>
                  </a:lnTo>
                  <a:lnTo>
                    <a:pt x="22236" y="19115"/>
                  </a:lnTo>
                  <a:lnTo>
                    <a:pt x="22044" y="19643"/>
                  </a:lnTo>
                  <a:lnTo>
                    <a:pt x="21804" y="19979"/>
                  </a:lnTo>
                  <a:lnTo>
                    <a:pt x="21612" y="20315"/>
                  </a:lnTo>
                  <a:lnTo>
                    <a:pt x="21323" y="20555"/>
                  </a:lnTo>
                  <a:lnTo>
                    <a:pt x="21083" y="20748"/>
                  </a:lnTo>
                  <a:lnTo>
                    <a:pt x="20795" y="20940"/>
                  </a:lnTo>
                  <a:lnTo>
                    <a:pt x="20507" y="21036"/>
                  </a:lnTo>
                  <a:lnTo>
                    <a:pt x="19979" y="21180"/>
                  </a:lnTo>
                  <a:lnTo>
                    <a:pt x="19498" y="21228"/>
                  </a:lnTo>
                  <a:lnTo>
                    <a:pt x="19114" y="21228"/>
                  </a:lnTo>
                  <a:lnTo>
                    <a:pt x="18730" y="21132"/>
                  </a:lnTo>
                  <a:lnTo>
                    <a:pt x="18490" y="21516"/>
                  </a:lnTo>
                  <a:lnTo>
                    <a:pt x="18202" y="21948"/>
                  </a:lnTo>
                  <a:lnTo>
                    <a:pt x="17818" y="22428"/>
                  </a:lnTo>
                  <a:lnTo>
                    <a:pt x="17337" y="22909"/>
                  </a:lnTo>
                  <a:lnTo>
                    <a:pt x="17049" y="23101"/>
                  </a:lnTo>
                  <a:lnTo>
                    <a:pt x="16761" y="23341"/>
                  </a:lnTo>
                  <a:lnTo>
                    <a:pt x="16425" y="23485"/>
                  </a:lnTo>
                  <a:lnTo>
                    <a:pt x="16089" y="23629"/>
                  </a:lnTo>
                  <a:lnTo>
                    <a:pt x="15781" y="23744"/>
                  </a:lnTo>
                  <a:lnTo>
                    <a:pt x="15781" y="23744"/>
                  </a:lnTo>
                  <a:lnTo>
                    <a:pt x="15897" y="23725"/>
                  </a:lnTo>
                  <a:lnTo>
                    <a:pt x="16569" y="23629"/>
                  </a:lnTo>
                  <a:lnTo>
                    <a:pt x="17433" y="23437"/>
                  </a:lnTo>
                  <a:lnTo>
                    <a:pt x="18394" y="23149"/>
                  </a:lnTo>
                  <a:lnTo>
                    <a:pt x="19450" y="22765"/>
                  </a:lnTo>
                  <a:lnTo>
                    <a:pt x="20027" y="22476"/>
                  </a:lnTo>
                  <a:lnTo>
                    <a:pt x="20603" y="22188"/>
                  </a:lnTo>
                  <a:lnTo>
                    <a:pt x="21131" y="21900"/>
                  </a:lnTo>
                  <a:lnTo>
                    <a:pt x="21708" y="21516"/>
                  </a:lnTo>
                  <a:lnTo>
                    <a:pt x="22236" y="21132"/>
                  </a:lnTo>
                  <a:lnTo>
                    <a:pt x="22764" y="20699"/>
                  </a:lnTo>
                  <a:lnTo>
                    <a:pt x="23244" y="20171"/>
                  </a:lnTo>
                  <a:lnTo>
                    <a:pt x="23725" y="19643"/>
                  </a:lnTo>
                  <a:lnTo>
                    <a:pt x="24157" y="19067"/>
                  </a:lnTo>
                  <a:lnTo>
                    <a:pt x="24541" y="18394"/>
                  </a:lnTo>
                  <a:lnTo>
                    <a:pt x="24877" y="17722"/>
                  </a:lnTo>
                  <a:lnTo>
                    <a:pt x="25165" y="16954"/>
                  </a:lnTo>
                  <a:lnTo>
                    <a:pt x="25406" y="16137"/>
                  </a:lnTo>
                  <a:lnTo>
                    <a:pt x="25550" y="15273"/>
                  </a:lnTo>
                  <a:lnTo>
                    <a:pt x="25646" y="14312"/>
                  </a:lnTo>
                  <a:lnTo>
                    <a:pt x="25646" y="13352"/>
                  </a:lnTo>
                  <a:lnTo>
                    <a:pt x="25598" y="12247"/>
                  </a:lnTo>
                  <a:lnTo>
                    <a:pt x="25406" y="11094"/>
                  </a:lnTo>
                  <a:lnTo>
                    <a:pt x="25165" y="9894"/>
                  </a:lnTo>
                  <a:lnTo>
                    <a:pt x="24781" y="8597"/>
                  </a:lnTo>
                  <a:lnTo>
                    <a:pt x="24589" y="7973"/>
                  </a:lnTo>
                  <a:lnTo>
                    <a:pt x="24349" y="7397"/>
                  </a:lnTo>
                  <a:lnTo>
                    <a:pt x="24061" y="6820"/>
                  </a:lnTo>
                  <a:lnTo>
                    <a:pt x="23725" y="6244"/>
                  </a:lnTo>
                  <a:lnTo>
                    <a:pt x="23388" y="5716"/>
                  </a:lnTo>
                  <a:lnTo>
                    <a:pt x="23004" y="5187"/>
                  </a:lnTo>
                  <a:lnTo>
                    <a:pt x="22620" y="4707"/>
                  </a:lnTo>
                  <a:lnTo>
                    <a:pt x="22188" y="4275"/>
                  </a:lnTo>
                  <a:lnTo>
                    <a:pt x="21756" y="3843"/>
                  </a:lnTo>
                  <a:lnTo>
                    <a:pt x="21323" y="3410"/>
                  </a:lnTo>
                  <a:lnTo>
                    <a:pt x="20843" y="3026"/>
                  </a:lnTo>
                  <a:lnTo>
                    <a:pt x="20315" y="2642"/>
                  </a:lnTo>
                  <a:lnTo>
                    <a:pt x="19258" y="2018"/>
                  </a:lnTo>
                  <a:lnTo>
                    <a:pt x="18154" y="1441"/>
                  </a:lnTo>
                  <a:lnTo>
                    <a:pt x="17001" y="961"/>
                  </a:lnTo>
                  <a:lnTo>
                    <a:pt x="15849" y="577"/>
                  </a:lnTo>
                  <a:lnTo>
                    <a:pt x="14648" y="289"/>
                  </a:lnTo>
                  <a:lnTo>
                    <a:pt x="13447" y="97"/>
                  </a:lnTo>
                  <a:lnTo>
                    <a:pt x="12247" y="1"/>
                  </a:lnTo>
                  <a:close/>
                  <a:moveTo>
                    <a:pt x="15781" y="23744"/>
                  </a:move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5781" y="2374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6" name="Google Shape;4186;p7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fill="none" extrusionOk="0">
                  <a:moveTo>
                    <a:pt x="8837" y="241"/>
                  </a:moveTo>
                  <a:lnTo>
                    <a:pt x="8837" y="241"/>
                  </a:lnTo>
                  <a:lnTo>
                    <a:pt x="9941" y="97"/>
                  </a:lnTo>
                  <a:lnTo>
                    <a:pt x="11094" y="1"/>
                  </a:lnTo>
                  <a:lnTo>
                    <a:pt x="12247" y="1"/>
                  </a:lnTo>
                  <a:lnTo>
                    <a:pt x="13447" y="97"/>
                  </a:lnTo>
                  <a:lnTo>
                    <a:pt x="14648" y="289"/>
                  </a:lnTo>
                  <a:lnTo>
                    <a:pt x="15849" y="577"/>
                  </a:lnTo>
                  <a:lnTo>
                    <a:pt x="17001" y="961"/>
                  </a:lnTo>
                  <a:lnTo>
                    <a:pt x="18154" y="1441"/>
                  </a:lnTo>
                  <a:lnTo>
                    <a:pt x="19258" y="2018"/>
                  </a:lnTo>
                  <a:lnTo>
                    <a:pt x="20315" y="2642"/>
                  </a:lnTo>
                  <a:lnTo>
                    <a:pt x="20843" y="3026"/>
                  </a:lnTo>
                  <a:lnTo>
                    <a:pt x="21323" y="3410"/>
                  </a:lnTo>
                  <a:lnTo>
                    <a:pt x="21756" y="3843"/>
                  </a:lnTo>
                  <a:lnTo>
                    <a:pt x="22188" y="4275"/>
                  </a:lnTo>
                  <a:lnTo>
                    <a:pt x="22620" y="4707"/>
                  </a:lnTo>
                  <a:lnTo>
                    <a:pt x="23004" y="5187"/>
                  </a:lnTo>
                  <a:lnTo>
                    <a:pt x="23388" y="5716"/>
                  </a:lnTo>
                  <a:lnTo>
                    <a:pt x="23725" y="6244"/>
                  </a:lnTo>
                  <a:lnTo>
                    <a:pt x="24061" y="6820"/>
                  </a:lnTo>
                  <a:lnTo>
                    <a:pt x="24349" y="7397"/>
                  </a:lnTo>
                  <a:lnTo>
                    <a:pt x="24589" y="7973"/>
                  </a:lnTo>
                  <a:lnTo>
                    <a:pt x="24781" y="8597"/>
                  </a:lnTo>
                  <a:lnTo>
                    <a:pt x="24781" y="8597"/>
                  </a:lnTo>
                  <a:lnTo>
                    <a:pt x="25165" y="9894"/>
                  </a:lnTo>
                  <a:lnTo>
                    <a:pt x="25406" y="11094"/>
                  </a:lnTo>
                  <a:lnTo>
                    <a:pt x="25598" y="12247"/>
                  </a:lnTo>
                  <a:lnTo>
                    <a:pt x="25646" y="13352"/>
                  </a:lnTo>
                  <a:lnTo>
                    <a:pt x="25646" y="14312"/>
                  </a:lnTo>
                  <a:lnTo>
                    <a:pt x="25550" y="15273"/>
                  </a:lnTo>
                  <a:lnTo>
                    <a:pt x="25406" y="16137"/>
                  </a:lnTo>
                  <a:lnTo>
                    <a:pt x="25165" y="16954"/>
                  </a:lnTo>
                  <a:lnTo>
                    <a:pt x="24877" y="17722"/>
                  </a:lnTo>
                  <a:lnTo>
                    <a:pt x="24541" y="18394"/>
                  </a:lnTo>
                  <a:lnTo>
                    <a:pt x="24157" y="19067"/>
                  </a:lnTo>
                  <a:lnTo>
                    <a:pt x="23725" y="19643"/>
                  </a:lnTo>
                  <a:lnTo>
                    <a:pt x="23244" y="20171"/>
                  </a:lnTo>
                  <a:lnTo>
                    <a:pt x="22764" y="20699"/>
                  </a:lnTo>
                  <a:lnTo>
                    <a:pt x="22236" y="21132"/>
                  </a:lnTo>
                  <a:lnTo>
                    <a:pt x="21708" y="21516"/>
                  </a:lnTo>
                  <a:lnTo>
                    <a:pt x="21131" y="21900"/>
                  </a:lnTo>
                  <a:lnTo>
                    <a:pt x="20603" y="22188"/>
                  </a:lnTo>
                  <a:lnTo>
                    <a:pt x="20027" y="22476"/>
                  </a:lnTo>
                  <a:lnTo>
                    <a:pt x="19450" y="22765"/>
                  </a:lnTo>
                  <a:lnTo>
                    <a:pt x="18394" y="23149"/>
                  </a:lnTo>
                  <a:lnTo>
                    <a:pt x="17433" y="23437"/>
                  </a:lnTo>
                  <a:lnTo>
                    <a:pt x="16569" y="23629"/>
                  </a:lnTo>
                  <a:lnTo>
                    <a:pt x="15897" y="23725"/>
                  </a:ln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6089" y="23629"/>
                  </a:lnTo>
                  <a:lnTo>
                    <a:pt x="16425" y="23485"/>
                  </a:lnTo>
                  <a:lnTo>
                    <a:pt x="16761" y="23341"/>
                  </a:lnTo>
                  <a:lnTo>
                    <a:pt x="17049" y="23101"/>
                  </a:lnTo>
                  <a:lnTo>
                    <a:pt x="17337" y="22909"/>
                  </a:lnTo>
                  <a:lnTo>
                    <a:pt x="17818" y="22428"/>
                  </a:lnTo>
                  <a:lnTo>
                    <a:pt x="18202" y="21948"/>
                  </a:lnTo>
                  <a:lnTo>
                    <a:pt x="18490" y="21516"/>
                  </a:lnTo>
                  <a:lnTo>
                    <a:pt x="18730" y="21132"/>
                  </a:lnTo>
                  <a:lnTo>
                    <a:pt x="18730" y="21132"/>
                  </a:lnTo>
                  <a:lnTo>
                    <a:pt x="19114" y="21228"/>
                  </a:lnTo>
                  <a:lnTo>
                    <a:pt x="19498" y="21228"/>
                  </a:lnTo>
                  <a:lnTo>
                    <a:pt x="19979" y="21180"/>
                  </a:lnTo>
                  <a:lnTo>
                    <a:pt x="20507" y="21036"/>
                  </a:lnTo>
                  <a:lnTo>
                    <a:pt x="20795" y="20940"/>
                  </a:lnTo>
                  <a:lnTo>
                    <a:pt x="21083" y="20748"/>
                  </a:lnTo>
                  <a:lnTo>
                    <a:pt x="21323" y="20555"/>
                  </a:lnTo>
                  <a:lnTo>
                    <a:pt x="21612" y="20315"/>
                  </a:lnTo>
                  <a:lnTo>
                    <a:pt x="21804" y="19979"/>
                  </a:lnTo>
                  <a:lnTo>
                    <a:pt x="22044" y="19643"/>
                  </a:lnTo>
                  <a:lnTo>
                    <a:pt x="22044" y="19643"/>
                  </a:lnTo>
                  <a:lnTo>
                    <a:pt x="22236" y="19115"/>
                  </a:lnTo>
                  <a:lnTo>
                    <a:pt x="22428" y="18634"/>
                  </a:lnTo>
                  <a:lnTo>
                    <a:pt x="22476" y="18202"/>
                  </a:lnTo>
                  <a:lnTo>
                    <a:pt x="22476" y="17818"/>
                  </a:lnTo>
                  <a:lnTo>
                    <a:pt x="22476" y="17434"/>
                  </a:lnTo>
                  <a:lnTo>
                    <a:pt x="22380" y="17098"/>
                  </a:lnTo>
                  <a:lnTo>
                    <a:pt x="22236" y="16761"/>
                  </a:lnTo>
                  <a:lnTo>
                    <a:pt x="22092" y="16521"/>
                  </a:lnTo>
                  <a:lnTo>
                    <a:pt x="21900" y="16233"/>
                  </a:lnTo>
                  <a:lnTo>
                    <a:pt x="21660" y="16041"/>
                  </a:lnTo>
                  <a:lnTo>
                    <a:pt x="21227" y="15657"/>
                  </a:lnTo>
                  <a:lnTo>
                    <a:pt x="20747" y="15369"/>
                  </a:lnTo>
                  <a:lnTo>
                    <a:pt x="20363" y="15225"/>
                  </a:lnTo>
                  <a:lnTo>
                    <a:pt x="15224" y="12151"/>
                  </a:lnTo>
                  <a:lnTo>
                    <a:pt x="15224" y="12151"/>
                  </a:lnTo>
                  <a:lnTo>
                    <a:pt x="15032" y="11719"/>
                  </a:lnTo>
                  <a:lnTo>
                    <a:pt x="14600" y="10566"/>
                  </a:lnTo>
                  <a:lnTo>
                    <a:pt x="14312" y="9798"/>
                  </a:lnTo>
                  <a:lnTo>
                    <a:pt x="14072" y="8933"/>
                  </a:lnTo>
                  <a:lnTo>
                    <a:pt x="13783" y="8069"/>
                  </a:lnTo>
                  <a:lnTo>
                    <a:pt x="13591" y="7108"/>
                  </a:lnTo>
                  <a:lnTo>
                    <a:pt x="13591" y="7108"/>
                  </a:lnTo>
                  <a:lnTo>
                    <a:pt x="13591" y="7685"/>
                  </a:lnTo>
                  <a:lnTo>
                    <a:pt x="13447" y="8261"/>
                  </a:lnTo>
                  <a:lnTo>
                    <a:pt x="13159" y="9558"/>
                  </a:lnTo>
                  <a:lnTo>
                    <a:pt x="13063" y="10182"/>
                  </a:lnTo>
                  <a:lnTo>
                    <a:pt x="13015" y="10758"/>
                  </a:lnTo>
                  <a:lnTo>
                    <a:pt x="13015" y="10998"/>
                  </a:lnTo>
                  <a:lnTo>
                    <a:pt x="13063" y="11239"/>
                  </a:lnTo>
                  <a:lnTo>
                    <a:pt x="13159" y="11431"/>
                  </a:lnTo>
                  <a:lnTo>
                    <a:pt x="13303" y="11623"/>
                  </a:lnTo>
                  <a:lnTo>
                    <a:pt x="9077" y="10566"/>
                  </a:lnTo>
                  <a:lnTo>
                    <a:pt x="9077" y="10566"/>
                  </a:lnTo>
                  <a:lnTo>
                    <a:pt x="9077" y="9990"/>
                  </a:lnTo>
                  <a:lnTo>
                    <a:pt x="9125" y="9366"/>
                  </a:lnTo>
                  <a:lnTo>
                    <a:pt x="9221" y="8693"/>
                  </a:lnTo>
                  <a:lnTo>
                    <a:pt x="9317" y="8069"/>
                  </a:lnTo>
                  <a:lnTo>
                    <a:pt x="9605" y="7060"/>
                  </a:lnTo>
                  <a:lnTo>
                    <a:pt x="9701" y="6676"/>
                  </a:lnTo>
                  <a:lnTo>
                    <a:pt x="9701" y="6676"/>
                  </a:lnTo>
                  <a:lnTo>
                    <a:pt x="9509" y="6772"/>
                  </a:lnTo>
                  <a:lnTo>
                    <a:pt x="9365" y="6964"/>
                  </a:lnTo>
                  <a:lnTo>
                    <a:pt x="9077" y="7397"/>
                  </a:lnTo>
                  <a:lnTo>
                    <a:pt x="8837" y="7877"/>
                  </a:lnTo>
                  <a:lnTo>
                    <a:pt x="8645" y="8405"/>
                  </a:lnTo>
                  <a:lnTo>
                    <a:pt x="8549" y="8933"/>
                  </a:lnTo>
                  <a:lnTo>
                    <a:pt x="8453" y="9462"/>
                  </a:lnTo>
                  <a:lnTo>
                    <a:pt x="8357" y="10422"/>
                  </a:lnTo>
                  <a:lnTo>
                    <a:pt x="5283" y="9654"/>
                  </a:lnTo>
                  <a:lnTo>
                    <a:pt x="5283" y="9654"/>
                  </a:lnTo>
                  <a:lnTo>
                    <a:pt x="5475" y="8789"/>
                  </a:lnTo>
                  <a:lnTo>
                    <a:pt x="5715" y="7973"/>
                  </a:lnTo>
                  <a:lnTo>
                    <a:pt x="5907" y="7589"/>
                  </a:lnTo>
                  <a:lnTo>
                    <a:pt x="6051" y="7204"/>
                  </a:lnTo>
                  <a:lnTo>
                    <a:pt x="6051" y="7204"/>
                  </a:lnTo>
                  <a:lnTo>
                    <a:pt x="5331" y="7637"/>
                  </a:lnTo>
                  <a:lnTo>
                    <a:pt x="4707" y="8117"/>
                  </a:lnTo>
                  <a:lnTo>
                    <a:pt x="4130" y="8645"/>
                  </a:lnTo>
                  <a:lnTo>
                    <a:pt x="3602" y="9221"/>
                  </a:lnTo>
                  <a:lnTo>
                    <a:pt x="3122" y="9846"/>
                  </a:lnTo>
                  <a:lnTo>
                    <a:pt x="2738" y="10422"/>
                  </a:lnTo>
                  <a:lnTo>
                    <a:pt x="2401" y="11046"/>
                  </a:lnTo>
                  <a:lnTo>
                    <a:pt x="2065" y="11671"/>
                  </a:lnTo>
                  <a:lnTo>
                    <a:pt x="1825" y="12247"/>
                  </a:lnTo>
                  <a:lnTo>
                    <a:pt x="1633" y="12775"/>
                  </a:lnTo>
                  <a:lnTo>
                    <a:pt x="1345" y="13688"/>
                  </a:lnTo>
                  <a:lnTo>
                    <a:pt x="1201" y="14312"/>
                  </a:lnTo>
                  <a:lnTo>
                    <a:pt x="1153" y="14552"/>
                  </a:lnTo>
                  <a:lnTo>
                    <a:pt x="1153" y="14552"/>
                  </a:lnTo>
                  <a:lnTo>
                    <a:pt x="817" y="13928"/>
                  </a:lnTo>
                  <a:lnTo>
                    <a:pt x="577" y="13304"/>
                  </a:lnTo>
                  <a:lnTo>
                    <a:pt x="384" y="12631"/>
                  </a:lnTo>
                  <a:lnTo>
                    <a:pt x="192" y="12055"/>
                  </a:lnTo>
                  <a:lnTo>
                    <a:pt x="96" y="11431"/>
                  </a:lnTo>
                  <a:lnTo>
                    <a:pt x="0" y="10806"/>
                  </a:lnTo>
                  <a:lnTo>
                    <a:pt x="0" y="10230"/>
                  </a:lnTo>
                  <a:lnTo>
                    <a:pt x="0" y="9606"/>
                  </a:lnTo>
                  <a:lnTo>
                    <a:pt x="48" y="9029"/>
                  </a:lnTo>
                  <a:lnTo>
                    <a:pt x="144" y="8453"/>
                  </a:lnTo>
                  <a:lnTo>
                    <a:pt x="240" y="7925"/>
                  </a:lnTo>
                  <a:lnTo>
                    <a:pt x="432" y="7348"/>
                  </a:lnTo>
                  <a:lnTo>
                    <a:pt x="625" y="6820"/>
                  </a:lnTo>
                  <a:lnTo>
                    <a:pt x="817" y="6292"/>
                  </a:lnTo>
                  <a:lnTo>
                    <a:pt x="1105" y="5812"/>
                  </a:lnTo>
                  <a:lnTo>
                    <a:pt x="1393" y="5331"/>
                  </a:lnTo>
                  <a:lnTo>
                    <a:pt x="1681" y="4851"/>
                  </a:lnTo>
                  <a:lnTo>
                    <a:pt x="2017" y="4371"/>
                  </a:lnTo>
                  <a:lnTo>
                    <a:pt x="2401" y="3939"/>
                  </a:lnTo>
                  <a:lnTo>
                    <a:pt x="2786" y="3506"/>
                  </a:lnTo>
                  <a:lnTo>
                    <a:pt x="3218" y="3122"/>
                  </a:lnTo>
                  <a:lnTo>
                    <a:pt x="3650" y="2738"/>
                  </a:lnTo>
                  <a:lnTo>
                    <a:pt x="4563" y="2066"/>
                  </a:lnTo>
                  <a:lnTo>
                    <a:pt x="5571" y="1441"/>
                  </a:lnTo>
                  <a:lnTo>
                    <a:pt x="6628" y="961"/>
                  </a:lnTo>
                  <a:lnTo>
                    <a:pt x="7732" y="529"/>
                  </a:lnTo>
                  <a:lnTo>
                    <a:pt x="8309" y="385"/>
                  </a:lnTo>
                  <a:lnTo>
                    <a:pt x="8837" y="2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7" name="Google Shape;4187;p7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extrusionOk="0">
                  <a:moveTo>
                    <a:pt x="1969" y="0"/>
                  </a:move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8" name="Google Shape;4188;p7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fill="none" extrusionOk="0">
                  <a:moveTo>
                    <a:pt x="2449" y="0"/>
                  </a:moveTo>
                  <a:lnTo>
                    <a:pt x="2449" y="0"/>
                  </a:lnTo>
                  <a:lnTo>
                    <a:pt x="1969" y="0"/>
                  </a:ln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lnTo>
                    <a:pt x="24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9" name="Google Shape;4189;p7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extrusionOk="0">
                  <a:moveTo>
                    <a:pt x="1585" y="0"/>
                  </a:move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0" name="Google Shape;4190;p7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fill="none" extrusionOk="0">
                  <a:moveTo>
                    <a:pt x="1585" y="0"/>
                  </a:moveTo>
                  <a:lnTo>
                    <a:pt x="1585" y="0"/>
                  </a:ln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1" name="Google Shape;4191;p7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extrusionOk="0">
                  <a:moveTo>
                    <a:pt x="385" y="1"/>
                  </a:move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2" name="Google Shape;4192;p7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fill="none" extrusionOk="0">
                  <a:moveTo>
                    <a:pt x="385" y="1"/>
                  </a:moveTo>
                  <a:lnTo>
                    <a:pt x="385" y="1"/>
                  </a:ln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529" y="49"/>
                  </a:lnTo>
                  <a:lnTo>
                    <a:pt x="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3" name="Google Shape;4193;p7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extrusionOk="0">
                  <a:moveTo>
                    <a:pt x="289" y="0"/>
                  </a:move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4" name="Google Shape;4194;p7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fill="none" extrusionOk="0">
                  <a:moveTo>
                    <a:pt x="289" y="0"/>
                  </a:moveTo>
                  <a:lnTo>
                    <a:pt x="289" y="0"/>
                  </a:ln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385" y="48"/>
                  </a:lnTo>
                  <a:lnTo>
                    <a:pt x="2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5" name="Google Shape;4195;p7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extrusionOk="0">
                  <a:moveTo>
                    <a:pt x="1586" y="1"/>
                  </a:move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6" name="Google Shape;4196;p7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fill="none" extrusionOk="0">
                  <a:moveTo>
                    <a:pt x="15321" y="5283"/>
                  </a:move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lnTo>
                    <a:pt x="1" y="1777"/>
                  </a:ln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7" name="Google Shape;4197;p7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8" name="Google Shape;4198;p7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9" name="Google Shape;4199;p7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0" name="Google Shape;4200;p7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1" name="Google Shape;4201;p7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extrusionOk="0">
                  <a:moveTo>
                    <a:pt x="480" y="0"/>
                  </a:move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2" name="Google Shape;4202;p7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fill="none" extrusionOk="0">
                  <a:moveTo>
                    <a:pt x="480" y="0"/>
                  </a:moveTo>
                  <a:lnTo>
                    <a:pt x="0" y="4226"/>
                  </a:ln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4203;p71"/>
            <p:cNvSpPr/>
            <p:nvPr/>
          </p:nvSpPr>
          <p:spPr>
            <a:xfrm>
              <a:off x="2123100" y="3012350"/>
              <a:ext cx="202925" cy="156125"/>
            </a:xfrm>
            <a:custGeom>
              <a:avLst/>
              <a:gdLst/>
              <a:ahLst/>
              <a:cxnLst/>
              <a:rect l="l" t="t" r="r" b="b"/>
              <a:pathLst>
                <a:path w="8117" h="6245" extrusionOk="0">
                  <a:moveTo>
                    <a:pt x="241" y="1"/>
                  </a:moveTo>
                  <a:lnTo>
                    <a:pt x="1" y="5716"/>
                  </a:lnTo>
                  <a:lnTo>
                    <a:pt x="1057" y="5908"/>
                  </a:lnTo>
                  <a:lnTo>
                    <a:pt x="2114" y="6052"/>
                  </a:lnTo>
                  <a:lnTo>
                    <a:pt x="3410" y="6196"/>
                  </a:lnTo>
                  <a:lnTo>
                    <a:pt x="4755" y="6244"/>
                  </a:lnTo>
                  <a:lnTo>
                    <a:pt x="5379" y="6244"/>
                  </a:lnTo>
                  <a:lnTo>
                    <a:pt x="6004" y="6196"/>
                  </a:lnTo>
                  <a:lnTo>
                    <a:pt x="6532" y="6100"/>
                  </a:lnTo>
                  <a:lnTo>
                    <a:pt x="7012" y="5956"/>
                  </a:lnTo>
                  <a:lnTo>
                    <a:pt x="7444" y="5764"/>
                  </a:lnTo>
                  <a:lnTo>
                    <a:pt x="7589" y="5620"/>
                  </a:lnTo>
                  <a:lnTo>
                    <a:pt x="7685" y="5476"/>
                  </a:lnTo>
                  <a:lnTo>
                    <a:pt x="7925" y="5187"/>
                  </a:lnTo>
                  <a:lnTo>
                    <a:pt x="8021" y="4851"/>
                  </a:lnTo>
                  <a:lnTo>
                    <a:pt x="8117" y="4467"/>
                  </a:lnTo>
                  <a:lnTo>
                    <a:pt x="8117" y="4083"/>
                  </a:lnTo>
                  <a:lnTo>
                    <a:pt x="8069" y="3699"/>
                  </a:lnTo>
                  <a:lnTo>
                    <a:pt x="7973" y="3314"/>
                  </a:lnTo>
                  <a:lnTo>
                    <a:pt x="7829" y="2930"/>
                  </a:lnTo>
                  <a:lnTo>
                    <a:pt x="7685" y="2546"/>
                  </a:lnTo>
                  <a:lnTo>
                    <a:pt x="7444" y="2210"/>
                  </a:lnTo>
                  <a:lnTo>
                    <a:pt x="7252" y="1874"/>
                  </a:lnTo>
                  <a:lnTo>
                    <a:pt x="6964" y="1586"/>
                  </a:lnTo>
                  <a:lnTo>
                    <a:pt x="6724" y="1345"/>
                  </a:lnTo>
                  <a:lnTo>
                    <a:pt x="6436" y="1105"/>
                  </a:lnTo>
                  <a:lnTo>
                    <a:pt x="6148" y="961"/>
                  </a:lnTo>
                  <a:lnTo>
                    <a:pt x="5812" y="865"/>
                  </a:lnTo>
                  <a:lnTo>
                    <a:pt x="5523" y="865"/>
                  </a:lnTo>
                  <a:lnTo>
                    <a:pt x="4851" y="817"/>
                  </a:lnTo>
                  <a:lnTo>
                    <a:pt x="4035" y="721"/>
                  </a:lnTo>
                  <a:lnTo>
                    <a:pt x="2306" y="433"/>
                  </a:lnTo>
                  <a:lnTo>
                    <a:pt x="865" y="145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4204;p71"/>
            <p:cNvSpPr/>
            <p:nvPr/>
          </p:nvSpPr>
          <p:spPr>
            <a:xfrm>
              <a:off x="1758100" y="2821450"/>
              <a:ext cx="142900" cy="145300"/>
            </a:xfrm>
            <a:custGeom>
              <a:avLst/>
              <a:gdLst/>
              <a:ahLst/>
              <a:cxnLst/>
              <a:rect l="l" t="t" r="r" b="b"/>
              <a:pathLst>
                <a:path w="5716" h="5812" extrusionOk="0">
                  <a:moveTo>
                    <a:pt x="1730" y="1"/>
                  </a:moveTo>
                  <a:lnTo>
                    <a:pt x="1682" y="49"/>
                  </a:lnTo>
                  <a:lnTo>
                    <a:pt x="1634" y="97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94" y="1730"/>
                  </a:lnTo>
                  <a:lnTo>
                    <a:pt x="2882" y="2066"/>
                  </a:lnTo>
                  <a:lnTo>
                    <a:pt x="2354" y="1730"/>
                  </a:lnTo>
                  <a:lnTo>
                    <a:pt x="1586" y="1297"/>
                  </a:lnTo>
                  <a:lnTo>
                    <a:pt x="1202" y="1057"/>
                  </a:lnTo>
                  <a:lnTo>
                    <a:pt x="865" y="961"/>
                  </a:lnTo>
                  <a:lnTo>
                    <a:pt x="577" y="913"/>
                  </a:lnTo>
                  <a:lnTo>
                    <a:pt x="529" y="961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8"/>
                  </a:lnTo>
                  <a:lnTo>
                    <a:pt x="913" y="1874"/>
                  </a:lnTo>
                  <a:lnTo>
                    <a:pt x="1250" y="2162"/>
                  </a:lnTo>
                  <a:lnTo>
                    <a:pt x="1826" y="2738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778" y="2786"/>
                  </a:lnTo>
                  <a:lnTo>
                    <a:pt x="1057" y="2498"/>
                  </a:lnTo>
                  <a:lnTo>
                    <a:pt x="673" y="2354"/>
                  </a:lnTo>
                  <a:lnTo>
                    <a:pt x="337" y="2258"/>
                  </a:lnTo>
                  <a:lnTo>
                    <a:pt x="49" y="2258"/>
                  </a:lnTo>
                  <a:lnTo>
                    <a:pt x="1" y="2354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94" y="3411"/>
                  </a:lnTo>
                  <a:lnTo>
                    <a:pt x="1730" y="3603"/>
                  </a:lnTo>
                  <a:lnTo>
                    <a:pt x="1730" y="3603"/>
                  </a:lnTo>
                  <a:lnTo>
                    <a:pt x="1394" y="3555"/>
                  </a:lnTo>
                  <a:lnTo>
                    <a:pt x="529" y="3555"/>
                  </a:lnTo>
                  <a:lnTo>
                    <a:pt x="289" y="3603"/>
                  </a:lnTo>
                  <a:lnTo>
                    <a:pt x="145" y="3651"/>
                  </a:lnTo>
                  <a:lnTo>
                    <a:pt x="97" y="3699"/>
                  </a:lnTo>
                  <a:lnTo>
                    <a:pt x="49" y="3747"/>
                  </a:lnTo>
                  <a:lnTo>
                    <a:pt x="97" y="3843"/>
                  </a:lnTo>
                  <a:lnTo>
                    <a:pt x="241" y="3939"/>
                  </a:lnTo>
                  <a:lnTo>
                    <a:pt x="625" y="4179"/>
                  </a:lnTo>
                  <a:lnTo>
                    <a:pt x="1202" y="4371"/>
                  </a:lnTo>
                  <a:lnTo>
                    <a:pt x="1730" y="4515"/>
                  </a:lnTo>
                  <a:lnTo>
                    <a:pt x="1826" y="4755"/>
                  </a:lnTo>
                  <a:lnTo>
                    <a:pt x="1970" y="4995"/>
                  </a:lnTo>
                  <a:lnTo>
                    <a:pt x="2114" y="5187"/>
                  </a:lnTo>
                  <a:lnTo>
                    <a:pt x="2306" y="5380"/>
                  </a:lnTo>
                  <a:lnTo>
                    <a:pt x="2594" y="5572"/>
                  </a:lnTo>
                  <a:lnTo>
                    <a:pt x="2882" y="5716"/>
                  </a:lnTo>
                  <a:lnTo>
                    <a:pt x="3219" y="5812"/>
                  </a:lnTo>
                  <a:lnTo>
                    <a:pt x="3555" y="5812"/>
                  </a:lnTo>
                  <a:lnTo>
                    <a:pt x="3891" y="5716"/>
                  </a:lnTo>
                  <a:lnTo>
                    <a:pt x="4227" y="5620"/>
                  </a:lnTo>
                  <a:lnTo>
                    <a:pt x="4515" y="5428"/>
                  </a:lnTo>
                  <a:lnTo>
                    <a:pt x="4755" y="5187"/>
                  </a:lnTo>
                  <a:lnTo>
                    <a:pt x="5284" y="4515"/>
                  </a:lnTo>
                  <a:lnTo>
                    <a:pt x="5476" y="4275"/>
                  </a:lnTo>
                  <a:lnTo>
                    <a:pt x="5620" y="3987"/>
                  </a:lnTo>
                  <a:lnTo>
                    <a:pt x="5668" y="3699"/>
                  </a:lnTo>
                  <a:lnTo>
                    <a:pt x="5716" y="3411"/>
                  </a:lnTo>
                  <a:lnTo>
                    <a:pt x="5668" y="3122"/>
                  </a:lnTo>
                  <a:lnTo>
                    <a:pt x="5620" y="2834"/>
                  </a:lnTo>
                  <a:lnTo>
                    <a:pt x="5476" y="2546"/>
                  </a:lnTo>
                  <a:lnTo>
                    <a:pt x="5332" y="2306"/>
                  </a:lnTo>
                  <a:lnTo>
                    <a:pt x="5188" y="1730"/>
                  </a:lnTo>
                  <a:lnTo>
                    <a:pt x="4996" y="913"/>
                  </a:lnTo>
                  <a:lnTo>
                    <a:pt x="4851" y="529"/>
                  </a:lnTo>
                  <a:lnTo>
                    <a:pt x="4707" y="241"/>
                  </a:lnTo>
                  <a:lnTo>
                    <a:pt x="4563" y="49"/>
                  </a:lnTo>
                  <a:lnTo>
                    <a:pt x="4467" y="1"/>
                  </a:lnTo>
                  <a:lnTo>
                    <a:pt x="4419" y="49"/>
                  </a:lnTo>
                  <a:lnTo>
                    <a:pt x="4275" y="145"/>
                  </a:lnTo>
                  <a:lnTo>
                    <a:pt x="4179" y="289"/>
                  </a:lnTo>
                  <a:lnTo>
                    <a:pt x="4131" y="481"/>
                  </a:lnTo>
                  <a:lnTo>
                    <a:pt x="4131" y="721"/>
                  </a:lnTo>
                  <a:lnTo>
                    <a:pt x="4131" y="1249"/>
                  </a:lnTo>
                  <a:lnTo>
                    <a:pt x="4179" y="1682"/>
                  </a:lnTo>
                  <a:lnTo>
                    <a:pt x="3699" y="1682"/>
                  </a:lnTo>
                  <a:lnTo>
                    <a:pt x="3171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7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05" name="Google Shape;4205;p71"/>
          <p:cNvGrpSpPr/>
          <p:nvPr/>
        </p:nvGrpSpPr>
        <p:grpSpPr>
          <a:xfrm flipH="1">
            <a:off x="421878" y="2062051"/>
            <a:ext cx="2086802" cy="2520949"/>
            <a:chOff x="1856550" y="593100"/>
            <a:chExt cx="1159850" cy="1401150"/>
          </a:xfrm>
        </p:grpSpPr>
        <p:sp>
          <p:nvSpPr>
            <p:cNvPr id="4206" name="Google Shape;4206;p71"/>
            <p:cNvSpPr/>
            <p:nvPr/>
          </p:nvSpPr>
          <p:spPr>
            <a:xfrm>
              <a:off x="2866300" y="1556000"/>
              <a:ext cx="150100" cy="141700"/>
            </a:xfrm>
            <a:custGeom>
              <a:avLst/>
              <a:gdLst/>
              <a:ahLst/>
              <a:cxnLst/>
              <a:rect l="l" t="t" r="r" b="b"/>
              <a:pathLst>
                <a:path w="6004" h="5668" extrusionOk="0">
                  <a:moveTo>
                    <a:pt x="2305" y="0"/>
                  </a:moveTo>
                  <a:lnTo>
                    <a:pt x="2017" y="48"/>
                  </a:lnTo>
                  <a:lnTo>
                    <a:pt x="1729" y="96"/>
                  </a:lnTo>
                  <a:lnTo>
                    <a:pt x="1489" y="240"/>
                  </a:lnTo>
                  <a:lnTo>
                    <a:pt x="1201" y="384"/>
                  </a:lnTo>
                  <a:lnTo>
                    <a:pt x="1009" y="625"/>
                  </a:lnTo>
                  <a:lnTo>
                    <a:pt x="432" y="1249"/>
                  </a:lnTo>
                  <a:lnTo>
                    <a:pt x="240" y="1537"/>
                  </a:lnTo>
                  <a:lnTo>
                    <a:pt x="96" y="1825"/>
                  </a:lnTo>
                  <a:lnTo>
                    <a:pt x="0" y="2161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192" y="3122"/>
                  </a:lnTo>
                  <a:lnTo>
                    <a:pt x="336" y="3458"/>
                  </a:lnTo>
                  <a:lnTo>
                    <a:pt x="576" y="3698"/>
                  </a:lnTo>
                  <a:lnTo>
                    <a:pt x="817" y="3842"/>
                  </a:lnTo>
                  <a:lnTo>
                    <a:pt x="1057" y="3986"/>
                  </a:lnTo>
                  <a:lnTo>
                    <a:pt x="1297" y="4082"/>
                  </a:lnTo>
                  <a:lnTo>
                    <a:pt x="1537" y="4130"/>
                  </a:lnTo>
                  <a:lnTo>
                    <a:pt x="1777" y="4611"/>
                  </a:lnTo>
                  <a:lnTo>
                    <a:pt x="2065" y="5139"/>
                  </a:lnTo>
                  <a:lnTo>
                    <a:pt x="2305" y="5523"/>
                  </a:lnTo>
                  <a:lnTo>
                    <a:pt x="2449" y="5619"/>
                  </a:lnTo>
                  <a:lnTo>
                    <a:pt x="2546" y="5667"/>
                  </a:lnTo>
                  <a:lnTo>
                    <a:pt x="2594" y="5619"/>
                  </a:lnTo>
                  <a:lnTo>
                    <a:pt x="2642" y="5571"/>
                  </a:lnTo>
                  <a:lnTo>
                    <a:pt x="2690" y="5379"/>
                  </a:lnTo>
                  <a:lnTo>
                    <a:pt x="2690" y="5139"/>
                  </a:lnTo>
                  <a:lnTo>
                    <a:pt x="2642" y="4851"/>
                  </a:lnTo>
                  <a:lnTo>
                    <a:pt x="2546" y="4322"/>
                  </a:lnTo>
                  <a:lnTo>
                    <a:pt x="2449" y="3986"/>
                  </a:lnTo>
                  <a:lnTo>
                    <a:pt x="2690" y="4322"/>
                  </a:lnTo>
                  <a:lnTo>
                    <a:pt x="3074" y="4851"/>
                  </a:lnTo>
                  <a:lnTo>
                    <a:pt x="3314" y="5091"/>
                  </a:lnTo>
                  <a:lnTo>
                    <a:pt x="3554" y="5331"/>
                  </a:lnTo>
                  <a:lnTo>
                    <a:pt x="3794" y="5475"/>
                  </a:lnTo>
                  <a:lnTo>
                    <a:pt x="4034" y="5475"/>
                  </a:lnTo>
                  <a:lnTo>
                    <a:pt x="4034" y="5379"/>
                  </a:lnTo>
                  <a:lnTo>
                    <a:pt x="3986" y="5139"/>
                  </a:lnTo>
                  <a:lnTo>
                    <a:pt x="3842" y="4851"/>
                  </a:lnTo>
                  <a:lnTo>
                    <a:pt x="3650" y="4467"/>
                  </a:lnTo>
                  <a:lnTo>
                    <a:pt x="3266" y="3842"/>
                  </a:lnTo>
                  <a:lnTo>
                    <a:pt x="3026" y="3554"/>
                  </a:lnTo>
                  <a:lnTo>
                    <a:pt x="3314" y="3746"/>
                  </a:lnTo>
                  <a:lnTo>
                    <a:pt x="3938" y="4274"/>
                  </a:lnTo>
                  <a:lnTo>
                    <a:pt x="4274" y="4515"/>
                  </a:lnTo>
                  <a:lnTo>
                    <a:pt x="4659" y="4707"/>
                  </a:lnTo>
                  <a:lnTo>
                    <a:pt x="4947" y="4851"/>
                  </a:lnTo>
                  <a:lnTo>
                    <a:pt x="5187" y="4851"/>
                  </a:lnTo>
                  <a:lnTo>
                    <a:pt x="5235" y="4803"/>
                  </a:lnTo>
                  <a:lnTo>
                    <a:pt x="5283" y="4707"/>
                  </a:lnTo>
                  <a:lnTo>
                    <a:pt x="5187" y="4467"/>
                  </a:lnTo>
                  <a:lnTo>
                    <a:pt x="5043" y="4130"/>
                  </a:lnTo>
                  <a:lnTo>
                    <a:pt x="4755" y="3794"/>
                  </a:lnTo>
                  <a:lnTo>
                    <a:pt x="4178" y="3074"/>
                  </a:lnTo>
                  <a:lnTo>
                    <a:pt x="3794" y="2642"/>
                  </a:lnTo>
                  <a:lnTo>
                    <a:pt x="4178" y="2882"/>
                  </a:lnTo>
                  <a:lnTo>
                    <a:pt x="4803" y="3218"/>
                  </a:lnTo>
                  <a:lnTo>
                    <a:pt x="5139" y="3362"/>
                  </a:lnTo>
                  <a:lnTo>
                    <a:pt x="5475" y="3506"/>
                  </a:lnTo>
                  <a:lnTo>
                    <a:pt x="5715" y="3554"/>
                  </a:lnTo>
                  <a:lnTo>
                    <a:pt x="5955" y="3554"/>
                  </a:lnTo>
                  <a:lnTo>
                    <a:pt x="6003" y="3506"/>
                  </a:lnTo>
                  <a:lnTo>
                    <a:pt x="6003" y="3458"/>
                  </a:lnTo>
                  <a:lnTo>
                    <a:pt x="5859" y="3266"/>
                  </a:lnTo>
                  <a:lnTo>
                    <a:pt x="5667" y="3026"/>
                  </a:lnTo>
                  <a:lnTo>
                    <a:pt x="5331" y="2738"/>
                  </a:lnTo>
                  <a:lnTo>
                    <a:pt x="4611" y="2209"/>
                  </a:lnTo>
                  <a:lnTo>
                    <a:pt x="4034" y="1777"/>
                  </a:lnTo>
                  <a:lnTo>
                    <a:pt x="4034" y="1537"/>
                  </a:lnTo>
                  <a:lnTo>
                    <a:pt x="3986" y="1297"/>
                  </a:lnTo>
                  <a:lnTo>
                    <a:pt x="4419" y="1297"/>
                  </a:lnTo>
                  <a:lnTo>
                    <a:pt x="4899" y="1201"/>
                  </a:lnTo>
                  <a:lnTo>
                    <a:pt x="5139" y="1153"/>
                  </a:lnTo>
                  <a:lnTo>
                    <a:pt x="5331" y="1057"/>
                  </a:lnTo>
                  <a:lnTo>
                    <a:pt x="5475" y="961"/>
                  </a:lnTo>
                  <a:lnTo>
                    <a:pt x="5571" y="817"/>
                  </a:lnTo>
                  <a:lnTo>
                    <a:pt x="5571" y="721"/>
                  </a:lnTo>
                  <a:lnTo>
                    <a:pt x="5523" y="673"/>
                  </a:lnTo>
                  <a:lnTo>
                    <a:pt x="5331" y="528"/>
                  </a:lnTo>
                  <a:lnTo>
                    <a:pt x="4995" y="432"/>
                  </a:lnTo>
                  <a:lnTo>
                    <a:pt x="4611" y="336"/>
                  </a:lnTo>
                  <a:lnTo>
                    <a:pt x="3794" y="288"/>
                  </a:lnTo>
                  <a:lnTo>
                    <a:pt x="3170" y="240"/>
                  </a:lnTo>
                  <a:lnTo>
                    <a:pt x="2882" y="144"/>
                  </a:lnTo>
                  <a:lnTo>
                    <a:pt x="2594" y="48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7" name="Google Shape;4207;p7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extrusionOk="0">
                  <a:moveTo>
                    <a:pt x="384" y="0"/>
                  </a:moveTo>
                  <a:lnTo>
                    <a:pt x="0" y="4851"/>
                  </a:lnTo>
                  <a:lnTo>
                    <a:pt x="16089" y="14024"/>
                  </a:lnTo>
                  <a:lnTo>
                    <a:pt x="17529" y="12055"/>
                  </a:lnTo>
                  <a:lnTo>
                    <a:pt x="17193" y="11622"/>
                  </a:lnTo>
                  <a:lnTo>
                    <a:pt x="16761" y="11190"/>
                  </a:lnTo>
                  <a:lnTo>
                    <a:pt x="15752" y="10230"/>
                  </a:lnTo>
                  <a:lnTo>
                    <a:pt x="14648" y="9221"/>
                  </a:lnTo>
                  <a:lnTo>
                    <a:pt x="13351" y="8213"/>
                  </a:lnTo>
                  <a:lnTo>
                    <a:pt x="11958" y="7204"/>
                  </a:lnTo>
                  <a:lnTo>
                    <a:pt x="10566" y="6244"/>
                  </a:lnTo>
                  <a:lnTo>
                    <a:pt x="9077" y="5235"/>
                  </a:lnTo>
                  <a:lnTo>
                    <a:pt x="7636" y="4323"/>
                  </a:lnTo>
                  <a:lnTo>
                    <a:pt x="4899" y="2594"/>
                  </a:lnTo>
                  <a:lnTo>
                    <a:pt x="2594" y="1249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8" name="Google Shape;4208;p7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fill="none" extrusionOk="0">
                  <a:moveTo>
                    <a:pt x="384" y="0"/>
                  </a:moveTo>
                  <a:lnTo>
                    <a:pt x="384" y="0"/>
                  </a:lnTo>
                  <a:lnTo>
                    <a:pt x="2594" y="1249"/>
                  </a:lnTo>
                  <a:lnTo>
                    <a:pt x="4899" y="2594"/>
                  </a:lnTo>
                  <a:lnTo>
                    <a:pt x="7636" y="4323"/>
                  </a:lnTo>
                  <a:lnTo>
                    <a:pt x="9077" y="5235"/>
                  </a:lnTo>
                  <a:lnTo>
                    <a:pt x="10566" y="6244"/>
                  </a:lnTo>
                  <a:lnTo>
                    <a:pt x="11958" y="7204"/>
                  </a:lnTo>
                  <a:lnTo>
                    <a:pt x="13351" y="8213"/>
                  </a:lnTo>
                  <a:lnTo>
                    <a:pt x="14648" y="9221"/>
                  </a:lnTo>
                  <a:lnTo>
                    <a:pt x="15752" y="10230"/>
                  </a:lnTo>
                  <a:lnTo>
                    <a:pt x="16761" y="11190"/>
                  </a:lnTo>
                  <a:lnTo>
                    <a:pt x="17193" y="11622"/>
                  </a:lnTo>
                  <a:lnTo>
                    <a:pt x="17529" y="12055"/>
                  </a:lnTo>
                  <a:lnTo>
                    <a:pt x="16089" y="14024"/>
                  </a:lnTo>
                  <a:lnTo>
                    <a:pt x="0" y="4851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9" name="Google Shape;4209;p7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extrusionOk="0">
                  <a:moveTo>
                    <a:pt x="961" y="1"/>
                  </a:moveTo>
                  <a:lnTo>
                    <a:pt x="480" y="2354"/>
                  </a:lnTo>
                  <a:lnTo>
                    <a:pt x="144" y="4083"/>
                  </a:lnTo>
                  <a:lnTo>
                    <a:pt x="0" y="5092"/>
                  </a:lnTo>
                  <a:lnTo>
                    <a:pt x="48" y="5188"/>
                  </a:lnTo>
                  <a:lnTo>
                    <a:pt x="240" y="5380"/>
                  </a:lnTo>
                  <a:lnTo>
                    <a:pt x="865" y="5812"/>
                  </a:lnTo>
                  <a:lnTo>
                    <a:pt x="1777" y="6388"/>
                  </a:lnTo>
                  <a:lnTo>
                    <a:pt x="2786" y="6965"/>
                  </a:lnTo>
                  <a:lnTo>
                    <a:pt x="4755" y="8021"/>
                  </a:lnTo>
                  <a:lnTo>
                    <a:pt x="5619" y="8501"/>
                  </a:lnTo>
                  <a:lnTo>
                    <a:pt x="6291" y="9606"/>
                  </a:lnTo>
                  <a:lnTo>
                    <a:pt x="6435" y="9750"/>
                  </a:lnTo>
                  <a:lnTo>
                    <a:pt x="6676" y="9846"/>
                  </a:lnTo>
                  <a:lnTo>
                    <a:pt x="7012" y="9942"/>
                  </a:lnTo>
                  <a:lnTo>
                    <a:pt x="7300" y="9990"/>
                  </a:lnTo>
                  <a:lnTo>
                    <a:pt x="7876" y="10038"/>
                  </a:lnTo>
                  <a:lnTo>
                    <a:pt x="8116" y="10038"/>
                  </a:lnTo>
                  <a:lnTo>
                    <a:pt x="8164" y="10086"/>
                  </a:lnTo>
                  <a:lnTo>
                    <a:pt x="8357" y="10278"/>
                  </a:lnTo>
                  <a:lnTo>
                    <a:pt x="8645" y="10470"/>
                  </a:lnTo>
                  <a:lnTo>
                    <a:pt x="8837" y="10566"/>
                  </a:lnTo>
                  <a:lnTo>
                    <a:pt x="9125" y="10615"/>
                  </a:lnTo>
                  <a:lnTo>
                    <a:pt x="9269" y="10615"/>
                  </a:lnTo>
                  <a:lnTo>
                    <a:pt x="9413" y="10566"/>
                  </a:lnTo>
                  <a:lnTo>
                    <a:pt x="9605" y="10422"/>
                  </a:lnTo>
                  <a:lnTo>
                    <a:pt x="9749" y="10230"/>
                  </a:lnTo>
                  <a:lnTo>
                    <a:pt x="10085" y="9798"/>
                  </a:lnTo>
                  <a:lnTo>
                    <a:pt x="10470" y="9222"/>
                  </a:lnTo>
                  <a:lnTo>
                    <a:pt x="10758" y="8645"/>
                  </a:lnTo>
                  <a:lnTo>
                    <a:pt x="11046" y="8069"/>
                  </a:lnTo>
                  <a:lnTo>
                    <a:pt x="11334" y="7349"/>
                  </a:lnTo>
                  <a:lnTo>
                    <a:pt x="11334" y="7205"/>
                  </a:lnTo>
                  <a:lnTo>
                    <a:pt x="11286" y="7109"/>
                  </a:lnTo>
                  <a:lnTo>
                    <a:pt x="11190" y="7061"/>
                  </a:lnTo>
                  <a:lnTo>
                    <a:pt x="10806" y="7061"/>
                  </a:lnTo>
                  <a:lnTo>
                    <a:pt x="10662" y="7109"/>
                  </a:lnTo>
                  <a:lnTo>
                    <a:pt x="10614" y="6580"/>
                  </a:lnTo>
                  <a:lnTo>
                    <a:pt x="10470" y="6148"/>
                  </a:lnTo>
                  <a:lnTo>
                    <a:pt x="10374" y="5908"/>
                  </a:lnTo>
                  <a:lnTo>
                    <a:pt x="10278" y="5716"/>
                  </a:lnTo>
                  <a:lnTo>
                    <a:pt x="10085" y="5524"/>
                  </a:lnTo>
                  <a:lnTo>
                    <a:pt x="9941" y="5476"/>
                  </a:lnTo>
                  <a:lnTo>
                    <a:pt x="9749" y="5428"/>
                  </a:lnTo>
                  <a:lnTo>
                    <a:pt x="9605" y="5428"/>
                  </a:lnTo>
                  <a:lnTo>
                    <a:pt x="9317" y="5524"/>
                  </a:lnTo>
                  <a:lnTo>
                    <a:pt x="9173" y="5572"/>
                  </a:lnTo>
                  <a:lnTo>
                    <a:pt x="9077" y="5476"/>
                  </a:lnTo>
                  <a:lnTo>
                    <a:pt x="8789" y="5092"/>
                  </a:lnTo>
                  <a:lnTo>
                    <a:pt x="8164" y="4563"/>
                  </a:lnTo>
                  <a:lnTo>
                    <a:pt x="7732" y="4227"/>
                  </a:lnTo>
                  <a:lnTo>
                    <a:pt x="7156" y="3843"/>
                  </a:lnTo>
                  <a:lnTo>
                    <a:pt x="3458" y="1538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0" name="Google Shape;4210;p7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3458" y="1538"/>
                  </a:lnTo>
                  <a:lnTo>
                    <a:pt x="7156" y="3843"/>
                  </a:lnTo>
                  <a:lnTo>
                    <a:pt x="7156" y="3843"/>
                  </a:lnTo>
                  <a:lnTo>
                    <a:pt x="7732" y="4227"/>
                  </a:lnTo>
                  <a:lnTo>
                    <a:pt x="8164" y="4563"/>
                  </a:lnTo>
                  <a:lnTo>
                    <a:pt x="8789" y="5092"/>
                  </a:lnTo>
                  <a:lnTo>
                    <a:pt x="9077" y="5476"/>
                  </a:lnTo>
                  <a:lnTo>
                    <a:pt x="9173" y="5572"/>
                  </a:lnTo>
                  <a:lnTo>
                    <a:pt x="9173" y="5572"/>
                  </a:lnTo>
                  <a:lnTo>
                    <a:pt x="9317" y="5524"/>
                  </a:lnTo>
                  <a:lnTo>
                    <a:pt x="9605" y="5428"/>
                  </a:lnTo>
                  <a:lnTo>
                    <a:pt x="9749" y="5428"/>
                  </a:lnTo>
                  <a:lnTo>
                    <a:pt x="9941" y="5476"/>
                  </a:lnTo>
                  <a:lnTo>
                    <a:pt x="10085" y="5524"/>
                  </a:lnTo>
                  <a:lnTo>
                    <a:pt x="10278" y="5716"/>
                  </a:lnTo>
                  <a:lnTo>
                    <a:pt x="10278" y="5716"/>
                  </a:lnTo>
                  <a:lnTo>
                    <a:pt x="10374" y="5908"/>
                  </a:lnTo>
                  <a:lnTo>
                    <a:pt x="10470" y="6148"/>
                  </a:lnTo>
                  <a:lnTo>
                    <a:pt x="10614" y="6580"/>
                  </a:lnTo>
                  <a:lnTo>
                    <a:pt x="10662" y="7109"/>
                  </a:lnTo>
                  <a:lnTo>
                    <a:pt x="10662" y="7109"/>
                  </a:lnTo>
                  <a:lnTo>
                    <a:pt x="10806" y="7061"/>
                  </a:lnTo>
                  <a:lnTo>
                    <a:pt x="11046" y="7061"/>
                  </a:lnTo>
                  <a:lnTo>
                    <a:pt x="11190" y="7061"/>
                  </a:lnTo>
                  <a:lnTo>
                    <a:pt x="11286" y="7109"/>
                  </a:lnTo>
                  <a:lnTo>
                    <a:pt x="11334" y="7205"/>
                  </a:lnTo>
                  <a:lnTo>
                    <a:pt x="11334" y="7349"/>
                  </a:lnTo>
                  <a:lnTo>
                    <a:pt x="11334" y="7349"/>
                  </a:lnTo>
                  <a:lnTo>
                    <a:pt x="11046" y="8069"/>
                  </a:lnTo>
                  <a:lnTo>
                    <a:pt x="10758" y="8645"/>
                  </a:lnTo>
                  <a:lnTo>
                    <a:pt x="10470" y="9222"/>
                  </a:lnTo>
                  <a:lnTo>
                    <a:pt x="10085" y="9798"/>
                  </a:lnTo>
                  <a:lnTo>
                    <a:pt x="9749" y="10230"/>
                  </a:lnTo>
                  <a:lnTo>
                    <a:pt x="9605" y="10422"/>
                  </a:lnTo>
                  <a:lnTo>
                    <a:pt x="9413" y="10566"/>
                  </a:lnTo>
                  <a:lnTo>
                    <a:pt x="9269" y="10615"/>
                  </a:lnTo>
                  <a:lnTo>
                    <a:pt x="9125" y="10615"/>
                  </a:lnTo>
                  <a:lnTo>
                    <a:pt x="9125" y="10615"/>
                  </a:lnTo>
                  <a:lnTo>
                    <a:pt x="8837" y="10566"/>
                  </a:lnTo>
                  <a:lnTo>
                    <a:pt x="8645" y="10470"/>
                  </a:lnTo>
                  <a:lnTo>
                    <a:pt x="8357" y="10278"/>
                  </a:lnTo>
                  <a:lnTo>
                    <a:pt x="8164" y="10086"/>
                  </a:lnTo>
                  <a:lnTo>
                    <a:pt x="8116" y="10038"/>
                  </a:lnTo>
                  <a:lnTo>
                    <a:pt x="8116" y="10038"/>
                  </a:lnTo>
                  <a:lnTo>
                    <a:pt x="7876" y="10038"/>
                  </a:lnTo>
                  <a:lnTo>
                    <a:pt x="7300" y="9990"/>
                  </a:lnTo>
                  <a:lnTo>
                    <a:pt x="7012" y="9942"/>
                  </a:lnTo>
                  <a:lnTo>
                    <a:pt x="6676" y="9846"/>
                  </a:lnTo>
                  <a:lnTo>
                    <a:pt x="6435" y="9750"/>
                  </a:lnTo>
                  <a:lnTo>
                    <a:pt x="6291" y="9606"/>
                  </a:lnTo>
                  <a:lnTo>
                    <a:pt x="6291" y="9606"/>
                  </a:lnTo>
                  <a:lnTo>
                    <a:pt x="5619" y="8501"/>
                  </a:lnTo>
                  <a:lnTo>
                    <a:pt x="5619" y="8501"/>
                  </a:lnTo>
                  <a:lnTo>
                    <a:pt x="4755" y="8021"/>
                  </a:lnTo>
                  <a:lnTo>
                    <a:pt x="2786" y="6965"/>
                  </a:lnTo>
                  <a:lnTo>
                    <a:pt x="1777" y="6388"/>
                  </a:lnTo>
                  <a:lnTo>
                    <a:pt x="865" y="5812"/>
                  </a:lnTo>
                  <a:lnTo>
                    <a:pt x="240" y="5380"/>
                  </a:lnTo>
                  <a:lnTo>
                    <a:pt x="48" y="5188"/>
                  </a:lnTo>
                  <a:lnTo>
                    <a:pt x="0" y="5092"/>
                  </a:lnTo>
                  <a:lnTo>
                    <a:pt x="0" y="5092"/>
                  </a:lnTo>
                  <a:lnTo>
                    <a:pt x="144" y="4083"/>
                  </a:lnTo>
                  <a:lnTo>
                    <a:pt x="480" y="2354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1" name="Google Shape;4211;p7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extrusionOk="0">
                  <a:moveTo>
                    <a:pt x="1537" y="0"/>
                  </a:move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2" name="Google Shape;4212;p7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fill="none" extrusionOk="0">
                  <a:moveTo>
                    <a:pt x="1537" y="0"/>
                  </a:moveTo>
                  <a:lnTo>
                    <a:pt x="1537" y="0"/>
                  </a:ln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2498" y="577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3" name="Google Shape;4213;p7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extrusionOk="0">
                  <a:moveTo>
                    <a:pt x="0" y="0"/>
                  </a:moveTo>
                  <a:lnTo>
                    <a:pt x="721" y="6484"/>
                  </a:lnTo>
                  <a:lnTo>
                    <a:pt x="5571" y="9125"/>
                  </a:lnTo>
                  <a:lnTo>
                    <a:pt x="6340" y="6580"/>
                  </a:lnTo>
                  <a:lnTo>
                    <a:pt x="6964" y="4707"/>
                  </a:lnTo>
                  <a:lnTo>
                    <a:pt x="7156" y="3938"/>
                  </a:lnTo>
                  <a:lnTo>
                    <a:pt x="7300" y="3458"/>
                  </a:lnTo>
                  <a:lnTo>
                    <a:pt x="7252" y="3362"/>
                  </a:lnTo>
                  <a:lnTo>
                    <a:pt x="7204" y="3266"/>
                  </a:lnTo>
                  <a:lnTo>
                    <a:pt x="7012" y="3074"/>
                  </a:lnTo>
                  <a:lnTo>
                    <a:pt x="6676" y="2834"/>
                  </a:lnTo>
                  <a:lnTo>
                    <a:pt x="6196" y="2546"/>
                  </a:lnTo>
                  <a:lnTo>
                    <a:pt x="5043" y="1969"/>
                  </a:lnTo>
                  <a:lnTo>
                    <a:pt x="3698" y="1393"/>
                  </a:lnTo>
                  <a:lnTo>
                    <a:pt x="1153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4" name="Google Shape;4214;p7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153" y="432"/>
                  </a:lnTo>
                  <a:lnTo>
                    <a:pt x="3698" y="1393"/>
                  </a:lnTo>
                  <a:lnTo>
                    <a:pt x="5043" y="1969"/>
                  </a:lnTo>
                  <a:lnTo>
                    <a:pt x="6196" y="2546"/>
                  </a:lnTo>
                  <a:lnTo>
                    <a:pt x="6676" y="2834"/>
                  </a:lnTo>
                  <a:lnTo>
                    <a:pt x="7012" y="3074"/>
                  </a:lnTo>
                  <a:lnTo>
                    <a:pt x="7204" y="3266"/>
                  </a:lnTo>
                  <a:lnTo>
                    <a:pt x="7252" y="3362"/>
                  </a:lnTo>
                  <a:lnTo>
                    <a:pt x="7300" y="3458"/>
                  </a:lnTo>
                  <a:lnTo>
                    <a:pt x="7300" y="3458"/>
                  </a:lnTo>
                  <a:lnTo>
                    <a:pt x="7156" y="3938"/>
                  </a:lnTo>
                  <a:lnTo>
                    <a:pt x="6964" y="4707"/>
                  </a:lnTo>
                  <a:lnTo>
                    <a:pt x="6340" y="6580"/>
                  </a:lnTo>
                  <a:lnTo>
                    <a:pt x="5571" y="9125"/>
                  </a:lnTo>
                  <a:lnTo>
                    <a:pt x="721" y="64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5" name="Google Shape;4215;p71"/>
            <p:cNvSpPr/>
            <p:nvPr/>
          </p:nvSpPr>
          <p:spPr>
            <a:xfrm>
              <a:off x="1856550" y="1399900"/>
              <a:ext cx="153725" cy="141700"/>
            </a:xfrm>
            <a:custGeom>
              <a:avLst/>
              <a:gdLst/>
              <a:ahLst/>
              <a:cxnLst/>
              <a:rect l="l" t="t" r="r" b="b"/>
              <a:pathLst>
                <a:path w="6149" h="5668" extrusionOk="0">
                  <a:moveTo>
                    <a:pt x="1586" y="1"/>
                  </a:moveTo>
                  <a:lnTo>
                    <a:pt x="1250" y="49"/>
                  </a:lnTo>
                  <a:lnTo>
                    <a:pt x="1058" y="145"/>
                  </a:lnTo>
                  <a:lnTo>
                    <a:pt x="1010" y="193"/>
                  </a:lnTo>
                  <a:lnTo>
                    <a:pt x="961" y="289"/>
                  </a:lnTo>
                  <a:lnTo>
                    <a:pt x="1010" y="433"/>
                  </a:lnTo>
                  <a:lnTo>
                    <a:pt x="1154" y="577"/>
                  </a:lnTo>
                  <a:lnTo>
                    <a:pt x="1298" y="673"/>
                  </a:lnTo>
                  <a:lnTo>
                    <a:pt x="1538" y="817"/>
                  </a:lnTo>
                  <a:lnTo>
                    <a:pt x="2018" y="961"/>
                  </a:lnTo>
                  <a:lnTo>
                    <a:pt x="2450" y="1106"/>
                  </a:lnTo>
                  <a:lnTo>
                    <a:pt x="2354" y="1298"/>
                  </a:lnTo>
                  <a:lnTo>
                    <a:pt x="2258" y="1538"/>
                  </a:lnTo>
                  <a:lnTo>
                    <a:pt x="1586" y="1826"/>
                  </a:lnTo>
                  <a:lnTo>
                    <a:pt x="769" y="2210"/>
                  </a:lnTo>
                  <a:lnTo>
                    <a:pt x="433" y="2450"/>
                  </a:lnTo>
                  <a:lnTo>
                    <a:pt x="145" y="2594"/>
                  </a:lnTo>
                  <a:lnTo>
                    <a:pt x="1" y="2786"/>
                  </a:lnTo>
                  <a:lnTo>
                    <a:pt x="1" y="2834"/>
                  </a:lnTo>
                  <a:lnTo>
                    <a:pt x="49" y="2882"/>
                  </a:lnTo>
                  <a:lnTo>
                    <a:pt x="241" y="2930"/>
                  </a:lnTo>
                  <a:lnTo>
                    <a:pt x="529" y="2930"/>
                  </a:lnTo>
                  <a:lnTo>
                    <a:pt x="865" y="2882"/>
                  </a:lnTo>
                  <a:lnTo>
                    <a:pt x="1202" y="2786"/>
                  </a:lnTo>
                  <a:lnTo>
                    <a:pt x="1922" y="2594"/>
                  </a:lnTo>
                  <a:lnTo>
                    <a:pt x="2354" y="2402"/>
                  </a:lnTo>
                  <a:lnTo>
                    <a:pt x="2354" y="2450"/>
                  </a:lnTo>
                  <a:lnTo>
                    <a:pt x="1874" y="2786"/>
                  </a:lnTo>
                  <a:lnTo>
                    <a:pt x="1154" y="3363"/>
                  </a:lnTo>
                  <a:lnTo>
                    <a:pt x="817" y="3651"/>
                  </a:lnTo>
                  <a:lnTo>
                    <a:pt x="577" y="3939"/>
                  </a:lnTo>
                  <a:lnTo>
                    <a:pt x="433" y="4179"/>
                  </a:lnTo>
                  <a:lnTo>
                    <a:pt x="433" y="4227"/>
                  </a:lnTo>
                  <a:lnTo>
                    <a:pt x="529" y="4323"/>
                  </a:lnTo>
                  <a:lnTo>
                    <a:pt x="625" y="4371"/>
                  </a:lnTo>
                  <a:lnTo>
                    <a:pt x="721" y="4371"/>
                  </a:lnTo>
                  <a:lnTo>
                    <a:pt x="1058" y="4323"/>
                  </a:lnTo>
                  <a:lnTo>
                    <a:pt x="1442" y="4179"/>
                  </a:lnTo>
                  <a:lnTo>
                    <a:pt x="1874" y="3987"/>
                  </a:lnTo>
                  <a:lnTo>
                    <a:pt x="2594" y="3651"/>
                  </a:lnTo>
                  <a:lnTo>
                    <a:pt x="2882" y="3459"/>
                  </a:lnTo>
                  <a:lnTo>
                    <a:pt x="2642" y="3699"/>
                  </a:lnTo>
                  <a:lnTo>
                    <a:pt x="2066" y="4275"/>
                  </a:lnTo>
                  <a:lnTo>
                    <a:pt x="1826" y="4563"/>
                  </a:lnTo>
                  <a:lnTo>
                    <a:pt x="1634" y="4851"/>
                  </a:lnTo>
                  <a:lnTo>
                    <a:pt x="1538" y="5092"/>
                  </a:lnTo>
                  <a:lnTo>
                    <a:pt x="1538" y="5140"/>
                  </a:lnTo>
                  <a:lnTo>
                    <a:pt x="1586" y="5188"/>
                  </a:lnTo>
                  <a:lnTo>
                    <a:pt x="1682" y="5236"/>
                  </a:lnTo>
                  <a:lnTo>
                    <a:pt x="1778" y="5188"/>
                  </a:lnTo>
                  <a:lnTo>
                    <a:pt x="2018" y="5092"/>
                  </a:lnTo>
                  <a:lnTo>
                    <a:pt x="2258" y="4948"/>
                  </a:lnTo>
                  <a:lnTo>
                    <a:pt x="2546" y="4755"/>
                  </a:lnTo>
                  <a:lnTo>
                    <a:pt x="3075" y="4323"/>
                  </a:lnTo>
                  <a:lnTo>
                    <a:pt x="3363" y="4035"/>
                  </a:lnTo>
                  <a:lnTo>
                    <a:pt x="3411" y="4035"/>
                  </a:lnTo>
                  <a:lnTo>
                    <a:pt x="3219" y="4323"/>
                  </a:lnTo>
                  <a:lnTo>
                    <a:pt x="2979" y="4851"/>
                  </a:lnTo>
                  <a:lnTo>
                    <a:pt x="2882" y="5140"/>
                  </a:lnTo>
                  <a:lnTo>
                    <a:pt x="2834" y="5380"/>
                  </a:lnTo>
                  <a:lnTo>
                    <a:pt x="2834" y="5524"/>
                  </a:lnTo>
                  <a:lnTo>
                    <a:pt x="2882" y="5620"/>
                  </a:lnTo>
                  <a:lnTo>
                    <a:pt x="2931" y="5668"/>
                  </a:lnTo>
                  <a:lnTo>
                    <a:pt x="3027" y="5620"/>
                  </a:lnTo>
                  <a:lnTo>
                    <a:pt x="3171" y="5572"/>
                  </a:lnTo>
                  <a:lnTo>
                    <a:pt x="3507" y="5236"/>
                  </a:lnTo>
                  <a:lnTo>
                    <a:pt x="3891" y="4803"/>
                  </a:lnTo>
                  <a:lnTo>
                    <a:pt x="4227" y="4323"/>
                  </a:lnTo>
                  <a:lnTo>
                    <a:pt x="4515" y="4371"/>
                  </a:lnTo>
                  <a:lnTo>
                    <a:pt x="4755" y="4323"/>
                  </a:lnTo>
                  <a:lnTo>
                    <a:pt x="4996" y="4227"/>
                  </a:lnTo>
                  <a:lnTo>
                    <a:pt x="5236" y="4131"/>
                  </a:lnTo>
                  <a:lnTo>
                    <a:pt x="5524" y="3939"/>
                  </a:lnTo>
                  <a:lnTo>
                    <a:pt x="5764" y="3699"/>
                  </a:lnTo>
                  <a:lnTo>
                    <a:pt x="5956" y="3411"/>
                  </a:lnTo>
                  <a:lnTo>
                    <a:pt x="6052" y="3075"/>
                  </a:lnTo>
                  <a:lnTo>
                    <a:pt x="6148" y="2738"/>
                  </a:lnTo>
                  <a:lnTo>
                    <a:pt x="6100" y="2402"/>
                  </a:lnTo>
                  <a:lnTo>
                    <a:pt x="6052" y="2066"/>
                  </a:lnTo>
                  <a:lnTo>
                    <a:pt x="5908" y="1778"/>
                  </a:lnTo>
                  <a:lnTo>
                    <a:pt x="5476" y="1009"/>
                  </a:lnTo>
                  <a:lnTo>
                    <a:pt x="5332" y="769"/>
                  </a:lnTo>
                  <a:lnTo>
                    <a:pt x="5092" y="529"/>
                  </a:lnTo>
                  <a:lnTo>
                    <a:pt x="4852" y="385"/>
                  </a:lnTo>
                  <a:lnTo>
                    <a:pt x="4611" y="241"/>
                  </a:lnTo>
                  <a:lnTo>
                    <a:pt x="4323" y="193"/>
                  </a:lnTo>
                  <a:lnTo>
                    <a:pt x="4035" y="145"/>
                  </a:lnTo>
                  <a:lnTo>
                    <a:pt x="3699" y="145"/>
                  </a:lnTo>
                  <a:lnTo>
                    <a:pt x="3411" y="241"/>
                  </a:lnTo>
                  <a:lnTo>
                    <a:pt x="2834" y="145"/>
                  </a:lnTo>
                  <a:lnTo>
                    <a:pt x="2018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6" name="Google Shape;4216;p7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extrusionOk="0">
                  <a:moveTo>
                    <a:pt x="15368" y="1"/>
                  </a:moveTo>
                  <a:lnTo>
                    <a:pt x="14984" y="49"/>
                  </a:ln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7" name="Google Shape;4217;p7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fill="none" extrusionOk="0">
                  <a:moveTo>
                    <a:pt x="14552" y="193"/>
                  </a:move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lnTo>
                    <a:pt x="15368" y="1"/>
                  </a:lnTo>
                  <a:lnTo>
                    <a:pt x="14984" y="49"/>
                  </a:lnTo>
                  <a:lnTo>
                    <a:pt x="14552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8" name="Google Shape;4218;p7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extrusionOk="0">
                  <a:moveTo>
                    <a:pt x="9029" y="1"/>
                  </a:moveTo>
                  <a:lnTo>
                    <a:pt x="8405" y="241"/>
                  </a:lnTo>
                  <a:lnTo>
                    <a:pt x="7445" y="625"/>
                  </a:lnTo>
                  <a:lnTo>
                    <a:pt x="5043" y="1633"/>
                  </a:lnTo>
                  <a:lnTo>
                    <a:pt x="1922" y="2978"/>
                  </a:lnTo>
                  <a:lnTo>
                    <a:pt x="1634" y="2834"/>
                  </a:lnTo>
                  <a:lnTo>
                    <a:pt x="1393" y="2786"/>
                  </a:lnTo>
                  <a:lnTo>
                    <a:pt x="1153" y="2738"/>
                  </a:lnTo>
                  <a:lnTo>
                    <a:pt x="1057" y="2786"/>
                  </a:lnTo>
                  <a:lnTo>
                    <a:pt x="1009" y="2882"/>
                  </a:lnTo>
                  <a:lnTo>
                    <a:pt x="1009" y="3122"/>
                  </a:lnTo>
                  <a:lnTo>
                    <a:pt x="1057" y="3362"/>
                  </a:lnTo>
                  <a:lnTo>
                    <a:pt x="1105" y="3458"/>
                  </a:lnTo>
                  <a:lnTo>
                    <a:pt x="1009" y="3458"/>
                  </a:lnTo>
                  <a:lnTo>
                    <a:pt x="721" y="3410"/>
                  </a:lnTo>
                  <a:lnTo>
                    <a:pt x="577" y="3458"/>
                  </a:lnTo>
                  <a:lnTo>
                    <a:pt x="385" y="3506"/>
                  </a:lnTo>
                  <a:lnTo>
                    <a:pt x="241" y="3602"/>
                  </a:lnTo>
                  <a:lnTo>
                    <a:pt x="49" y="3698"/>
                  </a:lnTo>
                  <a:lnTo>
                    <a:pt x="1" y="3843"/>
                  </a:lnTo>
                  <a:lnTo>
                    <a:pt x="1" y="4035"/>
                  </a:lnTo>
                  <a:lnTo>
                    <a:pt x="49" y="4515"/>
                  </a:lnTo>
                  <a:lnTo>
                    <a:pt x="241" y="5139"/>
                  </a:lnTo>
                  <a:lnTo>
                    <a:pt x="481" y="5764"/>
                  </a:lnTo>
                  <a:lnTo>
                    <a:pt x="913" y="6964"/>
                  </a:lnTo>
                  <a:lnTo>
                    <a:pt x="1153" y="7492"/>
                  </a:lnTo>
                  <a:lnTo>
                    <a:pt x="1345" y="7588"/>
                  </a:lnTo>
                  <a:lnTo>
                    <a:pt x="1441" y="7637"/>
                  </a:lnTo>
                  <a:lnTo>
                    <a:pt x="1538" y="7588"/>
                  </a:lnTo>
                  <a:lnTo>
                    <a:pt x="1634" y="7540"/>
                  </a:lnTo>
                  <a:lnTo>
                    <a:pt x="1682" y="7444"/>
                  </a:lnTo>
                  <a:lnTo>
                    <a:pt x="1682" y="7396"/>
                  </a:lnTo>
                  <a:lnTo>
                    <a:pt x="2114" y="7492"/>
                  </a:lnTo>
                  <a:lnTo>
                    <a:pt x="2210" y="7492"/>
                  </a:lnTo>
                  <a:lnTo>
                    <a:pt x="2306" y="7444"/>
                  </a:lnTo>
                  <a:lnTo>
                    <a:pt x="2402" y="7396"/>
                  </a:lnTo>
                  <a:lnTo>
                    <a:pt x="2450" y="7300"/>
                  </a:lnTo>
                  <a:lnTo>
                    <a:pt x="2498" y="7060"/>
                  </a:lnTo>
                  <a:lnTo>
                    <a:pt x="2498" y="6964"/>
                  </a:lnTo>
                  <a:lnTo>
                    <a:pt x="8501" y="5187"/>
                  </a:lnTo>
                  <a:lnTo>
                    <a:pt x="902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9" name="Google Shape;4219;p7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fill="none" extrusionOk="0">
                  <a:moveTo>
                    <a:pt x="1153" y="7492"/>
                  </a:moveTo>
                  <a:lnTo>
                    <a:pt x="1153" y="7492"/>
                  </a:lnTo>
                  <a:lnTo>
                    <a:pt x="913" y="6964"/>
                  </a:lnTo>
                  <a:lnTo>
                    <a:pt x="481" y="5764"/>
                  </a:lnTo>
                  <a:lnTo>
                    <a:pt x="241" y="5139"/>
                  </a:lnTo>
                  <a:lnTo>
                    <a:pt x="49" y="4515"/>
                  </a:lnTo>
                  <a:lnTo>
                    <a:pt x="1" y="4035"/>
                  </a:lnTo>
                  <a:lnTo>
                    <a:pt x="1" y="3843"/>
                  </a:lnTo>
                  <a:lnTo>
                    <a:pt x="49" y="3698"/>
                  </a:lnTo>
                  <a:lnTo>
                    <a:pt x="49" y="3698"/>
                  </a:lnTo>
                  <a:lnTo>
                    <a:pt x="241" y="3602"/>
                  </a:lnTo>
                  <a:lnTo>
                    <a:pt x="385" y="3506"/>
                  </a:lnTo>
                  <a:lnTo>
                    <a:pt x="577" y="3458"/>
                  </a:lnTo>
                  <a:lnTo>
                    <a:pt x="721" y="3410"/>
                  </a:lnTo>
                  <a:lnTo>
                    <a:pt x="1009" y="3458"/>
                  </a:lnTo>
                  <a:lnTo>
                    <a:pt x="1105" y="3458"/>
                  </a:lnTo>
                  <a:lnTo>
                    <a:pt x="1105" y="3458"/>
                  </a:lnTo>
                  <a:lnTo>
                    <a:pt x="1057" y="3362"/>
                  </a:lnTo>
                  <a:lnTo>
                    <a:pt x="1009" y="3122"/>
                  </a:lnTo>
                  <a:lnTo>
                    <a:pt x="1009" y="2882"/>
                  </a:lnTo>
                  <a:lnTo>
                    <a:pt x="1057" y="2786"/>
                  </a:lnTo>
                  <a:lnTo>
                    <a:pt x="1153" y="2738"/>
                  </a:lnTo>
                  <a:lnTo>
                    <a:pt x="1153" y="2738"/>
                  </a:lnTo>
                  <a:lnTo>
                    <a:pt x="1393" y="2786"/>
                  </a:lnTo>
                  <a:lnTo>
                    <a:pt x="1634" y="2834"/>
                  </a:lnTo>
                  <a:lnTo>
                    <a:pt x="1922" y="2978"/>
                  </a:lnTo>
                  <a:lnTo>
                    <a:pt x="1922" y="2978"/>
                  </a:lnTo>
                  <a:lnTo>
                    <a:pt x="5043" y="1633"/>
                  </a:lnTo>
                  <a:lnTo>
                    <a:pt x="7445" y="625"/>
                  </a:lnTo>
                  <a:lnTo>
                    <a:pt x="8405" y="241"/>
                  </a:lnTo>
                  <a:lnTo>
                    <a:pt x="9029" y="1"/>
                  </a:lnTo>
                  <a:lnTo>
                    <a:pt x="8501" y="5187"/>
                  </a:lnTo>
                  <a:lnTo>
                    <a:pt x="2498" y="6964"/>
                  </a:lnTo>
                  <a:lnTo>
                    <a:pt x="2498" y="6964"/>
                  </a:lnTo>
                  <a:lnTo>
                    <a:pt x="2498" y="7060"/>
                  </a:lnTo>
                  <a:lnTo>
                    <a:pt x="2450" y="7300"/>
                  </a:lnTo>
                  <a:lnTo>
                    <a:pt x="2402" y="7396"/>
                  </a:lnTo>
                  <a:lnTo>
                    <a:pt x="2306" y="7444"/>
                  </a:lnTo>
                  <a:lnTo>
                    <a:pt x="2210" y="7492"/>
                  </a:lnTo>
                  <a:lnTo>
                    <a:pt x="2114" y="7492"/>
                  </a:lnTo>
                  <a:lnTo>
                    <a:pt x="2114" y="7492"/>
                  </a:lnTo>
                  <a:lnTo>
                    <a:pt x="1682" y="7396"/>
                  </a:lnTo>
                  <a:lnTo>
                    <a:pt x="1682" y="7396"/>
                  </a:lnTo>
                  <a:lnTo>
                    <a:pt x="1682" y="7444"/>
                  </a:lnTo>
                  <a:lnTo>
                    <a:pt x="1634" y="7540"/>
                  </a:lnTo>
                  <a:lnTo>
                    <a:pt x="1538" y="7588"/>
                  </a:lnTo>
                  <a:lnTo>
                    <a:pt x="1441" y="7637"/>
                  </a:lnTo>
                  <a:lnTo>
                    <a:pt x="1345" y="7588"/>
                  </a:lnTo>
                  <a:lnTo>
                    <a:pt x="1153" y="74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0" name="Google Shape;4220;p7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extrusionOk="0">
                  <a:moveTo>
                    <a:pt x="817" y="1"/>
                  </a:move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1" name="Google Shape;4221;p7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fill="none" extrusionOk="0">
                  <a:moveTo>
                    <a:pt x="817" y="1"/>
                  </a:moveTo>
                  <a:lnTo>
                    <a:pt x="817" y="1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7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extrusionOk="0">
                  <a:moveTo>
                    <a:pt x="7493" y="0"/>
                  </a:move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7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fill="none" extrusionOk="0">
                  <a:moveTo>
                    <a:pt x="7493" y="0"/>
                  </a:moveTo>
                  <a:lnTo>
                    <a:pt x="7493" y="0"/>
                  </a:ln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4224;p7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extrusionOk="0">
                  <a:moveTo>
                    <a:pt x="1" y="0"/>
                  </a:move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5" name="Google Shape;4225;p7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6" name="Google Shape;4226;p7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extrusionOk="0">
                  <a:moveTo>
                    <a:pt x="720" y="0"/>
                  </a:move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7" name="Google Shape;4227;p7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fill="none" extrusionOk="0">
                  <a:moveTo>
                    <a:pt x="720" y="0"/>
                  </a:moveTo>
                  <a:lnTo>
                    <a:pt x="720" y="0"/>
                  </a:ln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8" name="Google Shape;4228;p7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extrusionOk="0">
                  <a:moveTo>
                    <a:pt x="673" y="1"/>
                  </a:move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9" name="Google Shape;4229;p7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0" name="Google Shape;4230;p7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extrusionOk="0">
                  <a:moveTo>
                    <a:pt x="96" y="1"/>
                  </a:move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1" name="Google Shape;4231;p7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144" y="49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2" name="Google Shape;4232;p7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106" y="4996"/>
                  </a:lnTo>
                  <a:lnTo>
                    <a:pt x="1490" y="5716"/>
                  </a:lnTo>
                  <a:lnTo>
                    <a:pt x="1730" y="6052"/>
                  </a:lnTo>
                  <a:lnTo>
                    <a:pt x="2018" y="6388"/>
                  </a:lnTo>
                  <a:lnTo>
                    <a:pt x="2306" y="6580"/>
                  </a:lnTo>
                  <a:lnTo>
                    <a:pt x="2450" y="6628"/>
                  </a:lnTo>
                  <a:lnTo>
                    <a:pt x="2642" y="6628"/>
                  </a:lnTo>
                  <a:lnTo>
                    <a:pt x="2738" y="6532"/>
                  </a:lnTo>
                  <a:lnTo>
                    <a:pt x="2834" y="6340"/>
                  </a:lnTo>
                  <a:lnTo>
                    <a:pt x="2931" y="6004"/>
                  </a:lnTo>
                  <a:lnTo>
                    <a:pt x="3027" y="5572"/>
                  </a:lnTo>
                  <a:lnTo>
                    <a:pt x="3171" y="4563"/>
                  </a:lnTo>
                  <a:lnTo>
                    <a:pt x="3267" y="3411"/>
                  </a:lnTo>
                  <a:lnTo>
                    <a:pt x="3315" y="2258"/>
                  </a:lnTo>
                  <a:lnTo>
                    <a:pt x="3315" y="1202"/>
                  </a:lnTo>
                  <a:lnTo>
                    <a:pt x="3315" y="481"/>
                  </a:lnTo>
                  <a:lnTo>
                    <a:pt x="3267" y="145"/>
                  </a:lnTo>
                  <a:lnTo>
                    <a:pt x="3171" y="49"/>
                  </a:lnTo>
                  <a:lnTo>
                    <a:pt x="30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3" name="Google Shape;4233;p7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fill="none" extrusionOk="0">
                  <a:moveTo>
                    <a:pt x="1" y="3411"/>
                  </a:moveTo>
                  <a:lnTo>
                    <a:pt x="1" y="3411"/>
                  </a:lnTo>
                  <a:lnTo>
                    <a:pt x="241" y="3123"/>
                  </a:lnTo>
                  <a:lnTo>
                    <a:pt x="481" y="2834"/>
                  </a:lnTo>
                  <a:lnTo>
                    <a:pt x="625" y="2738"/>
                  </a:lnTo>
                  <a:lnTo>
                    <a:pt x="817" y="2642"/>
                  </a:lnTo>
                  <a:lnTo>
                    <a:pt x="961" y="2642"/>
                  </a:lnTo>
                  <a:lnTo>
                    <a:pt x="1106" y="2690"/>
                  </a:lnTo>
                  <a:lnTo>
                    <a:pt x="1106" y="2690"/>
                  </a:lnTo>
                  <a:lnTo>
                    <a:pt x="1250" y="2834"/>
                  </a:lnTo>
                  <a:lnTo>
                    <a:pt x="1394" y="2978"/>
                  </a:lnTo>
                  <a:lnTo>
                    <a:pt x="1586" y="3315"/>
                  </a:lnTo>
                  <a:lnTo>
                    <a:pt x="1682" y="3603"/>
                  </a:lnTo>
                  <a:lnTo>
                    <a:pt x="1730" y="3747"/>
                  </a:lnTo>
                  <a:lnTo>
                    <a:pt x="1730" y="3747"/>
                  </a:lnTo>
                  <a:lnTo>
                    <a:pt x="1682" y="1922"/>
                  </a:lnTo>
                  <a:lnTo>
                    <a:pt x="1682" y="625"/>
                  </a:lnTo>
                  <a:lnTo>
                    <a:pt x="1730" y="193"/>
                  </a:lnTo>
                  <a:lnTo>
                    <a:pt x="1730" y="97"/>
                  </a:lnTo>
                  <a:lnTo>
                    <a:pt x="1778" y="1"/>
                  </a:lnTo>
                  <a:lnTo>
                    <a:pt x="1778" y="1"/>
                  </a:lnTo>
                  <a:lnTo>
                    <a:pt x="2114" y="1"/>
                  </a:lnTo>
                  <a:lnTo>
                    <a:pt x="2546" y="1"/>
                  </a:lnTo>
                  <a:lnTo>
                    <a:pt x="3027" y="1"/>
                  </a:lnTo>
                  <a:lnTo>
                    <a:pt x="3171" y="49"/>
                  </a:lnTo>
                  <a:lnTo>
                    <a:pt x="3267" y="145"/>
                  </a:lnTo>
                  <a:lnTo>
                    <a:pt x="3267" y="145"/>
                  </a:lnTo>
                  <a:lnTo>
                    <a:pt x="3315" y="481"/>
                  </a:lnTo>
                  <a:lnTo>
                    <a:pt x="3315" y="1202"/>
                  </a:lnTo>
                  <a:lnTo>
                    <a:pt x="3315" y="2258"/>
                  </a:lnTo>
                  <a:lnTo>
                    <a:pt x="3267" y="3411"/>
                  </a:lnTo>
                  <a:lnTo>
                    <a:pt x="3171" y="4563"/>
                  </a:lnTo>
                  <a:lnTo>
                    <a:pt x="3027" y="5572"/>
                  </a:lnTo>
                  <a:lnTo>
                    <a:pt x="2931" y="6004"/>
                  </a:lnTo>
                  <a:lnTo>
                    <a:pt x="2834" y="6340"/>
                  </a:lnTo>
                  <a:lnTo>
                    <a:pt x="2738" y="6532"/>
                  </a:lnTo>
                  <a:lnTo>
                    <a:pt x="2642" y="6628"/>
                  </a:lnTo>
                  <a:lnTo>
                    <a:pt x="2594" y="6628"/>
                  </a:lnTo>
                  <a:lnTo>
                    <a:pt x="2594" y="6628"/>
                  </a:lnTo>
                  <a:lnTo>
                    <a:pt x="2450" y="6628"/>
                  </a:lnTo>
                  <a:lnTo>
                    <a:pt x="2306" y="6580"/>
                  </a:lnTo>
                  <a:lnTo>
                    <a:pt x="2018" y="6388"/>
                  </a:lnTo>
                  <a:lnTo>
                    <a:pt x="1730" y="6052"/>
                  </a:lnTo>
                  <a:lnTo>
                    <a:pt x="1490" y="5716"/>
                  </a:lnTo>
                  <a:lnTo>
                    <a:pt x="1106" y="4996"/>
                  </a:lnTo>
                  <a:lnTo>
                    <a:pt x="961" y="4659"/>
                  </a:lnTo>
                  <a:lnTo>
                    <a:pt x="961" y="4659"/>
                  </a:lnTo>
                  <a:lnTo>
                    <a:pt x="769" y="4515"/>
                  </a:lnTo>
                  <a:lnTo>
                    <a:pt x="385" y="4179"/>
                  </a:lnTo>
                  <a:lnTo>
                    <a:pt x="193" y="3987"/>
                  </a:lnTo>
                  <a:lnTo>
                    <a:pt x="49" y="3795"/>
                  </a:lnTo>
                  <a:lnTo>
                    <a:pt x="1" y="3603"/>
                  </a:lnTo>
                  <a:lnTo>
                    <a:pt x="1" y="3507"/>
                  </a:lnTo>
                  <a:lnTo>
                    <a:pt x="1" y="34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4" name="Google Shape;4234;p7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extrusionOk="0">
                  <a:moveTo>
                    <a:pt x="2498" y="1"/>
                  </a:moveTo>
                  <a:lnTo>
                    <a:pt x="2114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5" name="Google Shape;4235;p7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114" y="49"/>
                  </a:lnTo>
                  <a:lnTo>
                    <a:pt x="1826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546" y="6676"/>
                  </a:lnTo>
                  <a:lnTo>
                    <a:pt x="2546" y="6676"/>
                  </a:lnTo>
                  <a:lnTo>
                    <a:pt x="2642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6" name="Google Shape;4236;p71"/>
            <p:cNvSpPr/>
            <p:nvPr/>
          </p:nvSpPr>
          <p:spPr>
            <a:xfrm>
              <a:off x="2428050" y="1828525"/>
              <a:ext cx="70875" cy="164525"/>
            </a:xfrm>
            <a:custGeom>
              <a:avLst/>
              <a:gdLst/>
              <a:ahLst/>
              <a:cxnLst/>
              <a:rect l="l" t="t" r="r" b="b"/>
              <a:pathLst>
                <a:path w="2835" h="6581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058" y="4899"/>
                  </a:lnTo>
                  <a:lnTo>
                    <a:pt x="1394" y="5476"/>
                  </a:lnTo>
                  <a:lnTo>
                    <a:pt x="1586" y="5812"/>
                  </a:lnTo>
                  <a:lnTo>
                    <a:pt x="1778" y="6100"/>
                  </a:lnTo>
                  <a:lnTo>
                    <a:pt x="2018" y="6388"/>
                  </a:lnTo>
                  <a:lnTo>
                    <a:pt x="2258" y="6580"/>
                  </a:lnTo>
                  <a:lnTo>
                    <a:pt x="2354" y="6292"/>
                  </a:lnTo>
                  <a:lnTo>
                    <a:pt x="2450" y="5956"/>
                  </a:lnTo>
                  <a:lnTo>
                    <a:pt x="2594" y="5140"/>
                  </a:lnTo>
                  <a:lnTo>
                    <a:pt x="2690" y="4227"/>
                  </a:lnTo>
                  <a:lnTo>
                    <a:pt x="2738" y="3219"/>
                  </a:lnTo>
                  <a:lnTo>
                    <a:pt x="2834" y="1298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7" name="Google Shape;4237;p71"/>
            <p:cNvSpPr/>
            <p:nvPr/>
          </p:nvSpPr>
          <p:spPr>
            <a:xfrm>
              <a:off x="2455675" y="1946200"/>
              <a:ext cx="38450" cy="46850"/>
            </a:xfrm>
            <a:custGeom>
              <a:avLst/>
              <a:gdLst/>
              <a:ahLst/>
              <a:cxnLst/>
              <a:rect l="l" t="t" r="r" b="b"/>
              <a:pathLst>
                <a:path w="1538" h="1874" extrusionOk="0">
                  <a:moveTo>
                    <a:pt x="1153" y="0"/>
                  </a:moveTo>
                  <a:lnTo>
                    <a:pt x="721" y="48"/>
                  </a:lnTo>
                  <a:lnTo>
                    <a:pt x="385" y="192"/>
                  </a:lnTo>
                  <a:lnTo>
                    <a:pt x="1" y="289"/>
                  </a:lnTo>
                  <a:lnTo>
                    <a:pt x="241" y="721"/>
                  </a:lnTo>
                  <a:lnTo>
                    <a:pt x="529" y="1153"/>
                  </a:lnTo>
                  <a:lnTo>
                    <a:pt x="817" y="1585"/>
                  </a:lnTo>
                  <a:lnTo>
                    <a:pt x="1009" y="1729"/>
                  </a:lnTo>
                  <a:lnTo>
                    <a:pt x="1153" y="1873"/>
                  </a:lnTo>
                  <a:lnTo>
                    <a:pt x="1297" y="1489"/>
                  </a:lnTo>
                  <a:lnTo>
                    <a:pt x="1393" y="105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8" name="Google Shape;4238;p7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01" y="1"/>
                  </a:moveTo>
                  <a:lnTo>
                    <a:pt x="1057" y="49"/>
                  </a:lnTo>
                  <a:lnTo>
                    <a:pt x="673" y="289"/>
                  </a:lnTo>
                  <a:lnTo>
                    <a:pt x="288" y="529"/>
                  </a:lnTo>
                  <a:lnTo>
                    <a:pt x="48" y="721"/>
                  </a:lnTo>
                  <a:lnTo>
                    <a:pt x="0" y="817"/>
                  </a:lnTo>
                  <a:lnTo>
                    <a:pt x="48" y="913"/>
                  </a:lnTo>
                  <a:lnTo>
                    <a:pt x="288" y="1297"/>
                  </a:lnTo>
                  <a:lnTo>
                    <a:pt x="961" y="2354"/>
                  </a:lnTo>
                  <a:lnTo>
                    <a:pt x="2017" y="3891"/>
                  </a:lnTo>
                  <a:lnTo>
                    <a:pt x="1921" y="3795"/>
                  </a:lnTo>
                  <a:lnTo>
                    <a:pt x="1633" y="3603"/>
                  </a:lnTo>
                  <a:lnTo>
                    <a:pt x="1297" y="3411"/>
                  </a:lnTo>
                  <a:lnTo>
                    <a:pt x="1105" y="3363"/>
                  </a:lnTo>
                  <a:lnTo>
                    <a:pt x="913" y="3363"/>
                  </a:lnTo>
                  <a:lnTo>
                    <a:pt x="769" y="3411"/>
                  </a:lnTo>
                  <a:lnTo>
                    <a:pt x="625" y="3507"/>
                  </a:lnTo>
                  <a:lnTo>
                    <a:pt x="529" y="3603"/>
                  </a:lnTo>
                  <a:lnTo>
                    <a:pt x="480" y="3795"/>
                  </a:lnTo>
                  <a:lnTo>
                    <a:pt x="384" y="4179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161" y="5284"/>
                  </a:lnTo>
                  <a:lnTo>
                    <a:pt x="2882" y="5668"/>
                  </a:lnTo>
                  <a:lnTo>
                    <a:pt x="3314" y="5812"/>
                  </a:lnTo>
                  <a:lnTo>
                    <a:pt x="3698" y="5956"/>
                  </a:lnTo>
                  <a:lnTo>
                    <a:pt x="4034" y="5956"/>
                  </a:lnTo>
                  <a:lnTo>
                    <a:pt x="4178" y="5908"/>
                  </a:lnTo>
                  <a:lnTo>
                    <a:pt x="4323" y="5860"/>
                  </a:lnTo>
                  <a:lnTo>
                    <a:pt x="4323" y="5764"/>
                  </a:lnTo>
                  <a:lnTo>
                    <a:pt x="4371" y="5716"/>
                  </a:lnTo>
                  <a:lnTo>
                    <a:pt x="4371" y="5428"/>
                  </a:lnTo>
                  <a:lnTo>
                    <a:pt x="4274" y="5140"/>
                  </a:lnTo>
                  <a:lnTo>
                    <a:pt x="4130" y="4707"/>
                  </a:lnTo>
                  <a:lnTo>
                    <a:pt x="3698" y="3795"/>
                  </a:lnTo>
                  <a:lnTo>
                    <a:pt x="3122" y="2786"/>
                  </a:lnTo>
                  <a:lnTo>
                    <a:pt x="2498" y="1778"/>
                  </a:lnTo>
                  <a:lnTo>
                    <a:pt x="1969" y="913"/>
                  </a:lnTo>
                  <a:lnTo>
                    <a:pt x="1537" y="289"/>
                  </a:lnTo>
                  <a:lnTo>
                    <a:pt x="1345" y="49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9" name="Google Shape;4239;p7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384" y="4563"/>
                  </a:moveTo>
                  <a:lnTo>
                    <a:pt x="384" y="4563"/>
                  </a:lnTo>
                  <a:lnTo>
                    <a:pt x="384" y="4179"/>
                  </a:lnTo>
                  <a:lnTo>
                    <a:pt x="480" y="3795"/>
                  </a:lnTo>
                  <a:lnTo>
                    <a:pt x="529" y="3603"/>
                  </a:lnTo>
                  <a:lnTo>
                    <a:pt x="625" y="3507"/>
                  </a:lnTo>
                  <a:lnTo>
                    <a:pt x="769" y="3411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1105" y="3363"/>
                  </a:lnTo>
                  <a:lnTo>
                    <a:pt x="1297" y="3411"/>
                  </a:lnTo>
                  <a:lnTo>
                    <a:pt x="1633" y="3603"/>
                  </a:lnTo>
                  <a:lnTo>
                    <a:pt x="1921" y="3795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961" y="2354"/>
                  </a:lnTo>
                  <a:lnTo>
                    <a:pt x="288" y="1297"/>
                  </a:lnTo>
                  <a:lnTo>
                    <a:pt x="48" y="913"/>
                  </a:lnTo>
                  <a:lnTo>
                    <a:pt x="0" y="81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288" y="529"/>
                  </a:lnTo>
                  <a:lnTo>
                    <a:pt x="673" y="289"/>
                  </a:lnTo>
                  <a:lnTo>
                    <a:pt x="1057" y="49"/>
                  </a:lnTo>
                  <a:lnTo>
                    <a:pt x="1201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537" y="289"/>
                  </a:lnTo>
                  <a:lnTo>
                    <a:pt x="1969" y="913"/>
                  </a:lnTo>
                  <a:lnTo>
                    <a:pt x="2498" y="1778"/>
                  </a:lnTo>
                  <a:lnTo>
                    <a:pt x="3122" y="2786"/>
                  </a:lnTo>
                  <a:lnTo>
                    <a:pt x="3698" y="3795"/>
                  </a:lnTo>
                  <a:lnTo>
                    <a:pt x="4130" y="4707"/>
                  </a:lnTo>
                  <a:lnTo>
                    <a:pt x="4274" y="5140"/>
                  </a:lnTo>
                  <a:lnTo>
                    <a:pt x="4371" y="5428"/>
                  </a:lnTo>
                  <a:lnTo>
                    <a:pt x="4371" y="5716"/>
                  </a:lnTo>
                  <a:lnTo>
                    <a:pt x="4323" y="5764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178" y="5908"/>
                  </a:lnTo>
                  <a:lnTo>
                    <a:pt x="4034" y="5956"/>
                  </a:lnTo>
                  <a:lnTo>
                    <a:pt x="3698" y="5956"/>
                  </a:lnTo>
                  <a:lnTo>
                    <a:pt x="3314" y="5812"/>
                  </a:lnTo>
                  <a:lnTo>
                    <a:pt x="2882" y="5668"/>
                  </a:lnTo>
                  <a:lnTo>
                    <a:pt x="2161" y="5284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1633" y="5043"/>
                  </a:lnTo>
                  <a:lnTo>
                    <a:pt x="1153" y="4995"/>
                  </a:lnTo>
                  <a:lnTo>
                    <a:pt x="865" y="4899"/>
                  </a:lnTo>
                  <a:lnTo>
                    <a:pt x="625" y="4851"/>
                  </a:lnTo>
                  <a:lnTo>
                    <a:pt x="432" y="4707"/>
                  </a:lnTo>
                  <a:lnTo>
                    <a:pt x="384" y="4659"/>
                  </a:lnTo>
                  <a:lnTo>
                    <a:pt x="384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0" name="Google Shape;4240;p7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49" y="1"/>
                  </a:move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1" name="Google Shape;4241;p7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1009" y="3363"/>
                  </a:lnTo>
                  <a:lnTo>
                    <a:pt x="1009" y="3363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865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2" name="Google Shape;4242;p71"/>
            <p:cNvSpPr/>
            <p:nvPr/>
          </p:nvSpPr>
          <p:spPr>
            <a:xfrm>
              <a:off x="2630975" y="1636425"/>
              <a:ext cx="99675" cy="145300"/>
            </a:xfrm>
            <a:custGeom>
              <a:avLst/>
              <a:gdLst/>
              <a:ahLst/>
              <a:cxnLst/>
              <a:rect l="l" t="t" r="r" b="b"/>
              <a:pathLst>
                <a:path w="3987" h="5812" extrusionOk="0">
                  <a:moveTo>
                    <a:pt x="865" y="1"/>
                  </a:moveTo>
                  <a:lnTo>
                    <a:pt x="336" y="337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48" y="769"/>
                  </a:lnTo>
                  <a:lnTo>
                    <a:pt x="288" y="1153"/>
                  </a:lnTo>
                  <a:lnTo>
                    <a:pt x="961" y="2210"/>
                  </a:lnTo>
                  <a:lnTo>
                    <a:pt x="2017" y="3747"/>
                  </a:lnTo>
                  <a:lnTo>
                    <a:pt x="1921" y="3651"/>
                  </a:lnTo>
                  <a:lnTo>
                    <a:pt x="1633" y="3459"/>
                  </a:lnTo>
                  <a:lnTo>
                    <a:pt x="1297" y="3267"/>
                  </a:lnTo>
                  <a:lnTo>
                    <a:pt x="1105" y="3219"/>
                  </a:lnTo>
                  <a:lnTo>
                    <a:pt x="913" y="3219"/>
                  </a:lnTo>
                  <a:lnTo>
                    <a:pt x="769" y="3267"/>
                  </a:lnTo>
                  <a:lnTo>
                    <a:pt x="625" y="3363"/>
                  </a:lnTo>
                  <a:lnTo>
                    <a:pt x="529" y="3459"/>
                  </a:lnTo>
                  <a:lnTo>
                    <a:pt x="480" y="3651"/>
                  </a:lnTo>
                  <a:lnTo>
                    <a:pt x="384" y="4035"/>
                  </a:lnTo>
                  <a:lnTo>
                    <a:pt x="384" y="4419"/>
                  </a:lnTo>
                  <a:lnTo>
                    <a:pt x="384" y="4515"/>
                  </a:lnTo>
                  <a:lnTo>
                    <a:pt x="432" y="4563"/>
                  </a:lnTo>
                  <a:lnTo>
                    <a:pt x="625" y="4707"/>
                  </a:lnTo>
                  <a:lnTo>
                    <a:pt x="865" y="4755"/>
                  </a:lnTo>
                  <a:lnTo>
                    <a:pt x="1153" y="4851"/>
                  </a:lnTo>
                  <a:lnTo>
                    <a:pt x="1633" y="4899"/>
                  </a:lnTo>
                  <a:lnTo>
                    <a:pt x="1873" y="4947"/>
                  </a:lnTo>
                  <a:lnTo>
                    <a:pt x="2113" y="5092"/>
                  </a:lnTo>
                  <a:lnTo>
                    <a:pt x="2642" y="5380"/>
                  </a:lnTo>
                  <a:lnTo>
                    <a:pt x="3026" y="5572"/>
                  </a:lnTo>
                  <a:lnTo>
                    <a:pt x="3362" y="5716"/>
                  </a:lnTo>
                  <a:lnTo>
                    <a:pt x="3698" y="5812"/>
                  </a:lnTo>
                  <a:lnTo>
                    <a:pt x="3986" y="5812"/>
                  </a:lnTo>
                  <a:lnTo>
                    <a:pt x="3938" y="5524"/>
                  </a:lnTo>
                  <a:lnTo>
                    <a:pt x="3842" y="5188"/>
                  </a:lnTo>
                  <a:lnTo>
                    <a:pt x="3506" y="4467"/>
                  </a:lnTo>
                  <a:lnTo>
                    <a:pt x="3074" y="3603"/>
                  </a:lnTo>
                  <a:lnTo>
                    <a:pt x="2594" y="2738"/>
                  </a:lnTo>
                  <a:lnTo>
                    <a:pt x="1585" y="1105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3" name="Google Shape;4243;p71"/>
            <p:cNvSpPr/>
            <p:nvPr/>
          </p:nvSpPr>
          <p:spPr>
            <a:xfrm>
              <a:off x="2686200" y="1737300"/>
              <a:ext cx="44450" cy="44425"/>
            </a:xfrm>
            <a:custGeom>
              <a:avLst/>
              <a:gdLst/>
              <a:ahLst/>
              <a:cxnLst/>
              <a:rect l="l" t="t" r="r" b="b"/>
              <a:pathLst>
                <a:path w="1778" h="1777" extrusionOk="0">
                  <a:moveTo>
                    <a:pt x="1105" y="0"/>
                  </a:moveTo>
                  <a:lnTo>
                    <a:pt x="769" y="240"/>
                  </a:lnTo>
                  <a:lnTo>
                    <a:pt x="481" y="528"/>
                  </a:lnTo>
                  <a:lnTo>
                    <a:pt x="193" y="816"/>
                  </a:lnTo>
                  <a:lnTo>
                    <a:pt x="0" y="1105"/>
                  </a:lnTo>
                  <a:lnTo>
                    <a:pt x="385" y="1345"/>
                  </a:lnTo>
                  <a:lnTo>
                    <a:pt x="865" y="1537"/>
                  </a:lnTo>
                  <a:lnTo>
                    <a:pt x="1345" y="1729"/>
                  </a:lnTo>
                  <a:lnTo>
                    <a:pt x="1585" y="1777"/>
                  </a:lnTo>
                  <a:lnTo>
                    <a:pt x="1777" y="1777"/>
                  </a:lnTo>
                  <a:lnTo>
                    <a:pt x="1681" y="1441"/>
                  </a:lnTo>
                  <a:lnTo>
                    <a:pt x="1537" y="1009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4" name="Google Shape;4244;p7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5" name="Google Shape;4245;p7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12006" y="17578"/>
                  </a:move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lnTo>
                    <a:pt x="5811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6" name="Google Shape;4246;p7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6435" y="0"/>
                  </a:lnTo>
                  <a:close/>
                </a:path>
              </a:pathLst>
            </a:custGeom>
            <a:solidFill>
              <a:srgbClr val="FFE4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7" name="Google Shape;4247;p7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5907" y="0"/>
                  </a:moveTo>
                  <a:lnTo>
                    <a:pt x="5907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8164" y="2594"/>
                  </a:lnTo>
                  <a:lnTo>
                    <a:pt x="8164" y="2594"/>
                  </a:lnTo>
                  <a:lnTo>
                    <a:pt x="7876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6435" y="0"/>
                  </a:lnTo>
                  <a:lnTo>
                    <a:pt x="590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8" name="Google Shape;4248;p7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extrusionOk="0">
                  <a:moveTo>
                    <a:pt x="193" y="0"/>
                  </a:move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9" name="Google Shape;4249;p7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fill="none" extrusionOk="0">
                  <a:moveTo>
                    <a:pt x="1393" y="2546"/>
                  </a:move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0" name="Google Shape;4250;p7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1" name="Google Shape;4251;p7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fill="none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2" name="Google Shape;4252;p7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3" name="Google Shape;4253;p7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fill="none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lnTo>
                    <a:pt x="2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4" name="Google Shape;4254;p7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7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37"/>
                  </a:move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690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7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extrusionOk="0">
                  <a:moveTo>
                    <a:pt x="1634" y="1"/>
                  </a:move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7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lnTo>
                    <a:pt x="1970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7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extrusionOk="0">
                  <a:moveTo>
                    <a:pt x="8933" y="0"/>
                  </a:moveTo>
                  <a:lnTo>
                    <a:pt x="8165" y="48"/>
                  </a:lnTo>
                  <a:lnTo>
                    <a:pt x="7444" y="192"/>
                  </a:lnTo>
                  <a:lnTo>
                    <a:pt x="6676" y="385"/>
                  </a:lnTo>
                  <a:lnTo>
                    <a:pt x="5908" y="673"/>
                  </a:lnTo>
                  <a:lnTo>
                    <a:pt x="5235" y="1009"/>
                  </a:lnTo>
                  <a:lnTo>
                    <a:pt x="4515" y="1441"/>
                  </a:lnTo>
                  <a:lnTo>
                    <a:pt x="3891" y="1873"/>
                  </a:lnTo>
                  <a:lnTo>
                    <a:pt x="3266" y="2402"/>
                  </a:lnTo>
                  <a:lnTo>
                    <a:pt x="2738" y="2930"/>
                  </a:lnTo>
                  <a:lnTo>
                    <a:pt x="2210" y="3554"/>
                  </a:lnTo>
                  <a:lnTo>
                    <a:pt x="1777" y="4227"/>
                  </a:lnTo>
                  <a:lnTo>
                    <a:pt x="1105" y="5283"/>
                  </a:lnTo>
                  <a:lnTo>
                    <a:pt x="721" y="6004"/>
                  </a:lnTo>
                  <a:lnTo>
                    <a:pt x="433" y="6676"/>
                  </a:lnTo>
                  <a:lnTo>
                    <a:pt x="241" y="7396"/>
                  </a:lnTo>
                  <a:lnTo>
                    <a:pt x="97" y="8165"/>
                  </a:lnTo>
                  <a:lnTo>
                    <a:pt x="1" y="8885"/>
                  </a:lnTo>
                  <a:lnTo>
                    <a:pt x="1" y="9605"/>
                  </a:lnTo>
                  <a:lnTo>
                    <a:pt x="97" y="10374"/>
                  </a:lnTo>
                  <a:lnTo>
                    <a:pt x="241" y="11094"/>
                  </a:lnTo>
                  <a:lnTo>
                    <a:pt x="433" y="11767"/>
                  </a:lnTo>
                  <a:lnTo>
                    <a:pt x="721" y="12487"/>
                  </a:lnTo>
                  <a:lnTo>
                    <a:pt x="1057" y="13111"/>
                  </a:lnTo>
                  <a:lnTo>
                    <a:pt x="1441" y="13736"/>
                  </a:lnTo>
                  <a:lnTo>
                    <a:pt x="1922" y="14312"/>
                  </a:lnTo>
                  <a:lnTo>
                    <a:pt x="2450" y="14888"/>
                  </a:lnTo>
                  <a:lnTo>
                    <a:pt x="3026" y="15368"/>
                  </a:lnTo>
                  <a:lnTo>
                    <a:pt x="3698" y="15801"/>
                  </a:lnTo>
                  <a:lnTo>
                    <a:pt x="6484" y="17482"/>
                  </a:lnTo>
                  <a:lnTo>
                    <a:pt x="7204" y="17866"/>
                  </a:lnTo>
                  <a:lnTo>
                    <a:pt x="7925" y="18202"/>
                  </a:lnTo>
                  <a:lnTo>
                    <a:pt x="8693" y="18442"/>
                  </a:lnTo>
                  <a:lnTo>
                    <a:pt x="9510" y="18634"/>
                  </a:lnTo>
                  <a:lnTo>
                    <a:pt x="10326" y="18778"/>
                  </a:lnTo>
                  <a:lnTo>
                    <a:pt x="11094" y="18826"/>
                  </a:lnTo>
                  <a:lnTo>
                    <a:pt x="11911" y="18826"/>
                  </a:lnTo>
                  <a:lnTo>
                    <a:pt x="12679" y="18730"/>
                  </a:lnTo>
                  <a:lnTo>
                    <a:pt x="13448" y="18538"/>
                  </a:lnTo>
                  <a:lnTo>
                    <a:pt x="14168" y="18298"/>
                  </a:lnTo>
                  <a:lnTo>
                    <a:pt x="14792" y="17962"/>
                  </a:lnTo>
                  <a:lnTo>
                    <a:pt x="15417" y="17530"/>
                  </a:lnTo>
                  <a:lnTo>
                    <a:pt x="15657" y="17289"/>
                  </a:lnTo>
                  <a:lnTo>
                    <a:pt x="15945" y="17001"/>
                  </a:lnTo>
                  <a:lnTo>
                    <a:pt x="16185" y="16713"/>
                  </a:lnTo>
                  <a:lnTo>
                    <a:pt x="16377" y="16425"/>
                  </a:lnTo>
                  <a:lnTo>
                    <a:pt x="16569" y="16089"/>
                  </a:lnTo>
                  <a:lnTo>
                    <a:pt x="16713" y="15705"/>
                  </a:lnTo>
                  <a:lnTo>
                    <a:pt x="16857" y="15368"/>
                  </a:lnTo>
                  <a:lnTo>
                    <a:pt x="17001" y="14936"/>
                  </a:lnTo>
                  <a:lnTo>
                    <a:pt x="17626" y="13880"/>
                  </a:lnTo>
                  <a:lnTo>
                    <a:pt x="18058" y="13159"/>
                  </a:lnTo>
                  <a:lnTo>
                    <a:pt x="18394" y="12439"/>
                  </a:lnTo>
                  <a:lnTo>
                    <a:pt x="18682" y="11719"/>
                  </a:lnTo>
                  <a:lnTo>
                    <a:pt x="18971" y="10998"/>
                  </a:lnTo>
                  <a:lnTo>
                    <a:pt x="19163" y="10230"/>
                  </a:lnTo>
                  <a:lnTo>
                    <a:pt x="19307" y="9509"/>
                  </a:lnTo>
                  <a:lnTo>
                    <a:pt x="19355" y="8789"/>
                  </a:lnTo>
                  <a:lnTo>
                    <a:pt x="19355" y="8021"/>
                  </a:lnTo>
                  <a:lnTo>
                    <a:pt x="19259" y="7348"/>
                  </a:lnTo>
                  <a:lnTo>
                    <a:pt x="19115" y="6628"/>
                  </a:lnTo>
                  <a:lnTo>
                    <a:pt x="18826" y="5955"/>
                  </a:lnTo>
                  <a:lnTo>
                    <a:pt x="18490" y="5331"/>
                  </a:lnTo>
                  <a:lnTo>
                    <a:pt x="18010" y="4755"/>
                  </a:lnTo>
                  <a:lnTo>
                    <a:pt x="17434" y="4227"/>
                  </a:lnTo>
                  <a:lnTo>
                    <a:pt x="16761" y="3698"/>
                  </a:lnTo>
                  <a:lnTo>
                    <a:pt x="15945" y="3266"/>
                  </a:lnTo>
                  <a:lnTo>
                    <a:pt x="12631" y="961"/>
                  </a:lnTo>
                  <a:lnTo>
                    <a:pt x="11911" y="577"/>
                  </a:lnTo>
                  <a:lnTo>
                    <a:pt x="11190" y="289"/>
                  </a:lnTo>
                  <a:lnTo>
                    <a:pt x="10470" y="144"/>
                  </a:lnTo>
                  <a:lnTo>
                    <a:pt x="9702" y="48"/>
                  </a:lnTo>
                  <a:lnTo>
                    <a:pt x="8933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7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fill="none" extrusionOk="0">
                  <a:moveTo>
                    <a:pt x="12631" y="961"/>
                  </a:moveTo>
                  <a:lnTo>
                    <a:pt x="15945" y="3266"/>
                  </a:lnTo>
                  <a:lnTo>
                    <a:pt x="15945" y="3266"/>
                  </a:lnTo>
                  <a:lnTo>
                    <a:pt x="16761" y="3698"/>
                  </a:lnTo>
                  <a:lnTo>
                    <a:pt x="17434" y="4227"/>
                  </a:lnTo>
                  <a:lnTo>
                    <a:pt x="18010" y="4755"/>
                  </a:lnTo>
                  <a:lnTo>
                    <a:pt x="18490" y="5331"/>
                  </a:lnTo>
                  <a:lnTo>
                    <a:pt x="18826" y="5955"/>
                  </a:lnTo>
                  <a:lnTo>
                    <a:pt x="19115" y="6628"/>
                  </a:lnTo>
                  <a:lnTo>
                    <a:pt x="19259" y="7348"/>
                  </a:lnTo>
                  <a:lnTo>
                    <a:pt x="19355" y="8021"/>
                  </a:lnTo>
                  <a:lnTo>
                    <a:pt x="19355" y="8789"/>
                  </a:lnTo>
                  <a:lnTo>
                    <a:pt x="19307" y="9509"/>
                  </a:lnTo>
                  <a:lnTo>
                    <a:pt x="19163" y="10230"/>
                  </a:lnTo>
                  <a:lnTo>
                    <a:pt x="18971" y="10998"/>
                  </a:lnTo>
                  <a:lnTo>
                    <a:pt x="18682" y="11719"/>
                  </a:lnTo>
                  <a:lnTo>
                    <a:pt x="18394" y="12439"/>
                  </a:lnTo>
                  <a:lnTo>
                    <a:pt x="18058" y="13159"/>
                  </a:lnTo>
                  <a:lnTo>
                    <a:pt x="17626" y="13880"/>
                  </a:lnTo>
                  <a:lnTo>
                    <a:pt x="17001" y="14936"/>
                  </a:lnTo>
                  <a:lnTo>
                    <a:pt x="17001" y="14936"/>
                  </a:lnTo>
                  <a:lnTo>
                    <a:pt x="16857" y="15368"/>
                  </a:lnTo>
                  <a:lnTo>
                    <a:pt x="16713" y="15705"/>
                  </a:lnTo>
                  <a:lnTo>
                    <a:pt x="16569" y="16089"/>
                  </a:lnTo>
                  <a:lnTo>
                    <a:pt x="16377" y="16425"/>
                  </a:lnTo>
                  <a:lnTo>
                    <a:pt x="16185" y="16713"/>
                  </a:lnTo>
                  <a:lnTo>
                    <a:pt x="15945" y="17001"/>
                  </a:lnTo>
                  <a:lnTo>
                    <a:pt x="15657" y="17289"/>
                  </a:lnTo>
                  <a:lnTo>
                    <a:pt x="15417" y="17530"/>
                  </a:lnTo>
                  <a:lnTo>
                    <a:pt x="14792" y="17962"/>
                  </a:lnTo>
                  <a:lnTo>
                    <a:pt x="14168" y="18298"/>
                  </a:lnTo>
                  <a:lnTo>
                    <a:pt x="13448" y="18538"/>
                  </a:lnTo>
                  <a:lnTo>
                    <a:pt x="12679" y="18730"/>
                  </a:lnTo>
                  <a:lnTo>
                    <a:pt x="11911" y="18826"/>
                  </a:lnTo>
                  <a:lnTo>
                    <a:pt x="11094" y="18826"/>
                  </a:lnTo>
                  <a:lnTo>
                    <a:pt x="10326" y="18778"/>
                  </a:lnTo>
                  <a:lnTo>
                    <a:pt x="9510" y="18634"/>
                  </a:lnTo>
                  <a:lnTo>
                    <a:pt x="8693" y="18442"/>
                  </a:lnTo>
                  <a:lnTo>
                    <a:pt x="7925" y="18202"/>
                  </a:lnTo>
                  <a:lnTo>
                    <a:pt x="7204" y="17866"/>
                  </a:lnTo>
                  <a:lnTo>
                    <a:pt x="6484" y="17482"/>
                  </a:lnTo>
                  <a:lnTo>
                    <a:pt x="3698" y="15801"/>
                  </a:lnTo>
                  <a:lnTo>
                    <a:pt x="3698" y="15801"/>
                  </a:lnTo>
                  <a:lnTo>
                    <a:pt x="3026" y="15368"/>
                  </a:lnTo>
                  <a:lnTo>
                    <a:pt x="2450" y="14888"/>
                  </a:lnTo>
                  <a:lnTo>
                    <a:pt x="1922" y="14312"/>
                  </a:lnTo>
                  <a:lnTo>
                    <a:pt x="1441" y="13736"/>
                  </a:lnTo>
                  <a:lnTo>
                    <a:pt x="1057" y="13111"/>
                  </a:lnTo>
                  <a:lnTo>
                    <a:pt x="721" y="12487"/>
                  </a:lnTo>
                  <a:lnTo>
                    <a:pt x="433" y="11767"/>
                  </a:lnTo>
                  <a:lnTo>
                    <a:pt x="241" y="11094"/>
                  </a:lnTo>
                  <a:lnTo>
                    <a:pt x="97" y="10374"/>
                  </a:lnTo>
                  <a:lnTo>
                    <a:pt x="1" y="9605"/>
                  </a:lnTo>
                  <a:lnTo>
                    <a:pt x="1" y="8885"/>
                  </a:lnTo>
                  <a:lnTo>
                    <a:pt x="97" y="8165"/>
                  </a:lnTo>
                  <a:lnTo>
                    <a:pt x="241" y="7396"/>
                  </a:lnTo>
                  <a:lnTo>
                    <a:pt x="433" y="6676"/>
                  </a:lnTo>
                  <a:lnTo>
                    <a:pt x="721" y="6004"/>
                  </a:lnTo>
                  <a:lnTo>
                    <a:pt x="1105" y="5283"/>
                  </a:lnTo>
                  <a:lnTo>
                    <a:pt x="1777" y="4227"/>
                  </a:lnTo>
                  <a:lnTo>
                    <a:pt x="1777" y="4227"/>
                  </a:lnTo>
                  <a:lnTo>
                    <a:pt x="2210" y="3554"/>
                  </a:lnTo>
                  <a:lnTo>
                    <a:pt x="2738" y="2930"/>
                  </a:lnTo>
                  <a:lnTo>
                    <a:pt x="3266" y="2402"/>
                  </a:lnTo>
                  <a:lnTo>
                    <a:pt x="3891" y="1873"/>
                  </a:lnTo>
                  <a:lnTo>
                    <a:pt x="4515" y="1441"/>
                  </a:lnTo>
                  <a:lnTo>
                    <a:pt x="5235" y="1009"/>
                  </a:lnTo>
                  <a:lnTo>
                    <a:pt x="5908" y="673"/>
                  </a:lnTo>
                  <a:lnTo>
                    <a:pt x="6676" y="385"/>
                  </a:lnTo>
                  <a:lnTo>
                    <a:pt x="7444" y="192"/>
                  </a:lnTo>
                  <a:lnTo>
                    <a:pt x="8165" y="48"/>
                  </a:lnTo>
                  <a:lnTo>
                    <a:pt x="8933" y="0"/>
                  </a:lnTo>
                  <a:lnTo>
                    <a:pt x="9702" y="48"/>
                  </a:lnTo>
                  <a:lnTo>
                    <a:pt x="10470" y="144"/>
                  </a:lnTo>
                  <a:lnTo>
                    <a:pt x="11190" y="289"/>
                  </a:lnTo>
                  <a:lnTo>
                    <a:pt x="11911" y="577"/>
                  </a:lnTo>
                  <a:lnTo>
                    <a:pt x="12631" y="9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7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7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85"/>
                  </a:move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690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7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extrusionOk="0">
                  <a:moveTo>
                    <a:pt x="1634" y="1"/>
                  </a:move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7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586" y="3603"/>
                  </a:lnTo>
                  <a:lnTo>
                    <a:pt x="1586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71"/>
            <p:cNvSpPr/>
            <p:nvPr/>
          </p:nvSpPr>
          <p:spPr>
            <a:xfrm>
              <a:off x="2770250" y="1151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71"/>
            <p:cNvSpPr/>
            <p:nvPr/>
          </p:nvSpPr>
          <p:spPr>
            <a:xfrm>
              <a:off x="2782250" y="1145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7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extrusionOk="0">
                  <a:moveTo>
                    <a:pt x="1201" y="0"/>
                  </a:move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49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7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fill="none" extrusionOk="0">
                  <a:moveTo>
                    <a:pt x="1490" y="0"/>
                  </a:moveTo>
                  <a:lnTo>
                    <a:pt x="1490" y="0"/>
                  </a:lnTo>
                  <a:lnTo>
                    <a:pt x="1201" y="0"/>
                  </a:ln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970" y="48"/>
                  </a:lnTo>
                  <a:lnTo>
                    <a:pt x="14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7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extrusionOk="0">
                  <a:moveTo>
                    <a:pt x="240" y="0"/>
                  </a:move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7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71"/>
            <p:cNvSpPr/>
            <p:nvPr/>
          </p:nvSpPr>
          <p:spPr>
            <a:xfrm>
              <a:off x="2412450" y="860825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537" y="1"/>
                  </a:moveTo>
                  <a:lnTo>
                    <a:pt x="1105" y="97"/>
                  </a:lnTo>
                  <a:lnTo>
                    <a:pt x="721" y="241"/>
                  </a:lnTo>
                  <a:lnTo>
                    <a:pt x="529" y="337"/>
                  </a:lnTo>
                  <a:lnTo>
                    <a:pt x="337" y="481"/>
                  </a:lnTo>
                  <a:lnTo>
                    <a:pt x="49" y="865"/>
                  </a:lnTo>
                  <a:lnTo>
                    <a:pt x="1" y="961"/>
                  </a:lnTo>
                  <a:lnTo>
                    <a:pt x="49" y="1057"/>
                  </a:lnTo>
                  <a:lnTo>
                    <a:pt x="145" y="1057"/>
                  </a:lnTo>
                  <a:lnTo>
                    <a:pt x="241" y="1009"/>
                  </a:lnTo>
                  <a:lnTo>
                    <a:pt x="385" y="865"/>
                  </a:lnTo>
                  <a:lnTo>
                    <a:pt x="577" y="721"/>
                  </a:lnTo>
                  <a:lnTo>
                    <a:pt x="961" y="529"/>
                  </a:lnTo>
                  <a:lnTo>
                    <a:pt x="1393" y="433"/>
                  </a:lnTo>
                  <a:lnTo>
                    <a:pt x="1826" y="433"/>
                  </a:lnTo>
                  <a:lnTo>
                    <a:pt x="2210" y="481"/>
                  </a:lnTo>
                  <a:lnTo>
                    <a:pt x="2402" y="577"/>
                  </a:lnTo>
                  <a:lnTo>
                    <a:pt x="2546" y="673"/>
                  </a:lnTo>
                  <a:lnTo>
                    <a:pt x="2738" y="865"/>
                  </a:lnTo>
                  <a:lnTo>
                    <a:pt x="2834" y="1057"/>
                  </a:lnTo>
                  <a:lnTo>
                    <a:pt x="2930" y="1297"/>
                  </a:lnTo>
                  <a:lnTo>
                    <a:pt x="3026" y="1537"/>
                  </a:lnTo>
                  <a:lnTo>
                    <a:pt x="3026" y="1585"/>
                  </a:lnTo>
                  <a:lnTo>
                    <a:pt x="3074" y="1633"/>
                  </a:lnTo>
                  <a:lnTo>
                    <a:pt x="3170" y="1633"/>
                  </a:lnTo>
                  <a:lnTo>
                    <a:pt x="3314" y="1585"/>
                  </a:lnTo>
                  <a:lnTo>
                    <a:pt x="3314" y="1537"/>
                  </a:lnTo>
                  <a:lnTo>
                    <a:pt x="3314" y="1441"/>
                  </a:lnTo>
                  <a:lnTo>
                    <a:pt x="3170" y="1057"/>
                  </a:lnTo>
                  <a:lnTo>
                    <a:pt x="2978" y="673"/>
                  </a:lnTo>
                  <a:lnTo>
                    <a:pt x="2690" y="385"/>
                  </a:lnTo>
                  <a:lnTo>
                    <a:pt x="2306" y="145"/>
                  </a:lnTo>
                  <a:lnTo>
                    <a:pt x="2114" y="97"/>
                  </a:lnTo>
                  <a:lnTo>
                    <a:pt x="1922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71"/>
            <p:cNvSpPr/>
            <p:nvPr/>
          </p:nvSpPr>
          <p:spPr>
            <a:xfrm>
              <a:off x="2608150" y="934075"/>
              <a:ext cx="70875" cy="57650"/>
            </a:xfrm>
            <a:custGeom>
              <a:avLst/>
              <a:gdLst/>
              <a:ahLst/>
              <a:cxnLst/>
              <a:rect l="l" t="t" r="r" b="b"/>
              <a:pathLst>
                <a:path w="2835" h="2306" extrusionOk="0">
                  <a:moveTo>
                    <a:pt x="865" y="0"/>
                  </a:moveTo>
                  <a:lnTo>
                    <a:pt x="577" y="48"/>
                  </a:lnTo>
                  <a:lnTo>
                    <a:pt x="337" y="96"/>
                  </a:lnTo>
                  <a:lnTo>
                    <a:pt x="97" y="240"/>
                  </a:lnTo>
                  <a:lnTo>
                    <a:pt x="49" y="288"/>
                  </a:lnTo>
                  <a:lnTo>
                    <a:pt x="1" y="336"/>
                  </a:lnTo>
                  <a:lnTo>
                    <a:pt x="49" y="432"/>
                  </a:lnTo>
                  <a:lnTo>
                    <a:pt x="145" y="528"/>
                  </a:lnTo>
                  <a:lnTo>
                    <a:pt x="241" y="528"/>
                  </a:lnTo>
                  <a:lnTo>
                    <a:pt x="433" y="432"/>
                  </a:lnTo>
                  <a:lnTo>
                    <a:pt x="673" y="384"/>
                  </a:lnTo>
                  <a:lnTo>
                    <a:pt x="865" y="336"/>
                  </a:lnTo>
                  <a:lnTo>
                    <a:pt x="1057" y="336"/>
                  </a:lnTo>
                  <a:lnTo>
                    <a:pt x="1297" y="384"/>
                  </a:lnTo>
                  <a:lnTo>
                    <a:pt x="1490" y="480"/>
                  </a:lnTo>
                  <a:lnTo>
                    <a:pt x="1826" y="721"/>
                  </a:lnTo>
                  <a:lnTo>
                    <a:pt x="2114" y="1009"/>
                  </a:lnTo>
                  <a:lnTo>
                    <a:pt x="2306" y="1345"/>
                  </a:lnTo>
                  <a:lnTo>
                    <a:pt x="2498" y="1729"/>
                  </a:lnTo>
                  <a:lnTo>
                    <a:pt x="2498" y="1969"/>
                  </a:lnTo>
                  <a:lnTo>
                    <a:pt x="2498" y="2161"/>
                  </a:lnTo>
                  <a:lnTo>
                    <a:pt x="2546" y="2257"/>
                  </a:lnTo>
                  <a:lnTo>
                    <a:pt x="2642" y="2305"/>
                  </a:lnTo>
                  <a:lnTo>
                    <a:pt x="2738" y="2257"/>
                  </a:lnTo>
                  <a:lnTo>
                    <a:pt x="2786" y="2161"/>
                  </a:lnTo>
                  <a:lnTo>
                    <a:pt x="2834" y="1873"/>
                  </a:lnTo>
                  <a:lnTo>
                    <a:pt x="2786" y="1633"/>
                  </a:lnTo>
                  <a:lnTo>
                    <a:pt x="2738" y="1393"/>
                  </a:lnTo>
                  <a:lnTo>
                    <a:pt x="2642" y="1201"/>
                  </a:lnTo>
                  <a:lnTo>
                    <a:pt x="2546" y="961"/>
                  </a:lnTo>
                  <a:lnTo>
                    <a:pt x="2402" y="769"/>
                  </a:lnTo>
                  <a:lnTo>
                    <a:pt x="2018" y="432"/>
                  </a:lnTo>
                  <a:lnTo>
                    <a:pt x="1826" y="288"/>
                  </a:lnTo>
                  <a:lnTo>
                    <a:pt x="1586" y="192"/>
                  </a:lnTo>
                  <a:lnTo>
                    <a:pt x="1345" y="96"/>
                  </a:lnTo>
                  <a:lnTo>
                    <a:pt x="1105" y="48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7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extrusionOk="0">
                  <a:moveTo>
                    <a:pt x="1249" y="0"/>
                  </a:move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7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fill="none" extrusionOk="0">
                  <a:moveTo>
                    <a:pt x="1249" y="0"/>
                  </a:moveTo>
                  <a:lnTo>
                    <a:pt x="1249" y="0"/>
                  </a:ln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018" y="2834"/>
                  </a:lnTo>
                  <a:lnTo>
                    <a:pt x="2018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lnTo>
                    <a:pt x="12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71"/>
            <p:cNvSpPr/>
            <p:nvPr/>
          </p:nvSpPr>
          <p:spPr>
            <a:xfrm>
              <a:off x="2551725" y="985700"/>
              <a:ext cx="106875" cy="120075"/>
            </a:xfrm>
            <a:custGeom>
              <a:avLst/>
              <a:gdLst/>
              <a:ahLst/>
              <a:cxnLst/>
              <a:rect l="l" t="t" r="r" b="b"/>
              <a:pathLst>
                <a:path w="4275" h="4803" extrusionOk="0">
                  <a:moveTo>
                    <a:pt x="2354" y="0"/>
                  </a:moveTo>
                  <a:lnTo>
                    <a:pt x="1970" y="48"/>
                  </a:lnTo>
                  <a:lnTo>
                    <a:pt x="1633" y="144"/>
                  </a:lnTo>
                  <a:lnTo>
                    <a:pt x="1297" y="288"/>
                  </a:lnTo>
                  <a:lnTo>
                    <a:pt x="1009" y="529"/>
                  </a:lnTo>
                  <a:lnTo>
                    <a:pt x="769" y="817"/>
                  </a:lnTo>
                  <a:lnTo>
                    <a:pt x="577" y="1153"/>
                  </a:lnTo>
                  <a:lnTo>
                    <a:pt x="145" y="2065"/>
                  </a:lnTo>
                  <a:lnTo>
                    <a:pt x="49" y="2450"/>
                  </a:lnTo>
                  <a:lnTo>
                    <a:pt x="1" y="2834"/>
                  </a:lnTo>
                  <a:lnTo>
                    <a:pt x="49" y="3218"/>
                  </a:lnTo>
                  <a:lnTo>
                    <a:pt x="145" y="3554"/>
                  </a:lnTo>
                  <a:lnTo>
                    <a:pt x="289" y="3890"/>
                  </a:lnTo>
                  <a:lnTo>
                    <a:pt x="529" y="4178"/>
                  </a:lnTo>
                  <a:lnTo>
                    <a:pt x="817" y="4419"/>
                  </a:lnTo>
                  <a:lnTo>
                    <a:pt x="1153" y="4611"/>
                  </a:lnTo>
                  <a:lnTo>
                    <a:pt x="1537" y="4755"/>
                  </a:lnTo>
                  <a:lnTo>
                    <a:pt x="1874" y="4803"/>
                  </a:lnTo>
                  <a:lnTo>
                    <a:pt x="2258" y="4755"/>
                  </a:lnTo>
                  <a:lnTo>
                    <a:pt x="2642" y="4659"/>
                  </a:lnTo>
                  <a:lnTo>
                    <a:pt x="2930" y="4467"/>
                  </a:lnTo>
                  <a:lnTo>
                    <a:pt x="3266" y="4274"/>
                  </a:lnTo>
                  <a:lnTo>
                    <a:pt x="3506" y="3986"/>
                  </a:lnTo>
                  <a:lnTo>
                    <a:pt x="3699" y="3650"/>
                  </a:lnTo>
                  <a:lnTo>
                    <a:pt x="4083" y="2690"/>
                  </a:lnTo>
                  <a:lnTo>
                    <a:pt x="4227" y="2305"/>
                  </a:lnTo>
                  <a:lnTo>
                    <a:pt x="4275" y="1969"/>
                  </a:lnTo>
                  <a:lnTo>
                    <a:pt x="4227" y="1585"/>
                  </a:lnTo>
                  <a:lnTo>
                    <a:pt x="4131" y="1249"/>
                  </a:lnTo>
                  <a:lnTo>
                    <a:pt x="3939" y="913"/>
                  </a:lnTo>
                  <a:lnTo>
                    <a:pt x="3747" y="625"/>
                  </a:lnTo>
                  <a:lnTo>
                    <a:pt x="3458" y="336"/>
                  </a:lnTo>
                  <a:lnTo>
                    <a:pt x="3122" y="144"/>
                  </a:lnTo>
                  <a:lnTo>
                    <a:pt x="2738" y="48"/>
                  </a:lnTo>
                  <a:lnTo>
                    <a:pt x="23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71"/>
            <p:cNvSpPr/>
            <p:nvPr/>
          </p:nvSpPr>
          <p:spPr>
            <a:xfrm>
              <a:off x="2551725" y="988100"/>
              <a:ext cx="78075" cy="102075"/>
            </a:xfrm>
            <a:custGeom>
              <a:avLst/>
              <a:gdLst/>
              <a:ahLst/>
              <a:cxnLst/>
              <a:rect l="l" t="t" r="r" b="b"/>
              <a:pathLst>
                <a:path w="3123" h="4083" extrusionOk="0">
                  <a:moveTo>
                    <a:pt x="1729" y="0"/>
                  </a:moveTo>
                  <a:lnTo>
                    <a:pt x="1393" y="144"/>
                  </a:lnTo>
                  <a:lnTo>
                    <a:pt x="1057" y="384"/>
                  </a:lnTo>
                  <a:lnTo>
                    <a:pt x="769" y="673"/>
                  </a:lnTo>
                  <a:lnTo>
                    <a:pt x="577" y="1057"/>
                  </a:lnTo>
                  <a:lnTo>
                    <a:pt x="145" y="1969"/>
                  </a:lnTo>
                  <a:lnTo>
                    <a:pt x="97" y="2209"/>
                  </a:lnTo>
                  <a:lnTo>
                    <a:pt x="1" y="2450"/>
                  </a:lnTo>
                  <a:lnTo>
                    <a:pt x="1" y="2690"/>
                  </a:lnTo>
                  <a:lnTo>
                    <a:pt x="1" y="2930"/>
                  </a:lnTo>
                  <a:lnTo>
                    <a:pt x="49" y="3170"/>
                  </a:lnTo>
                  <a:lnTo>
                    <a:pt x="97" y="3410"/>
                  </a:lnTo>
                  <a:lnTo>
                    <a:pt x="337" y="3842"/>
                  </a:lnTo>
                  <a:lnTo>
                    <a:pt x="529" y="3938"/>
                  </a:lnTo>
                  <a:lnTo>
                    <a:pt x="865" y="4034"/>
                  </a:lnTo>
                  <a:lnTo>
                    <a:pt x="1201" y="4082"/>
                  </a:lnTo>
                  <a:lnTo>
                    <a:pt x="1537" y="3986"/>
                  </a:lnTo>
                  <a:lnTo>
                    <a:pt x="1874" y="3890"/>
                  </a:lnTo>
                  <a:lnTo>
                    <a:pt x="2210" y="3650"/>
                  </a:lnTo>
                  <a:lnTo>
                    <a:pt x="2498" y="3410"/>
                  </a:lnTo>
                  <a:lnTo>
                    <a:pt x="2738" y="3074"/>
                  </a:lnTo>
                  <a:lnTo>
                    <a:pt x="2930" y="2690"/>
                  </a:lnTo>
                  <a:lnTo>
                    <a:pt x="3074" y="2305"/>
                  </a:lnTo>
                  <a:lnTo>
                    <a:pt x="3122" y="1921"/>
                  </a:lnTo>
                  <a:lnTo>
                    <a:pt x="3122" y="1537"/>
                  </a:lnTo>
                  <a:lnTo>
                    <a:pt x="3074" y="1153"/>
                  </a:lnTo>
                  <a:lnTo>
                    <a:pt x="2930" y="817"/>
                  </a:lnTo>
                  <a:lnTo>
                    <a:pt x="2738" y="529"/>
                  </a:lnTo>
                  <a:lnTo>
                    <a:pt x="2498" y="288"/>
                  </a:lnTo>
                  <a:lnTo>
                    <a:pt x="2210" y="96"/>
                  </a:lnTo>
                  <a:lnTo>
                    <a:pt x="1970" y="48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71"/>
            <p:cNvSpPr/>
            <p:nvPr/>
          </p:nvSpPr>
          <p:spPr>
            <a:xfrm>
              <a:off x="2402850" y="1046925"/>
              <a:ext cx="147700" cy="110475"/>
            </a:xfrm>
            <a:custGeom>
              <a:avLst/>
              <a:gdLst/>
              <a:ahLst/>
              <a:cxnLst/>
              <a:rect l="l" t="t" r="r" b="b"/>
              <a:pathLst>
                <a:path w="5908" h="4419" extrusionOk="0">
                  <a:moveTo>
                    <a:pt x="1057" y="1"/>
                  </a:moveTo>
                  <a:lnTo>
                    <a:pt x="817" y="49"/>
                  </a:lnTo>
                  <a:lnTo>
                    <a:pt x="577" y="193"/>
                  </a:lnTo>
                  <a:lnTo>
                    <a:pt x="385" y="385"/>
                  </a:lnTo>
                  <a:lnTo>
                    <a:pt x="241" y="673"/>
                  </a:lnTo>
                  <a:lnTo>
                    <a:pt x="97" y="913"/>
                  </a:lnTo>
                  <a:lnTo>
                    <a:pt x="48" y="1249"/>
                  </a:lnTo>
                  <a:lnTo>
                    <a:pt x="0" y="1585"/>
                  </a:lnTo>
                  <a:lnTo>
                    <a:pt x="0" y="1922"/>
                  </a:lnTo>
                  <a:lnTo>
                    <a:pt x="97" y="2306"/>
                  </a:lnTo>
                  <a:lnTo>
                    <a:pt x="193" y="2642"/>
                  </a:lnTo>
                  <a:lnTo>
                    <a:pt x="385" y="2978"/>
                  </a:lnTo>
                  <a:lnTo>
                    <a:pt x="673" y="3314"/>
                  </a:lnTo>
                  <a:lnTo>
                    <a:pt x="1009" y="3602"/>
                  </a:lnTo>
                  <a:lnTo>
                    <a:pt x="1441" y="3891"/>
                  </a:lnTo>
                  <a:lnTo>
                    <a:pt x="2114" y="4131"/>
                  </a:lnTo>
                  <a:lnTo>
                    <a:pt x="2738" y="4323"/>
                  </a:lnTo>
                  <a:lnTo>
                    <a:pt x="3266" y="4419"/>
                  </a:lnTo>
                  <a:lnTo>
                    <a:pt x="3746" y="4371"/>
                  </a:lnTo>
                  <a:lnTo>
                    <a:pt x="4179" y="4323"/>
                  </a:lnTo>
                  <a:lnTo>
                    <a:pt x="4611" y="4179"/>
                  </a:lnTo>
                  <a:lnTo>
                    <a:pt x="4947" y="3987"/>
                  </a:lnTo>
                  <a:lnTo>
                    <a:pt x="5235" y="3746"/>
                  </a:lnTo>
                  <a:lnTo>
                    <a:pt x="5427" y="3458"/>
                  </a:lnTo>
                  <a:lnTo>
                    <a:pt x="5619" y="3170"/>
                  </a:lnTo>
                  <a:lnTo>
                    <a:pt x="5763" y="2882"/>
                  </a:lnTo>
                  <a:lnTo>
                    <a:pt x="5860" y="2594"/>
                  </a:lnTo>
                  <a:lnTo>
                    <a:pt x="5908" y="2306"/>
                  </a:lnTo>
                  <a:lnTo>
                    <a:pt x="5908" y="2018"/>
                  </a:lnTo>
                  <a:lnTo>
                    <a:pt x="5860" y="1777"/>
                  </a:lnTo>
                  <a:lnTo>
                    <a:pt x="5763" y="1633"/>
                  </a:lnTo>
                  <a:lnTo>
                    <a:pt x="5523" y="1393"/>
                  </a:lnTo>
                  <a:lnTo>
                    <a:pt x="5283" y="1249"/>
                  </a:lnTo>
                  <a:lnTo>
                    <a:pt x="5043" y="1201"/>
                  </a:lnTo>
                  <a:lnTo>
                    <a:pt x="4707" y="1153"/>
                  </a:lnTo>
                  <a:lnTo>
                    <a:pt x="4227" y="1105"/>
                  </a:lnTo>
                  <a:lnTo>
                    <a:pt x="3554" y="913"/>
                  </a:lnTo>
                  <a:lnTo>
                    <a:pt x="2690" y="625"/>
                  </a:lnTo>
                  <a:lnTo>
                    <a:pt x="1537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71"/>
            <p:cNvSpPr/>
            <p:nvPr/>
          </p:nvSpPr>
          <p:spPr>
            <a:xfrm>
              <a:off x="2489300" y="1000100"/>
              <a:ext cx="25225" cy="20425"/>
            </a:xfrm>
            <a:custGeom>
              <a:avLst/>
              <a:gdLst/>
              <a:ahLst/>
              <a:cxnLst/>
              <a:rect l="l" t="t" r="r" b="b"/>
              <a:pathLst>
                <a:path w="1009" h="817" extrusionOk="0">
                  <a:moveTo>
                    <a:pt x="288" y="1"/>
                  </a:moveTo>
                  <a:lnTo>
                    <a:pt x="288" y="49"/>
                  </a:lnTo>
                  <a:lnTo>
                    <a:pt x="96" y="385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0" y="769"/>
                  </a:lnTo>
                  <a:lnTo>
                    <a:pt x="48" y="817"/>
                  </a:lnTo>
                  <a:lnTo>
                    <a:pt x="144" y="817"/>
                  </a:lnTo>
                  <a:lnTo>
                    <a:pt x="192" y="721"/>
                  </a:lnTo>
                  <a:lnTo>
                    <a:pt x="192" y="625"/>
                  </a:lnTo>
                  <a:lnTo>
                    <a:pt x="240" y="433"/>
                  </a:lnTo>
                  <a:lnTo>
                    <a:pt x="330" y="223"/>
                  </a:lnTo>
                  <a:lnTo>
                    <a:pt x="330" y="223"/>
                  </a:lnTo>
                  <a:lnTo>
                    <a:pt x="336" y="241"/>
                  </a:lnTo>
                  <a:lnTo>
                    <a:pt x="384" y="433"/>
                  </a:lnTo>
                  <a:lnTo>
                    <a:pt x="481" y="721"/>
                  </a:lnTo>
                  <a:lnTo>
                    <a:pt x="481" y="769"/>
                  </a:lnTo>
                  <a:lnTo>
                    <a:pt x="625" y="769"/>
                  </a:lnTo>
                  <a:lnTo>
                    <a:pt x="1009" y="433"/>
                  </a:lnTo>
                  <a:lnTo>
                    <a:pt x="1009" y="337"/>
                  </a:lnTo>
                  <a:lnTo>
                    <a:pt x="1009" y="289"/>
                  </a:lnTo>
                  <a:lnTo>
                    <a:pt x="961" y="241"/>
                  </a:lnTo>
                  <a:lnTo>
                    <a:pt x="865" y="289"/>
                  </a:lnTo>
                  <a:lnTo>
                    <a:pt x="605" y="516"/>
                  </a:lnTo>
                  <a:lnTo>
                    <a:pt x="605" y="516"/>
                  </a:lnTo>
                  <a:lnTo>
                    <a:pt x="529" y="337"/>
                  </a:lnTo>
                  <a:lnTo>
                    <a:pt x="481" y="241"/>
                  </a:lnTo>
                  <a:lnTo>
                    <a:pt x="384" y="49"/>
                  </a:lnTo>
                  <a:lnTo>
                    <a:pt x="38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7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extrusionOk="0">
                  <a:moveTo>
                    <a:pt x="2161" y="1"/>
                  </a:moveTo>
                  <a:lnTo>
                    <a:pt x="1777" y="97"/>
                  </a:lnTo>
                  <a:lnTo>
                    <a:pt x="1441" y="241"/>
                  </a:lnTo>
                  <a:lnTo>
                    <a:pt x="1153" y="433"/>
                  </a:lnTo>
                  <a:lnTo>
                    <a:pt x="865" y="721"/>
                  </a:lnTo>
                  <a:lnTo>
                    <a:pt x="672" y="1057"/>
                  </a:lnTo>
                  <a:lnTo>
                    <a:pt x="192" y="1970"/>
                  </a:lnTo>
                  <a:lnTo>
                    <a:pt x="48" y="2306"/>
                  </a:lnTo>
                  <a:lnTo>
                    <a:pt x="0" y="2690"/>
                  </a:lnTo>
                  <a:lnTo>
                    <a:pt x="0" y="3074"/>
                  </a:lnTo>
                  <a:lnTo>
                    <a:pt x="96" y="3410"/>
                  </a:lnTo>
                  <a:lnTo>
                    <a:pt x="240" y="3746"/>
                  </a:lnTo>
                  <a:lnTo>
                    <a:pt x="480" y="4083"/>
                  </a:lnTo>
                  <a:lnTo>
                    <a:pt x="720" y="4323"/>
                  </a:lnTo>
                  <a:lnTo>
                    <a:pt x="1057" y="4563"/>
                  </a:lnTo>
                  <a:lnTo>
                    <a:pt x="1441" y="4659"/>
                  </a:lnTo>
                  <a:lnTo>
                    <a:pt x="1825" y="4755"/>
                  </a:lnTo>
                  <a:lnTo>
                    <a:pt x="2161" y="4755"/>
                  </a:lnTo>
                  <a:lnTo>
                    <a:pt x="2545" y="4659"/>
                  </a:lnTo>
                  <a:lnTo>
                    <a:pt x="2882" y="4515"/>
                  </a:lnTo>
                  <a:lnTo>
                    <a:pt x="3170" y="4275"/>
                  </a:lnTo>
                  <a:lnTo>
                    <a:pt x="3458" y="4035"/>
                  </a:lnTo>
                  <a:lnTo>
                    <a:pt x="3650" y="3698"/>
                  </a:lnTo>
                  <a:lnTo>
                    <a:pt x="4082" y="2786"/>
                  </a:lnTo>
                  <a:lnTo>
                    <a:pt x="4226" y="2402"/>
                  </a:lnTo>
                  <a:lnTo>
                    <a:pt x="4322" y="2018"/>
                  </a:lnTo>
                  <a:lnTo>
                    <a:pt x="4274" y="1681"/>
                  </a:lnTo>
                  <a:lnTo>
                    <a:pt x="4226" y="1297"/>
                  </a:lnTo>
                  <a:lnTo>
                    <a:pt x="4082" y="961"/>
                  </a:lnTo>
                  <a:lnTo>
                    <a:pt x="3842" y="673"/>
                  </a:lnTo>
                  <a:lnTo>
                    <a:pt x="3554" y="385"/>
                  </a:lnTo>
                  <a:lnTo>
                    <a:pt x="3266" y="193"/>
                  </a:lnTo>
                  <a:lnTo>
                    <a:pt x="2882" y="49"/>
                  </a:lnTo>
                  <a:lnTo>
                    <a:pt x="24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7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fill="none" extrusionOk="0">
                  <a:moveTo>
                    <a:pt x="1057" y="4563"/>
                  </a:moveTo>
                  <a:lnTo>
                    <a:pt x="1057" y="4563"/>
                  </a:lnTo>
                  <a:lnTo>
                    <a:pt x="1057" y="4563"/>
                  </a:lnTo>
                  <a:lnTo>
                    <a:pt x="720" y="4323"/>
                  </a:lnTo>
                  <a:lnTo>
                    <a:pt x="480" y="4083"/>
                  </a:lnTo>
                  <a:lnTo>
                    <a:pt x="240" y="3746"/>
                  </a:lnTo>
                  <a:lnTo>
                    <a:pt x="96" y="3410"/>
                  </a:lnTo>
                  <a:lnTo>
                    <a:pt x="0" y="3074"/>
                  </a:lnTo>
                  <a:lnTo>
                    <a:pt x="0" y="2690"/>
                  </a:lnTo>
                  <a:lnTo>
                    <a:pt x="48" y="2306"/>
                  </a:lnTo>
                  <a:lnTo>
                    <a:pt x="192" y="1970"/>
                  </a:lnTo>
                  <a:lnTo>
                    <a:pt x="672" y="1057"/>
                  </a:lnTo>
                  <a:lnTo>
                    <a:pt x="672" y="1057"/>
                  </a:lnTo>
                  <a:lnTo>
                    <a:pt x="865" y="721"/>
                  </a:lnTo>
                  <a:lnTo>
                    <a:pt x="1153" y="433"/>
                  </a:lnTo>
                  <a:lnTo>
                    <a:pt x="1441" y="241"/>
                  </a:lnTo>
                  <a:lnTo>
                    <a:pt x="1777" y="97"/>
                  </a:lnTo>
                  <a:lnTo>
                    <a:pt x="2161" y="1"/>
                  </a:lnTo>
                  <a:lnTo>
                    <a:pt x="2497" y="1"/>
                  </a:lnTo>
                  <a:lnTo>
                    <a:pt x="2882" y="49"/>
                  </a:lnTo>
                  <a:lnTo>
                    <a:pt x="3266" y="193"/>
                  </a:lnTo>
                  <a:lnTo>
                    <a:pt x="3266" y="193"/>
                  </a:lnTo>
                  <a:lnTo>
                    <a:pt x="3554" y="385"/>
                  </a:lnTo>
                  <a:lnTo>
                    <a:pt x="3842" y="673"/>
                  </a:lnTo>
                  <a:lnTo>
                    <a:pt x="4082" y="961"/>
                  </a:lnTo>
                  <a:lnTo>
                    <a:pt x="4226" y="1297"/>
                  </a:lnTo>
                  <a:lnTo>
                    <a:pt x="4274" y="1681"/>
                  </a:lnTo>
                  <a:lnTo>
                    <a:pt x="4322" y="2018"/>
                  </a:lnTo>
                  <a:lnTo>
                    <a:pt x="4226" y="2402"/>
                  </a:lnTo>
                  <a:lnTo>
                    <a:pt x="4082" y="2786"/>
                  </a:lnTo>
                  <a:lnTo>
                    <a:pt x="3650" y="3698"/>
                  </a:lnTo>
                  <a:lnTo>
                    <a:pt x="3650" y="3698"/>
                  </a:lnTo>
                  <a:lnTo>
                    <a:pt x="3458" y="4035"/>
                  </a:lnTo>
                  <a:lnTo>
                    <a:pt x="3170" y="4275"/>
                  </a:lnTo>
                  <a:lnTo>
                    <a:pt x="2882" y="4515"/>
                  </a:lnTo>
                  <a:lnTo>
                    <a:pt x="2545" y="4659"/>
                  </a:lnTo>
                  <a:lnTo>
                    <a:pt x="2161" y="4755"/>
                  </a:lnTo>
                  <a:lnTo>
                    <a:pt x="1825" y="4755"/>
                  </a:lnTo>
                  <a:lnTo>
                    <a:pt x="1441" y="4659"/>
                  </a:lnTo>
                  <a:lnTo>
                    <a:pt x="1057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71"/>
            <p:cNvSpPr/>
            <p:nvPr/>
          </p:nvSpPr>
          <p:spPr>
            <a:xfrm>
              <a:off x="2410050" y="923250"/>
              <a:ext cx="81675" cy="99700"/>
            </a:xfrm>
            <a:custGeom>
              <a:avLst/>
              <a:gdLst/>
              <a:ahLst/>
              <a:cxnLst/>
              <a:rect l="l" t="t" r="r" b="b"/>
              <a:pathLst>
                <a:path w="3267" h="3988" extrusionOk="0">
                  <a:moveTo>
                    <a:pt x="2066" y="1"/>
                  </a:moveTo>
                  <a:lnTo>
                    <a:pt x="1730" y="49"/>
                  </a:lnTo>
                  <a:lnTo>
                    <a:pt x="1393" y="145"/>
                  </a:lnTo>
                  <a:lnTo>
                    <a:pt x="1057" y="337"/>
                  </a:lnTo>
                  <a:lnTo>
                    <a:pt x="769" y="577"/>
                  </a:lnTo>
                  <a:lnTo>
                    <a:pt x="481" y="865"/>
                  </a:lnTo>
                  <a:lnTo>
                    <a:pt x="289" y="1250"/>
                  </a:lnTo>
                  <a:lnTo>
                    <a:pt x="97" y="1634"/>
                  </a:lnTo>
                  <a:lnTo>
                    <a:pt x="1" y="2018"/>
                  </a:lnTo>
                  <a:lnTo>
                    <a:pt x="1" y="2402"/>
                  </a:lnTo>
                  <a:lnTo>
                    <a:pt x="49" y="2786"/>
                  </a:lnTo>
                  <a:lnTo>
                    <a:pt x="145" y="3123"/>
                  </a:lnTo>
                  <a:lnTo>
                    <a:pt x="337" y="3459"/>
                  </a:lnTo>
                  <a:lnTo>
                    <a:pt x="577" y="3699"/>
                  </a:lnTo>
                  <a:lnTo>
                    <a:pt x="865" y="3891"/>
                  </a:lnTo>
                  <a:lnTo>
                    <a:pt x="1057" y="3987"/>
                  </a:lnTo>
                  <a:lnTo>
                    <a:pt x="1537" y="3843"/>
                  </a:lnTo>
                  <a:lnTo>
                    <a:pt x="1778" y="3747"/>
                  </a:lnTo>
                  <a:lnTo>
                    <a:pt x="1970" y="3651"/>
                  </a:lnTo>
                  <a:lnTo>
                    <a:pt x="2162" y="3507"/>
                  </a:lnTo>
                  <a:lnTo>
                    <a:pt x="2306" y="3315"/>
                  </a:lnTo>
                  <a:lnTo>
                    <a:pt x="2450" y="3123"/>
                  </a:lnTo>
                  <a:lnTo>
                    <a:pt x="2594" y="2930"/>
                  </a:lnTo>
                  <a:lnTo>
                    <a:pt x="3026" y="2018"/>
                  </a:lnTo>
                  <a:lnTo>
                    <a:pt x="3170" y="1634"/>
                  </a:lnTo>
                  <a:lnTo>
                    <a:pt x="3266" y="1202"/>
                  </a:lnTo>
                  <a:lnTo>
                    <a:pt x="3218" y="817"/>
                  </a:lnTo>
                  <a:lnTo>
                    <a:pt x="3122" y="433"/>
                  </a:lnTo>
                  <a:lnTo>
                    <a:pt x="2930" y="289"/>
                  </a:lnTo>
                  <a:lnTo>
                    <a:pt x="2738" y="145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7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extrusionOk="0">
                  <a:moveTo>
                    <a:pt x="7733" y="0"/>
                  </a:moveTo>
                  <a:lnTo>
                    <a:pt x="7493" y="48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2" name="Google Shape;4282;p7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fill="none" extrusionOk="0">
                  <a:moveTo>
                    <a:pt x="24349" y="13591"/>
                  </a:move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679" y="288"/>
                  </a:lnTo>
                  <a:lnTo>
                    <a:pt x="12679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lnTo>
                    <a:pt x="7733" y="0"/>
                  </a:lnTo>
                  <a:lnTo>
                    <a:pt x="7493" y="48"/>
                  </a:lnTo>
                  <a:lnTo>
                    <a:pt x="7300" y="144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3" name="Google Shape;4283;p7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extrusionOk="0">
                  <a:moveTo>
                    <a:pt x="625" y="1"/>
                  </a:move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4" name="Google Shape;4284;p7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fill="none" extrusionOk="0">
                  <a:moveTo>
                    <a:pt x="1153" y="1"/>
                  </a:moveTo>
                  <a:lnTo>
                    <a:pt x="1153" y="1"/>
                  </a:lnTo>
                  <a:lnTo>
                    <a:pt x="625" y="1"/>
                  </a:ln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lnTo>
                    <a:pt x="115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7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extrusionOk="0">
                  <a:moveTo>
                    <a:pt x="1393" y="1"/>
                  </a:move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7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fill="none" extrusionOk="0">
                  <a:moveTo>
                    <a:pt x="1393" y="1"/>
                  </a:moveTo>
                  <a:lnTo>
                    <a:pt x="1393" y="1"/>
                  </a:ln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7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extrusionOk="0">
                  <a:moveTo>
                    <a:pt x="577" y="0"/>
                  </a:move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8" name="Google Shape;4288;p7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577" y="2497"/>
                  </a:lnTo>
                  <a:lnTo>
                    <a:pt x="721" y="2497"/>
                  </a:lnTo>
                  <a:lnTo>
                    <a:pt x="721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769" y="96"/>
                  </a:lnTo>
                  <a:lnTo>
                    <a:pt x="673" y="0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9" name="Google Shape;4289;p7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extrusionOk="0">
                  <a:moveTo>
                    <a:pt x="336" y="0"/>
                  </a:move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0" name="Google Shape;4290;p7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fill="none" extrusionOk="0">
                  <a:moveTo>
                    <a:pt x="432" y="0"/>
                  </a:moveTo>
                  <a:lnTo>
                    <a:pt x="432" y="0"/>
                  </a:lnTo>
                  <a:lnTo>
                    <a:pt x="336" y="0"/>
                  </a:ln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432" y="1729"/>
                  </a:lnTo>
                  <a:lnTo>
                    <a:pt x="528" y="1729"/>
                  </a:lnTo>
                  <a:lnTo>
                    <a:pt x="528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576" y="48"/>
                  </a:lnTo>
                  <a:lnTo>
                    <a:pt x="4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مستطيل 3">
            <a:extLst>
              <a:ext uri="{FF2B5EF4-FFF2-40B4-BE49-F238E27FC236}">
                <a16:creationId xmlns:a16="http://schemas.microsoft.com/office/drawing/2014/main" id="{33ED1FD6-AC67-6788-3BDD-B5B8A883A5F8}"/>
              </a:ext>
            </a:extLst>
          </p:cNvPr>
          <p:cNvSpPr/>
          <p:nvPr/>
        </p:nvSpPr>
        <p:spPr>
          <a:xfrm>
            <a:off x="2568412" y="2722698"/>
            <a:ext cx="4145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الشغل = القوة × المسافة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/>
                                        <p:tgtEl>
                                          <p:spTgt spid="4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/>
                                        <p:tgtEl>
                                          <p:spTgt spid="4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800"/>
                                        <p:tgtEl>
                                          <p:spTgt spid="4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800"/>
                                        <p:tgtEl>
                                          <p:spTgt spid="4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0" name="Google Shape;4450;p75"/>
          <p:cNvSpPr/>
          <p:nvPr/>
        </p:nvSpPr>
        <p:spPr>
          <a:xfrm>
            <a:off x="630648" y="750024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1" name="Google Shape;4451;p75"/>
          <p:cNvSpPr txBox="1">
            <a:spLocks noGrp="1"/>
          </p:cNvSpPr>
          <p:nvPr>
            <p:ph type="title"/>
          </p:nvPr>
        </p:nvSpPr>
        <p:spPr>
          <a:xfrm>
            <a:off x="-1190267" y="1952230"/>
            <a:ext cx="8346508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000" dirty="0">
                <a:cs typeface="AF_Najed" pitchFamily="2" charset="-78"/>
              </a:rPr>
              <a:t>كلما زادت القوة المؤثرة على الجسم</a:t>
            </a:r>
            <a:br>
              <a:rPr lang="ar-SA" sz="4000" dirty="0">
                <a:cs typeface="AF_Najed" pitchFamily="2" charset="-78"/>
              </a:rPr>
            </a:br>
            <a:r>
              <a:rPr lang="ar-SA" sz="4000" dirty="0">
                <a:cs typeface="AF_Najed" pitchFamily="2" charset="-78"/>
              </a:rPr>
              <a:t>يزداد مقدار الشغل .</a:t>
            </a:r>
            <a:endParaRPr sz="4000" dirty="0">
              <a:cs typeface="AF_Najed" pitchFamily="2" charset="-78"/>
            </a:endParaRPr>
          </a:p>
        </p:txBody>
      </p:sp>
      <p:sp>
        <p:nvSpPr>
          <p:cNvPr id="4452" name="Google Shape;4452;p75"/>
          <p:cNvSpPr txBox="1">
            <a:spLocks noGrp="1"/>
          </p:cNvSpPr>
          <p:nvPr>
            <p:ph type="title" idx="2"/>
          </p:nvPr>
        </p:nvSpPr>
        <p:spPr>
          <a:xfrm>
            <a:off x="720000" y="827150"/>
            <a:ext cx="1056900" cy="10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grpSp>
        <p:nvGrpSpPr>
          <p:cNvPr id="4454" name="Google Shape;4454;p75"/>
          <p:cNvGrpSpPr/>
          <p:nvPr/>
        </p:nvGrpSpPr>
        <p:grpSpPr>
          <a:xfrm>
            <a:off x="4194880" y="328742"/>
            <a:ext cx="1950496" cy="1407113"/>
            <a:chOff x="4194880" y="328742"/>
            <a:chExt cx="1950496" cy="1407113"/>
          </a:xfrm>
        </p:grpSpPr>
        <p:grpSp>
          <p:nvGrpSpPr>
            <p:cNvPr id="4455" name="Google Shape;4455;p7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4456" name="Google Shape;4456;p7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7" name="Google Shape;4457;p7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8" name="Google Shape;4458;p7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9" name="Google Shape;4459;p7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0" name="Google Shape;4460;p7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1" name="Google Shape;4461;p7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2" name="Google Shape;4462;p7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3" name="Google Shape;4463;p7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4" name="Google Shape;4464;p7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5" name="Google Shape;4465;p7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6" name="Google Shape;4466;p7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7" name="Google Shape;4467;p7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8" name="Google Shape;4468;p7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9" name="Google Shape;4469;p7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0" name="Google Shape;4470;p7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1" name="Google Shape;4471;p7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2" name="Google Shape;4472;p7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3" name="Google Shape;4473;p7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4" name="Google Shape;4474;p7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5" name="Google Shape;4475;p7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6" name="Google Shape;4476;p7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7" name="Google Shape;4477;p7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78" name="Google Shape;4478;p7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4479" name="Google Shape;4479;p7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0" name="Google Shape;4480;p7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81" name="Google Shape;4481;p7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4482" name="Google Shape;4482;p7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3" name="Google Shape;4483;p7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484" name="Google Shape;4484;p75"/>
          <p:cNvGrpSpPr/>
          <p:nvPr/>
        </p:nvGrpSpPr>
        <p:grpSpPr>
          <a:xfrm rot="386444" flipH="1">
            <a:off x="5482873" y="1212338"/>
            <a:ext cx="2962115" cy="3778528"/>
            <a:chOff x="5111475" y="3562250"/>
            <a:chExt cx="901700" cy="1150225"/>
          </a:xfrm>
        </p:grpSpPr>
        <p:sp>
          <p:nvSpPr>
            <p:cNvPr id="4485" name="Google Shape;4485;p7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6" name="Google Shape;4486;p7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7" name="Google Shape;4487;p7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8" name="Google Shape;4488;p7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9" name="Google Shape;4489;p7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0" name="Google Shape;4490;p7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1" name="Google Shape;4491;p7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2" name="Google Shape;4492;p7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3" name="Google Shape;4493;p7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4" name="Google Shape;4494;p7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5" name="Google Shape;4495;p7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6" name="Google Shape;4496;p7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7" name="Google Shape;4497;p7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8" name="Google Shape;4498;p7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9" name="Google Shape;4499;p7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0" name="Google Shape;4500;p7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1" name="Google Shape;4501;p7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2" name="Google Shape;4502;p7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3" name="Google Shape;4503;p7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4" name="Google Shape;4504;p7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5" name="Google Shape;4505;p7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6" name="Google Shape;4506;p7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7" name="Google Shape;4507;p7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8" name="Google Shape;4508;p7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9" name="Google Shape;4509;p7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0" name="Google Shape;4510;p7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1" name="Google Shape;4511;p7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2" name="Google Shape;4512;p7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3" name="Google Shape;4513;p7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4" name="Google Shape;4514;p7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5" name="Google Shape;4515;p7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6" name="Google Shape;4516;p7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7" name="Google Shape;4517;p7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8" name="Google Shape;4518;p7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9" name="Google Shape;4519;p7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0" name="Google Shape;4520;p7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1" name="Google Shape;4521;p7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2" name="Google Shape;4522;p7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3" name="Google Shape;4523;p7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4" name="Google Shape;4524;p7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5" name="Google Shape;4525;p7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6" name="Google Shape;4526;p7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7" name="Google Shape;4527;p7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8" name="Google Shape;4528;p7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9" name="Google Shape;4529;p7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0" name="Google Shape;4530;p7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1" name="Google Shape;4531;p7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2" name="Google Shape;4532;p7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3" name="Google Shape;4533;p7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4" name="Google Shape;4534;p7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5" name="Google Shape;4535;p7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6" name="Google Shape;4536;p7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7" name="Google Shape;4537;p7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8" name="Google Shape;4538;p7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9" name="Google Shape;4539;p7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0" name="Google Shape;4540;p7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1" name="Google Shape;4541;p7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2" name="Google Shape;4542;p7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3" name="Google Shape;4543;p7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4" name="Google Shape;4544;p7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5" name="Google Shape;4545;p7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6" name="Google Shape;4546;p7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7" name="Google Shape;4547;p7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8" name="Google Shape;4548;p7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9" name="Google Shape;4549;p7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0" name="Google Shape;4550;p7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1" name="Google Shape;4551;p7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2" name="Google Shape;4552;p7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3" name="Google Shape;4553;p7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4" name="Google Shape;4554;p7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5" name="Google Shape;4555;p7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6" name="Google Shape;4556;p7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7" name="Google Shape;4557;p7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8" name="Google Shape;4558;p7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9" name="Google Shape;4559;p7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0" name="Google Shape;4560;p7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1" name="Google Shape;4561;p7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2" name="Google Shape;4562;p7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3" name="Google Shape;4563;p7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4" name="Google Shape;4564;p7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5" name="Google Shape;4565;p7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6" name="Google Shape;4566;p7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7" name="Google Shape;4567;p7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8" name="Google Shape;4568;p7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7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0" name="Google Shape;4570;p7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1" name="Google Shape;4571;p7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2" name="Google Shape;4572;p7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3" name="Google Shape;4573;p7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4" name="Google Shape;4574;p7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5" name="Google Shape;4575;p7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6" name="Google Shape;4576;p7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7" name="Google Shape;4577;p7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8" name="Google Shape;4578;p7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9" name="Google Shape;4579;p7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0" name="Google Shape;4580;p7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1" name="Google Shape;4581;p7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2" name="Google Shape;4582;p7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3" name="Google Shape;4583;p7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4" name="Google Shape;4584;p7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5" name="Google Shape;4585;p7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6" name="Google Shape;4586;p7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7" name="Google Shape;4587;p7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8" name="Google Shape;4588;p7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9" name="Google Shape;4589;p7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0" name="Google Shape;4590;p7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1" name="Google Shape;4591;p7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2" name="Google Shape;4592;p7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3" name="Google Shape;4593;p7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4" name="Google Shape;4594;p7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5" name="Google Shape;4595;p7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6" name="Google Shape;4596;p7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7" name="Google Shape;4597;p7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8" name="Google Shape;4598;p7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9" name="Google Shape;4599;p7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0" name="Google Shape;4600;p7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1" name="Google Shape;4601;p7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2" name="Google Shape;4602;p7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3" name="Google Shape;4603;p7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4" name="Google Shape;4604;p7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5" name="Google Shape;4605;p7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6" name="Google Shape;4606;p7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7" name="Google Shape;4607;p7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7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7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7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1" name="Google Shape;4611;p7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Google Shape;4451;p75">
            <a:extLst>
              <a:ext uri="{FF2B5EF4-FFF2-40B4-BE49-F238E27FC236}">
                <a16:creationId xmlns:a16="http://schemas.microsoft.com/office/drawing/2014/main" id="{9675B394-F94C-2695-E475-B53B2E7F1A6C}"/>
              </a:ext>
            </a:extLst>
          </p:cNvPr>
          <p:cNvSpPr txBox="1">
            <a:spLocks/>
          </p:cNvSpPr>
          <p:nvPr/>
        </p:nvSpPr>
        <p:spPr>
          <a:xfrm>
            <a:off x="-1534910" y="3321921"/>
            <a:ext cx="8346508" cy="16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ar-SA" sz="4000" dirty="0">
                <a:solidFill>
                  <a:schemeClr val="accent2">
                    <a:lumMod val="50000"/>
                  </a:schemeClr>
                </a:solidFill>
                <a:cs typeface="AF_Najed" pitchFamily="2" charset="-78"/>
              </a:rPr>
              <a:t>كلما زادت المسافة التي </a:t>
            </a:r>
            <a:r>
              <a:rPr lang="ar-SA" sz="4000" dirty="0" err="1">
                <a:solidFill>
                  <a:schemeClr val="accent2">
                    <a:lumMod val="50000"/>
                  </a:schemeClr>
                </a:solidFill>
                <a:cs typeface="AF_Najed" pitchFamily="2" charset="-78"/>
              </a:rPr>
              <a:t>يتحركها</a:t>
            </a:r>
            <a:r>
              <a:rPr lang="ar-SA" sz="4000" dirty="0">
                <a:solidFill>
                  <a:schemeClr val="accent2">
                    <a:lumMod val="50000"/>
                  </a:schemeClr>
                </a:solidFill>
                <a:cs typeface="AF_Najed" pitchFamily="2" charset="-78"/>
              </a:rPr>
              <a:t> الجسم </a:t>
            </a:r>
          </a:p>
          <a:p>
            <a:pPr algn="ctr"/>
            <a:r>
              <a:rPr lang="ar-SA" sz="4000" dirty="0">
                <a:solidFill>
                  <a:schemeClr val="accent2">
                    <a:lumMod val="50000"/>
                  </a:schemeClr>
                </a:solidFill>
                <a:cs typeface="AF_Najed" pitchFamily="2" charset="-78"/>
              </a:rPr>
              <a:t>يزداد الشغل أيضا.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800"/>
                                        <p:tgtEl>
                                          <p:spTgt spid="4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800"/>
                            </p:stCondLst>
                            <p:childTnLst>
                              <p:par>
                                <p:cTn id="1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800" fill="hold"/>
                                        <p:tgtEl>
                                          <p:spTgt spid="44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51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1" name="Google Shape;4921;p7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cs typeface="AF_Najed" pitchFamily="2" charset="-78"/>
              </a:rPr>
              <a:t>أيهم يبذل شغلا أكثر ؟</a:t>
            </a:r>
            <a:endParaRPr dirty="0">
              <a:cs typeface="AF_Najed" pitchFamily="2" charset="-78"/>
            </a:endParaRPr>
          </a:p>
        </p:txBody>
      </p:sp>
      <p:grpSp>
        <p:nvGrpSpPr>
          <p:cNvPr id="4922" name="Google Shape;4922;p79"/>
          <p:cNvGrpSpPr/>
          <p:nvPr/>
        </p:nvGrpSpPr>
        <p:grpSpPr>
          <a:xfrm>
            <a:off x="1317279" y="2434753"/>
            <a:ext cx="6509456" cy="1666510"/>
            <a:chOff x="2149101" y="3030043"/>
            <a:chExt cx="3454025" cy="1238489"/>
          </a:xfrm>
        </p:grpSpPr>
        <p:sp>
          <p:nvSpPr>
            <p:cNvPr id="4923" name="Google Shape;4923;p79"/>
            <p:cNvSpPr/>
            <p:nvPr/>
          </p:nvSpPr>
          <p:spPr>
            <a:xfrm rot="10800000" flipH="1">
              <a:off x="2149101" y="3030043"/>
              <a:ext cx="2062258" cy="1238489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4" name="Google Shape;4924;p79"/>
            <p:cNvSpPr/>
            <p:nvPr/>
          </p:nvSpPr>
          <p:spPr>
            <a:xfrm rot="10800000">
              <a:off x="3540868" y="3030043"/>
              <a:ext cx="2062258" cy="1238489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30" name="Google Shape;4930;p79"/>
          <p:cNvGrpSpPr/>
          <p:nvPr/>
        </p:nvGrpSpPr>
        <p:grpSpPr>
          <a:xfrm>
            <a:off x="4201800" y="1686101"/>
            <a:ext cx="740400" cy="842451"/>
            <a:chOff x="-2493375" y="4629447"/>
            <a:chExt cx="2348238" cy="2671902"/>
          </a:xfrm>
        </p:grpSpPr>
        <p:sp>
          <p:nvSpPr>
            <p:cNvPr id="4931" name="Google Shape;4931;p79"/>
            <p:cNvSpPr/>
            <p:nvPr/>
          </p:nvSpPr>
          <p:spPr>
            <a:xfrm flipH="1">
              <a:off x="-1668877" y="6238588"/>
              <a:ext cx="223712" cy="474134"/>
            </a:xfrm>
            <a:custGeom>
              <a:avLst/>
              <a:gdLst/>
              <a:ahLst/>
              <a:cxnLst/>
              <a:rect l="l" t="t" r="r" b="b"/>
              <a:pathLst>
                <a:path w="1784" h="3781" extrusionOk="0">
                  <a:moveTo>
                    <a:pt x="245" y="0"/>
                  </a:moveTo>
                  <a:lnTo>
                    <a:pt x="0" y="3665"/>
                  </a:lnTo>
                  <a:lnTo>
                    <a:pt x="1125" y="3781"/>
                  </a:lnTo>
                  <a:lnTo>
                    <a:pt x="1784" y="181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2" name="Google Shape;4932;p79"/>
            <p:cNvSpPr/>
            <p:nvPr/>
          </p:nvSpPr>
          <p:spPr>
            <a:xfrm flipH="1">
              <a:off x="-1710886" y="6220781"/>
              <a:ext cx="274624" cy="295942"/>
            </a:xfrm>
            <a:custGeom>
              <a:avLst/>
              <a:gdLst/>
              <a:ahLst/>
              <a:cxnLst/>
              <a:rect l="l" t="t" r="r" b="b"/>
              <a:pathLst>
                <a:path w="2190" h="2360" extrusionOk="0">
                  <a:moveTo>
                    <a:pt x="2190" y="1"/>
                  </a:moveTo>
                  <a:lnTo>
                    <a:pt x="316" y="142"/>
                  </a:lnTo>
                  <a:lnTo>
                    <a:pt x="0" y="2236"/>
                  </a:lnTo>
                  <a:lnTo>
                    <a:pt x="1583" y="2360"/>
                  </a:lnTo>
                  <a:lnTo>
                    <a:pt x="2190" y="1"/>
                  </a:lnTo>
                  <a:close/>
                </a:path>
              </a:pathLst>
            </a:custGeom>
            <a:solidFill>
              <a:srgbClr val="C3D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3" name="Google Shape;4933;p79"/>
            <p:cNvSpPr/>
            <p:nvPr/>
          </p:nvSpPr>
          <p:spPr>
            <a:xfrm flipH="1">
              <a:off x="-1687562" y="6308310"/>
              <a:ext cx="191484" cy="208413"/>
            </a:xfrm>
            <a:custGeom>
              <a:avLst/>
              <a:gdLst/>
              <a:ahLst/>
              <a:cxnLst/>
              <a:rect l="l" t="t" r="r" b="b"/>
              <a:pathLst>
                <a:path w="1527" h="1662" extrusionOk="0">
                  <a:moveTo>
                    <a:pt x="1358" y="1"/>
                  </a:moveTo>
                  <a:lnTo>
                    <a:pt x="705" y="388"/>
                  </a:lnTo>
                  <a:lnTo>
                    <a:pt x="240" y="666"/>
                  </a:lnTo>
                  <a:lnTo>
                    <a:pt x="131" y="731"/>
                  </a:lnTo>
                  <a:lnTo>
                    <a:pt x="1" y="1576"/>
                  </a:lnTo>
                  <a:lnTo>
                    <a:pt x="525" y="1615"/>
                  </a:lnTo>
                  <a:lnTo>
                    <a:pt x="880" y="517"/>
                  </a:lnTo>
                  <a:lnTo>
                    <a:pt x="1364" y="666"/>
                  </a:lnTo>
                  <a:lnTo>
                    <a:pt x="1527" y="40"/>
                  </a:lnTo>
                  <a:cubicBezTo>
                    <a:pt x="1468" y="26"/>
                    <a:pt x="1410" y="7"/>
                    <a:pt x="1358" y="1"/>
                  </a:cubicBezTo>
                  <a:close/>
                  <a:moveTo>
                    <a:pt x="1280" y="982"/>
                  </a:moveTo>
                  <a:lnTo>
                    <a:pt x="1074" y="1654"/>
                  </a:lnTo>
                  <a:lnTo>
                    <a:pt x="1106" y="1662"/>
                  </a:lnTo>
                  <a:lnTo>
                    <a:pt x="1280" y="98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4" name="Google Shape;4934;p79"/>
            <p:cNvSpPr/>
            <p:nvPr/>
          </p:nvSpPr>
          <p:spPr>
            <a:xfrm flipH="1">
              <a:off x="-1589373" y="6667332"/>
              <a:ext cx="243149" cy="456327"/>
            </a:xfrm>
            <a:custGeom>
              <a:avLst/>
              <a:gdLst/>
              <a:ahLst/>
              <a:cxnLst/>
              <a:rect l="l" t="t" r="r" b="b"/>
              <a:pathLst>
                <a:path w="1939" h="3639" extrusionOk="0">
                  <a:moveTo>
                    <a:pt x="796" y="1"/>
                  </a:moveTo>
                  <a:lnTo>
                    <a:pt x="667" y="3037"/>
                  </a:lnTo>
                  <a:cubicBezTo>
                    <a:pt x="667" y="3037"/>
                    <a:pt x="0" y="3515"/>
                    <a:pt x="92" y="3586"/>
                  </a:cubicBezTo>
                  <a:cubicBezTo>
                    <a:pt x="143" y="3626"/>
                    <a:pt x="329" y="3638"/>
                    <a:pt x="540" y="3638"/>
                  </a:cubicBezTo>
                  <a:cubicBezTo>
                    <a:pt x="878" y="3638"/>
                    <a:pt x="1279" y="3606"/>
                    <a:pt x="1279" y="3606"/>
                  </a:cubicBezTo>
                  <a:lnTo>
                    <a:pt x="1939" y="233"/>
                  </a:lnTo>
                  <a:lnTo>
                    <a:pt x="79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5" name="Google Shape;4935;p79"/>
            <p:cNvSpPr/>
            <p:nvPr/>
          </p:nvSpPr>
          <p:spPr>
            <a:xfrm flipH="1">
              <a:off x="-1535953" y="6983342"/>
              <a:ext cx="138691" cy="104583"/>
            </a:xfrm>
            <a:custGeom>
              <a:avLst/>
              <a:gdLst/>
              <a:ahLst/>
              <a:cxnLst/>
              <a:rect l="l" t="t" r="r" b="b"/>
              <a:pathLst>
                <a:path w="1106" h="834" extrusionOk="0">
                  <a:moveTo>
                    <a:pt x="240" y="1"/>
                  </a:moveTo>
                  <a:lnTo>
                    <a:pt x="285" y="646"/>
                  </a:lnTo>
                  <a:cubicBezTo>
                    <a:pt x="285" y="646"/>
                    <a:pt x="144" y="711"/>
                    <a:pt x="1" y="788"/>
                  </a:cubicBezTo>
                  <a:lnTo>
                    <a:pt x="983" y="833"/>
                  </a:lnTo>
                  <a:lnTo>
                    <a:pt x="1105" y="7"/>
                  </a:lnTo>
                  <a:lnTo>
                    <a:pt x="2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6" name="Google Shape;4936;p79"/>
            <p:cNvSpPr/>
            <p:nvPr/>
          </p:nvSpPr>
          <p:spPr>
            <a:xfrm flipH="1">
              <a:off x="-1533571" y="7003531"/>
              <a:ext cx="105586" cy="9907"/>
            </a:xfrm>
            <a:custGeom>
              <a:avLst/>
              <a:gdLst/>
              <a:ahLst/>
              <a:cxnLst/>
              <a:rect l="l" t="t" r="r" b="b"/>
              <a:pathLst>
                <a:path w="842" h="79" extrusionOk="0">
                  <a:moveTo>
                    <a:pt x="1" y="1"/>
                  </a:moveTo>
                  <a:lnTo>
                    <a:pt x="7" y="52"/>
                  </a:lnTo>
                  <a:lnTo>
                    <a:pt x="829" y="78"/>
                  </a:lnTo>
                  <a:lnTo>
                    <a:pt x="8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7" name="Google Shape;4937;p79"/>
            <p:cNvSpPr/>
            <p:nvPr/>
          </p:nvSpPr>
          <p:spPr>
            <a:xfrm flipH="1">
              <a:off x="-1535076" y="6988985"/>
              <a:ext cx="107843" cy="9029"/>
            </a:xfrm>
            <a:custGeom>
              <a:avLst/>
              <a:gdLst/>
              <a:ahLst/>
              <a:cxnLst/>
              <a:rect l="l" t="t" r="r" b="b"/>
              <a:pathLst>
                <a:path w="860" h="72" extrusionOk="0">
                  <a:moveTo>
                    <a:pt x="1" y="1"/>
                  </a:moveTo>
                  <a:lnTo>
                    <a:pt x="7" y="46"/>
                  </a:lnTo>
                  <a:lnTo>
                    <a:pt x="854" y="72"/>
                  </a:lnTo>
                  <a:lnTo>
                    <a:pt x="860" y="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8" name="Google Shape;4938;p79"/>
            <p:cNvSpPr/>
            <p:nvPr/>
          </p:nvSpPr>
          <p:spPr>
            <a:xfrm flipH="1">
              <a:off x="-1528680" y="7017451"/>
              <a:ext cx="183333" cy="104959"/>
            </a:xfrm>
            <a:custGeom>
              <a:avLst/>
              <a:gdLst/>
              <a:ahLst/>
              <a:cxnLst/>
              <a:rect l="l" t="t" r="r" b="b"/>
              <a:pathLst>
                <a:path w="1462" h="837" extrusionOk="0">
                  <a:moveTo>
                    <a:pt x="612" y="0"/>
                  </a:moveTo>
                  <a:cubicBezTo>
                    <a:pt x="590" y="0"/>
                    <a:pt x="567" y="2"/>
                    <a:pt x="544" y="6"/>
                  </a:cubicBezTo>
                  <a:cubicBezTo>
                    <a:pt x="356" y="39"/>
                    <a:pt x="505" y="341"/>
                    <a:pt x="505" y="341"/>
                  </a:cubicBezTo>
                  <a:cubicBezTo>
                    <a:pt x="505" y="341"/>
                    <a:pt x="1" y="627"/>
                    <a:pt x="21" y="762"/>
                  </a:cubicBezTo>
                  <a:cubicBezTo>
                    <a:pt x="29" y="820"/>
                    <a:pt x="281" y="837"/>
                    <a:pt x="567" y="837"/>
                  </a:cubicBezTo>
                  <a:cubicBezTo>
                    <a:pt x="951" y="837"/>
                    <a:pt x="1397" y="806"/>
                    <a:pt x="1397" y="806"/>
                  </a:cubicBezTo>
                  <a:cubicBezTo>
                    <a:pt x="1397" y="806"/>
                    <a:pt x="1462" y="451"/>
                    <a:pt x="1442" y="394"/>
                  </a:cubicBezTo>
                  <a:cubicBezTo>
                    <a:pt x="1426" y="339"/>
                    <a:pt x="922" y="335"/>
                    <a:pt x="761" y="335"/>
                  </a:cubicBezTo>
                  <a:cubicBezTo>
                    <a:pt x="731" y="335"/>
                    <a:pt x="713" y="335"/>
                    <a:pt x="713" y="335"/>
                  </a:cubicBezTo>
                  <a:cubicBezTo>
                    <a:pt x="713" y="335"/>
                    <a:pt x="821" y="239"/>
                    <a:pt x="848" y="161"/>
                  </a:cubicBezTo>
                  <a:cubicBezTo>
                    <a:pt x="876" y="88"/>
                    <a:pt x="762" y="0"/>
                    <a:pt x="6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9" name="Google Shape;4939;p79"/>
            <p:cNvSpPr/>
            <p:nvPr/>
          </p:nvSpPr>
          <p:spPr>
            <a:xfrm flipH="1">
              <a:off x="-1488295" y="6475971"/>
              <a:ext cx="607182" cy="496831"/>
            </a:xfrm>
            <a:custGeom>
              <a:avLst/>
              <a:gdLst/>
              <a:ahLst/>
              <a:cxnLst/>
              <a:rect l="l" t="t" r="r" b="b"/>
              <a:pathLst>
                <a:path w="4842" h="3962" extrusionOk="0">
                  <a:moveTo>
                    <a:pt x="305" y="1"/>
                  </a:moveTo>
                  <a:lnTo>
                    <a:pt x="1" y="608"/>
                  </a:lnTo>
                  <a:lnTo>
                    <a:pt x="4337" y="3961"/>
                  </a:lnTo>
                  <a:lnTo>
                    <a:pt x="4841" y="3367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FFE4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0" name="Google Shape;4940;p79"/>
            <p:cNvSpPr/>
            <p:nvPr/>
          </p:nvSpPr>
          <p:spPr>
            <a:xfrm flipH="1">
              <a:off x="-1318130" y="6556353"/>
              <a:ext cx="341462" cy="276380"/>
            </a:xfrm>
            <a:custGeom>
              <a:avLst/>
              <a:gdLst/>
              <a:ahLst/>
              <a:cxnLst/>
              <a:rect l="l" t="t" r="r" b="b"/>
              <a:pathLst>
                <a:path w="2723" h="2204" extrusionOk="0">
                  <a:moveTo>
                    <a:pt x="202" y="0"/>
                  </a:moveTo>
                  <a:lnTo>
                    <a:pt x="0" y="349"/>
                  </a:lnTo>
                  <a:lnTo>
                    <a:pt x="2451" y="2204"/>
                  </a:lnTo>
                  <a:lnTo>
                    <a:pt x="2722" y="1873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1" name="Google Shape;4941;p79"/>
            <p:cNvSpPr/>
            <p:nvPr/>
          </p:nvSpPr>
          <p:spPr>
            <a:xfrm flipH="1">
              <a:off x="-1519776" y="7118524"/>
              <a:ext cx="164649" cy="45645"/>
            </a:xfrm>
            <a:custGeom>
              <a:avLst/>
              <a:gdLst/>
              <a:ahLst/>
              <a:cxnLst/>
              <a:rect l="l" t="t" r="r" b="b"/>
              <a:pathLst>
                <a:path w="1313" h="364" extrusionOk="0">
                  <a:moveTo>
                    <a:pt x="78" y="0"/>
                  </a:moveTo>
                  <a:cubicBezTo>
                    <a:pt x="78" y="0"/>
                    <a:pt x="0" y="337"/>
                    <a:pt x="98" y="343"/>
                  </a:cubicBezTo>
                  <a:cubicBezTo>
                    <a:pt x="162" y="349"/>
                    <a:pt x="1202" y="363"/>
                    <a:pt x="1261" y="363"/>
                  </a:cubicBezTo>
                  <a:cubicBezTo>
                    <a:pt x="1312" y="363"/>
                    <a:pt x="1274" y="47"/>
                    <a:pt x="1261" y="21"/>
                  </a:cubicBezTo>
                  <a:lnTo>
                    <a:pt x="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2" name="Google Shape;4942;p79"/>
            <p:cNvSpPr/>
            <p:nvPr/>
          </p:nvSpPr>
          <p:spPr>
            <a:xfrm flipH="1">
              <a:off x="-1451685" y="6889291"/>
              <a:ext cx="39752" cy="239136"/>
            </a:xfrm>
            <a:custGeom>
              <a:avLst/>
              <a:gdLst/>
              <a:ahLst/>
              <a:cxnLst/>
              <a:rect l="l" t="t" r="r" b="b"/>
              <a:pathLst>
                <a:path w="317" h="1907" extrusionOk="0">
                  <a:moveTo>
                    <a:pt x="194" y="0"/>
                  </a:moveTo>
                  <a:lnTo>
                    <a:pt x="0" y="45"/>
                  </a:lnTo>
                  <a:lnTo>
                    <a:pt x="123" y="1906"/>
                  </a:lnTo>
                  <a:lnTo>
                    <a:pt x="317" y="1906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3" name="Google Shape;4943;p79"/>
            <p:cNvSpPr/>
            <p:nvPr/>
          </p:nvSpPr>
          <p:spPr>
            <a:xfrm flipH="1">
              <a:off x="-1625985" y="6409634"/>
              <a:ext cx="662107" cy="80255"/>
            </a:xfrm>
            <a:custGeom>
              <a:avLst/>
              <a:gdLst/>
              <a:ahLst/>
              <a:cxnLst/>
              <a:rect l="l" t="t" r="r" b="b"/>
              <a:pathLst>
                <a:path w="5280" h="640" extrusionOk="0">
                  <a:moveTo>
                    <a:pt x="102" y="1"/>
                  </a:moveTo>
                  <a:lnTo>
                    <a:pt x="0" y="433"/>
                  </a:lnTo>
                  <a:lnTo>
                    <a:pt x="5214" y="640"/>
                  </a:lnTo>
                  <a:lnTo>
                    <a:pt x="5279" y="264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4" name="Google Shape;4944;p79"/>
            <p:cNvSpPr/>
            <p:nvPr/>
          </p:nvSpPr>
          <p:spPr>
            <a:xfrm flipH="1">
              <a:off x="-1327786" y="6420920"/>
              <a:ext cx="287916" cy="48780"/>
            </a:xfrm>
            <a:custGeom>
              <a:avLst/>
              <a:gdLst/>
              <a:ahLst/>
              <a:cxnLst/>
              <a:rect l="l" t="t" r="r" b="b"/>
              <a:pathLst>
                <a:path w="2296" h="389" extrusionOk="0">
                  <a:moveTo>
                    <a:pt x="0" y="1"/>
                  </a:moveTo>
                  <a:lnTo>
                    <a:pt x="0" y="266"/>
                  </a:lnTo>
                  <a:lnTo>
                    <a:pt x="1384" y="343"/>
                  </a:lnTo>
                  <a:lnTo>
                    <a:pt x="1661" y="227"/>
                  </a:lnTo>
                  <a:lnTo>
                    <a:pt x="1714" y="388"/>
                  </a:lnTo>
                  <a:lnTo>
                    <a:pt x="2296" y="117"/>
                  </a:lnTo>
                  <a:lnTo>
                    <a:pt x="1823" y="240"/>
                  </a:lnTo>
                  <a:lnTo>
                    <a:pt x="1849" y="78"/>
                  </a:lnTo>
                  <a:lnTo>
                    <a:pt x="1849" y="78"/>
                  </a:lnTo>
                  <a:lnTo>
                    <a:pt x="1435" y="213"/>
                  </a:lnTo>
                  <a:lnTo>
                    <a:pt x="1500" y="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5" name="Google Shape;4945;p79"/>
            <p:cNvSpPr/>
            <p:nvPr/>
          </p:nvSpPr>
          <p:spPr>
            <a:xfrm flipH="1">
              <a:off x="-1685055" y="6300159"/>
              <a:ext cx="84268" cy="167032"/>
            </a:xfrm>
            <a:custGeom>
              <a:avLst/>
              <a:gdLst/>
              <a:ahLst/>
              <a:cxnLst/>
              <a:rect l="l" t="t" r="r" b="b"/>
              <a:pathLst>
                <a:path w="672" h="1332" extrusionOk="0">
                  <a:moveTo>
                    <a:pt x="368" y="1"/>
                  </a:moveTo>
                  <a:lnTo>
                    <a:pt x="0" y="1235"/>
                  </a:lnTo>
                  <a:lnTo>
                    <a:pt x="226" y="1331"/>
                  </a:lnTo>
                  <a:lnTo>
                    <a:pt x="672" y="46"/>
                  </a:lnTo>
                  <a:lnTo>
                    <a:pt x="3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6" name="Google Shape;4946;p79"/>
            <p:cNvSpPr/>
            <p:nvPr/>
          </p:nvSpPr>
          <p:spPr>
            <a:xfrm flipH="1">
              <a:off x="-1668877" y="6373142"/>
              <a:ext cx="240892" cy="579469"/>
            </a:xfrm>
            <a:custGeom>
              <a:avLst/>
              <a:gdLst/>
              <a:ahLst/>
              <a:cxnLst/>
              <a:rect l="l" t="t" r="r" b="b"/>
              <a:pathLst>
                <a:path w="1921" h="4621" extrusionOk="0">
                  <a:moveTo>
                    <a:pt x="1423" y="0"/>
                  </a:moveTo>
                  <a:lnTo>
                    <a:pt x="1" y="4330"/>
                  </a:lnTo>
                  <a:lnTo>
                    <a:pt x="531" y="4620"/>
                  </a:lnTo>
                  <a:lnTo>
                    <a:pt x="1921" y="155"/>
                  </a:lnTo>
                  <a:lnTo>
                    <a:pt x="1423" y="0"/>
                  </a:lnTo>
                  <a:close/>
                </a:path>
              </a:pathLst>
            </a:custGeom>
            <a:solidFill>
              <a:srgbClr val="FFE4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7" name="Google Shape;4947;p79"/>
            <p:cNvSpPr/>
            <p:nvPr/>
          </p:nvSpPr>
          <p:spPr>
            <a:xfrm flipH="1">
              <a:off x="-1813086" y="6220028"/>
              <a:ext cx="346102" cy="113361"/>
            </a:xfrm>
            <a:custGeom>
              <a:avLst/>
              <a:gdLst/>
              <a:ahLst/>
              <a:cxnLst/>
              <a:rect l="l" t="t" r="r" b="b"/>
              <a:pathLst>
                <a:path w="2760" h="904" extrusionOk="0">
                  <a:moveTo>
                    <a:pt x="1284" y="0"/>
                  </a:moveTo>
                  <a:cubicBezTo>
                    <a:pt x="948" y="0"/>
                    <a:pt x="652" y="19"/>
                    <a:pt x="543" y="58"/>
                  </a:cubicBezTo>
                  <a:cubicBezTo>
                    <a:pt x="259" y="162"/>
                    <a:pt x="0" y="660"/>
                    <a:pt x="208" y="801"/>
                  </a:cubicBezTo>
                  <a:cubicBezTo>
                    <a:pt x="255" y="833"/>
                    <a:pt x="317" y="846"/>
                    <a:pt x="390" y="846"/>
                  </a:cubicBezTo>
                  <a:cubicBezTo>
                    <a:pt x="637" y="846"/>
                    <a:pt x="1008" y="700"/>
                    <a:pt x="1332" y="685"/>
                  </a:cubicBezTo>
                  <a:cubicBezTo>
                    <a:pt x="1350" y="683"/>
                    <a:pt x="1368" y="683"/>
                    <a:pt x="1386" y="683"/>
                  </a:cubicBezTo>
                  <a:cubicBezTo>
                    <a:pt x="1563" y="683"/>
                    <a:pt x="1744" y="736"/>
                    <a:pt x="1914" y="795"/>
                  </a:cubicBezTo>
                  <a:cubicBezTo>
                    <a:pt x="2092" y="851"/>
                    <a:pt x="2256" y="904"/>
                    <a:pt x="2390" y="904"/>
                  </a:cubicBezTo>
                  <a:cubicBezTo>
                    <a:pt x="2424" y="904"/>
                    <a:pt x="2457" y="900"/>
                    <a:pt x="2488" y="892"/>
                  </a:cubicBezTo>
                  <a:cubicBezTo>
                    <a:pt x="2759" y="807"/>
                    <a:pt x="2734" y="311"/>
                    <a:pt x="2604" y="156"/>
                  </a:cubicBezTo>
                  <a:cubicBezTo>
                    <a:pt x="2523" y="54"/>
                    <a:pt x="184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8" name="Google Shape;4948;p79"/>
            <p:cNvSpPr/>
            <p:nvPr/>
          </p:nvSpPr>
          <p:spPr>
            <a:xfrm flipH="1">
              <a:off x="-1216923" y="6569394"/>
              <a:ext cx="1071786" cy="731955"/>
            </a:xfrm>
            <a:custGeom>
              <a:avLst/>
              <a:gdLst/>
              <a:ahLst/>
              <a:cxnLst/>
              <a:rect l="l" t="t" r="r" b="b"/>
              <a:pathLst>
                <a:path w="8547" h="5837" extrusionOk="0">
                  <a:moveTo>
                    <a:pt x="4549" y="804"/>
                  </a:moveTo>
                  <a:cubicBezTo>
                    <a:pt x="6393" y="804"/>
                    <a:pt x="7185" y="3228"/>
                    <a:pt x="6174" y="4277"/>
                  </a:cubicBezTo>
                  <a:cubicBezTo>
                    <a:pt x="5641" y="4830"/>
                    <a:pt x="5145" y="5037"/>
                    <a:pt x="4643" y="5037"/>
                  </a:cubicBezTo>
                  <a:cubicBezTo>
                    <a:pt x="4159" y="5037"/>
                    <a:pt x="3669" y="4844"/>
                    <a:pt x="3136" y="4581"/>
                  </a:cubicBezTo>
                  <a:cubicBezTo>
                    <a:pt x="2232" y="4141"/>
                    <a:pt x="1644" y="1059"/>
                    <a:pt x="4352" y="813"/>
                  </a:cubicBezTo>
                  <a:cubicBezTo>
                    <a:pt x="4419" y="807"/>
                    <a:pt x="4484" y="804"/>
                    <a:pt x="4549" y="804"/>
                  </a:cubicBezTo>
                  <a:close/>
                  <a:moveTo>
                    <a:pt x="4460" y="1"/>
                  </a:moveTo>
                  <a:cubicBezTo>
                    <a:pt x="678" y="1"/>
                    <a:pt x="1" y="5704"/>
                    <a:pt x="4480" y="5834"/>
                  </a:cubicBezTo>
                  <a:cubicBezTo>
                    <a:pt x="4526" y="5836"/>
                    <a:pt x="4571" y="5836"/>
                    <a:pt x="4615" y="5836"/>
                  </a:cubicBezTo>
                  <a:cubicBezTo>
                    <a:pt x="8547" y="5836"/>
                    <a:pt x="8314" y="523"/>
                    <a:pt x="5050" y="45"/>
                  </a:cubicBezTo>
                  <a:cubicBezTo>
                    <a:pt x="4845" y="15"/>
                    <a:pt x="4649" y="1"/>
                    <a:pt x="44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9" name="Google Shape;4949;p79"/>
            <p:cNvSpPr/>
            <p:nvPr/>
          </p:nvSpPr>
          <p:spPr>
            <a:xfrm flipH="1">
              <a:off x="-1113847" y="6642252"/>
              <a:ext cx="762677" cy="583231"/>
            </a:xfrm>
            <a:custGeom>
              <a:avLst/>
              <a:gdLst/>
              <a:ahLst/>
              <a:cxnLst/>
              <a:rect l="l" t="t" r="r" b="b"/>
              <a:pathLst>
                <a:path w="6082" h="4651" extrusionOk="0">
                  <a:moveTo>
                    <a:pt x="2906" y="223"/>
                  </a:moveTo>
                  <a:cubicBezTo>
                    <a:pt x="4750" y="223"/>
                    <a:pt x="5542" y="2647"/>
                    <a:pt x="4531" y="3696"/>
                  </a:cubicBezTo>
                  <a:cubicBezTo>
                    <a:pt x="3998" y="4249"/>
                    <a:pt x="3502" y="4456"/>
                    <a:pt x="3000" y="4456"/>
                  </a:cubicBezTo>
                  <a:cubicBezTo>
                    <a:pt x="2516" y="4456"/>
                    <a:pt x="2026" y="4263"/>
                    <a:pt x="1493" y="4000"/>
                  </a:cubicBezTo>
                  <a:cubicBezTo>
                    <a:pt x="589" y="3560"/>
                    <a:pt x="1" y="478"/>
                    <a:pt x="2709" y="232"/>
                  </a:cubicBezTo>
                  <a:cubicBezTo>
                    <a:pt x="2776" y="226"/>
                    <a:pt x="2841" y="223"/>
                    <a:pt x="2906" y="223"/>
                  </a:cubicBezTo>
                  <a:close/>
                  <a:moveTo>
                    <a:pt x="2786" y="1"/>
                  </a:moveTo>
                  <a:cubicBezTo>
                    <a:pt x="924" y="1"/>
                    <a:pt x="530" y="1627"/>
                    <a:pt x="530" y="1627"/>
                  </a:cubicBezTo>
                  <a:cubicBezTo>
                    <a:pt x="162" y="3236"/>
                    <a:pt x="1155" y="4651"/>
                    <a:pt x="2710" y="4651"/>
                  </a:cubicBezTo>
                  <a:cubicBezTo>
                    <a:pt x="3122" y="4651"/>
                    <a:pt x="3575" y="4551"/>
                    <a:pt x="4052" y="4329"/>
                  </a:cubicBezTo>
                  <a:cubicBezTo>
                    <a:pt x="6082" y="3386"/>
                    <a:pt x="5441" y="201"/>
                    <a:pt x="3070" y="13"/>
                  </a:cubicBezTo>
                  <a:cubicBezTo>
                    <a:pt x="2972" y="5"/>
                    <a:pt x="2877" y="1"/>
                    <a:pt x="2786" y="1"/>
                  </a:cubicBez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0" name="Google Shape;4950;p79"/>
            <p:cNvSpPr/>
            <p:nvPr/>
          </p:nvSpPr>
          <p:spPr>
            <a:xfrm flipH="1">
              <a:off x="-2493375" y="6530771"/>
              <a:ext cx="1122824" cy="752896"/>
            </a:xfrm>
            <a:custGeom>
              <a:avLst/>
              <a:gdLst/>
              <a:ahLst/>
              <a:cxnLst/>
              <a:rect l="l" t="t" r="r" b="b"/>
              <a:pathLst>
                <a:path w="8954" h="6004" extrusionOk="0">
                  <a:moveTo>
                    <a:pt x="4380" y="811"/>
                  </a:moveTo>
                  <a:cubicBezTo>
                    <a:pt x="5558" y="811"/>
                    <a:pt x="6793" y="1793"/>
                    <a:pt x="6793" y="2853"/>
                  </a:cubicBezTo>
                  <a:cubicBezTo>
                    <a:pt x="6793" y="4397"/>
                    <a:pt x="5991" y="4973"/>
                    <a:pt x="4769" y="5199"/>
                  </a:cubicBezTo>
                  <a:cubicBezTo>
                    <a:pt x="4693" y="5213"/>
                    <a:pt x="4613" y="5220"/>
                    <a:pt x="4531" y="5220"/>
                  </a:cubicBezTo>
                  <a:cubicBezTo>
                    <a:pt x="3242" y="5220"/>
                    <a:pt x="1312" y="3550"/>
                    <a:pt x="2922" y="1516"/>
                  </a:cubicBezTo>
                  <a:cubicBezTo>
                    <a:pt x="3313" y="1017"/>
                    <a:pt x="3841" y="811"/>
                    <a:pt x="4380" y="811"/>
                  </a:cubicBezTo>
                  <a:close/>
                  <a:moveTo>
                    <a:pt x="4443" y="0"/>
                  </a:moveTo>
                  <a:cubicBezTo>
                    <a:pt x="3890" y="0"/>
                    <a:pt x="3325" y="159"/>
                    <a:pt x="2805" y="520"/>
                  </a:cubicBezTo>
                  <a:cubicBezTo>
                    <a:pt x="1" y="2475"/>
                    <a:pt x="2014" y="6004"/>
                    <a:pt x="4505" y="6004"/>
                  </a:cubicBezTo>
                  <a:cubicBezTo>
                    <a:pt x="5177" y="6004"/>
                    <a:pt x="5884" y="5747"/>
                    <a:pt x="6540" y="5134"/>
                  </a:cubicBezTo>
                  <a:cubicBezTo>
                    <a:pt x="8953" y="2883"/>
                    <a:pt x="6803" y="0"/>
                    <a:pt x="44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1" name="Google Shape;4951;p79"/>
            <p:cNvSpPr/>
            <p:nvPr/>
          </p:nvSpPr>
          <p:spPr>
            <a:xfrm flipH="1">
              <a:off x="-2322709" y="6594725"/>
              <a:ext cx="819734" cy="625867"/>
            </a:xfrm>
            <a:custGeom>
              <a:avLst/>
              <a:gdLst/>
              <a:ahLst/>
              <a:cxnLst/>
              <a:rect l="l" t="t" r="r" b="b"/>
              <a:pathLst>
                <a:path w="6537" h="4991" extrusionOk="0">
                  <a:moveTo>
                    <a:pt x="3324" y="301"/>
                  </a:moveTo>
                  <a:cubicBezTo>
                    <a:pt x="4502" y="301"/>
                    <a:pt x="5737" y="1283"/>
                    <a:pt x="5737" y="2343"/>
                  </a:cubicBezTo>
                  <a:cubicBezTo>
                    <a:pt x="5737" y="3887"/>
                    <a:pt x="4935" y="4463"/>
                    <a:pt x="3713" y="4689"/>
                  </a:cubicBezTo>
                  <a:cubicBezTo>
                    <a:pt x="3637" y="4703"/>
                    <a:pt x="3557" y="4710"/>
                    <a:pt x="3475" y="4710"/>
                  </a:cubicBezTo>
                  <a:cubicBezTo>
                    <a:pt x="2186" y="4710"/>
                    <a:pt x="256" y="3040"/>
                    <a:pt x="1866" y="1006"/>
                  </a:cubicBezTo>
                  <a:cubicBezTo>
                    <a:pt x="2257" y="507"/>
                    <a:pt x="2785" y="301"/>
                    <a:pt x="3324" y="301"/>
                  </a:cubicBezTo>
                  <a:close/>
                  <a:moveTo>
                    <a:pt x="3487" y="1"/>
                  </a:moveTo>
                  <a:cubicBezTo>
                    <a:pt x="1535" y="1"/>
                    <a:pt x="1" y="2585"/>
                    <a:pt x="1523" y="4120"/>
                  </a:cubicBezTo>
                  <a:cubicBezTo>
                    <a:pt x="2145" y="4747"/>
                    <a:pt x="2797" y="4991"/>
                    <a:pt x="3411" y="4991"/>
                  </a:cubicBezTo>
                  <a:cubicBezTo>
                    <a:pt x="4333" y="4991"/>
                    <a:pt x="5168" y="4441"/>
                    <a:pt x="5684" y="3816"/>
                  </a:cubicBezTo>
                  <a:cubicBezTo>
                    <a:pt x="6537" y="2776"/>
                    <a:pt x="5892" y="321"/>
                    <a:pt x="3798" y="23"/>
                  </a:cubicBezTo>
                  <a:cubicBezTo>
                    <a:pt x="3694" y="8"/>
                    <a:pt x="3590" y="1"/>
                    <a:pt x="3487" y="1"/>
                  </a:cubicBez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2" name="Google Shape;4952;p79"/>
            <p:cNvSpPr/>
            <p:nvPr/>
          </p:nvSpPr>
          <p:spPr>
            <a:xfrm flipH="1">
              <a:off x="-804993" y="6856813"/>
              <a:ext cx="178694" cy="123518"/>
            </a:xfrm>
            <a:custGeom>
              <a:avLst/>
              <a:gdLst/>
              <a:ahLst/>
              <a:cxnLst/>
              <a:rect l="l" t="t" r="r" b="b"/>
              <a:pathLst>
                <a:path w="1425" h="985" extrusionOk="0">
                  <a:moveTo>
                    <a:pt x="710" y="0"/>
                  </a:moveTo>
                  <a:cubicBezTo>
                    <a:pt x="169" y="0"/>
                    <a:pt x="1" y="880"/>
                    <a:pt x="688" y="977"/>
                  </a:cubicBezTo>
                  <a:cubicBezTo>
                    <a:pt x="727" y="982"/>
                    <a:pt x="763" y="985"/>
                    <a:pt x="797" y="985"/>
                  </a:cubicBezTo>
                  <a:cubicBezTo>
                    <a:pt x="1425" y="985"/>
                    <a:pt x="1406" y="142"/>
                    <a:pt x="831" y="14"/>
                  </a:cubicBezTo>
                  <a:cubicBezTo>
                    <a:pt x="789" y="5"/>
                    <a:pt x="749" y="0"/>
                    <a:pt x="7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3" name="Google Shape;4953;p79"/>
            <p:cNvSpPr/>
            <p:nvPr/>
          </p:nvSpPr>
          <p:spPr>
            <a:xfrm flipH="1">
              <a:off x="-781543" y="6880263"/>
              <a:ext cx="113110" cy="73233"/>
            </a:xfrm>
            <a:custGeom>
              <a:avLst/>
              <a:gdLst/>
              <a:ahLst/>
              <a:cxnLst/>
              <a:rect l="l" t="t" r="r" b="b"/>
              <a:pathLst>
                <a:path w="902" h="584" extrusionOk="0">
                  <a:moveTo>
                    <a:pt x="398" y="0"/>
                  </a:moveTo>
                  <a:cubicBezTo>
                    <a:pt x="86" y="0"/>
                    <a:pt x="1" y="583"/>
                    <a:pt x="368" y="583"/>
                  </a:cubicBezTo>
                  <a:cubicBezTo>
                    <a:pt x="391" y="583"/>
                    <a:pt x="416" y="581"/>
                    <a:pt x="442" y="576"/>
                  </a:cubicBezTo>
                  <a:cubicBezTo>
                    <a:pt x="901" y="499"/>
                    <a:pt x="753" y="21"/>
                    <a:pt x="411" y="1"/>
                  </a:cubicBezTo>
                  <a:cubicBezTo>
                    <a:pt x="407" y="0"/>
                    <a:pt x="402" y="0"/>
                    <a:pt x="3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4" name="Google Shape;4954;p79"/>
            <p:cNvSpPr/>
            <p:nvPr/>
          </p:nvSpPr>
          <p:spPr>
            <a:xfrm flipH="1">
              <a:off x="-1079871" y="6104911"/>
              <a:ext cx="137187" cy="304845"/>
            </a:xfrm>
            <a:custGeom>
              <a:avLst/>
              <a:gdLst/>
              <a:ahLst/>
              <a:cxnLst/>
              <a:rect l="l" t="t" r="r" b="b"/>
              <a:pathLst>
                <a:path w="1094" h="2431" extrusionOk="0">
                  <a:moveTo>
                    <a:pt x="769" y="1"/>
                  </a:moveTo>
                  <a:lnTo>
                    <a:pt x="0" y="2353"/>
                  </a:lnTo>
                  <a:lnTo>
                    <a:pt x="271" y="2431"/>
                  </a:lnTo>
                  <a:lnTo>
                    <a:pt x="1093" y="105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5" name="Google Shape;4955;p79"/>
            <p:cNvSpPr/>
            <p:nvPr/>
          </p:nvSpPr>
          <p:spPr>
            <a:xfrm flipH="1">
              <a:off x="-1002873" y="6338281"/>
              <a:ext cx="301585" cy="594016"/>
            </a:xfrm>
            <a:custGeom>
              <a:avLst/>
              <a:gdLst/>
              <a:ahLst/>
              <a:cxnLst/>
              <a:rect l="l" t="t" r="r" b="b"/>
              <a:pathLst>
                <a:path w="2405" h="4737" extrusionOk="0">
                  <a:moveTo>
                    <a:pt x="1964" y="1"/>
                  </a:moveTo>
                  <a:cubicBezTo>
                    <a:pt x="1964" y="1"/>
                    <a:pt x="743" y="3702"/>
                    <a:pt x="678" y="3890"/>
                  </a:cubicBezTo>
                  <a:cubicBezTo>
                    <a:pt x="621" y="4078"/>
                    <a:pt x="0" y="4602"/>
                    <a:pt x="0" y="4602"/>
                  </a:cubicBezTo>
                  <a:lnTo>
                    <a:pt x="111" y="4737"/>
                  </a:lnTo>
                  <a:cubicBezTo>
                    <a:pt x="111" y="4737"/>
                    <a:pt x="478" y="4465"/>
                    <a:pt x="782" y="4123"/>
                  </a:cubicBezTo>
                  <a:cubicBezTo>
                    <a:pt x="1092" y="3780"/>
                    <a:pt x="2404" y="143"/>
                    <a:pt x="2404" y="143"/>
                  </a:cubicBezTo>
                  <a:lnTo>
                    <a:pt x="196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6" name="Google Shape;4956;p79"/>
            <p:cNvSpPr/>
            <p:nvPr/>
          </p:nvSpPr>
          <p:spPr>
            <a:xfrm flipH="1">
              <a:off x="-2022126" y="6829475"/>
              <a:ext cx="623234" cy="249544"/>
            </a:xfrm>
            <a:custGeom>
              <a:avLst/>
              <a:gdLst/>
              <a:ahLst/>
              <a:cxnLst/>
              <a:rect l="l" t="t" r="r" b="b"/>
              <a:pathLst>
                <a:path w="4970" h="1990" extrusionOk="0">
                  <a:moveTo>
                    <a:pt x="2114" y="1"/>
                  </a:moveTo>
                  <a:cubicBezTo>
                    <a:pt x="1046" y="1"/>
                    <a:pt x="53" y="38"/>
                    <a:pt x="53" y="38"/>
                  </a:cubicBezTo>
                  <a:lnTo>
                    <a:pt x="0" y="181"/>
                  </a:lnTo>
                  <a:cubicBezTo>
                    <a:pt x="0" y="181"/>
                    <a:pt x="4110" y="187"/>
                    <a:pt x="4369" y="258"/>
                  </a:cubicBezTo>
                  <a:cubicBezTo>
                    <a:pt x="4634" y="328"/>
                    <a:pt x="4659" y="703"/>
                    <a:pt x="4447" y="826"/>
                  </a:cubicBezTo>
                  <a:cubicBezTo>
                    <a:pt x="4265" y="936"/>
                    <a:pt x="72" y="1887"/>
                    <a:pt x="72" y="1887"/>
                  </a:cubicBezTo>
                  <a:lnTo>
                    <a:pt x="84" y="1989"/>
                  </a:lnTo>
                  <a:cubicBezTo>
                    <a:pt x="84" y="1989"/>
                    <a:pt x="3620" y="1189"/>
                    <a:pt x="4279" y="1091"/>
                  </a:cubicBezTo>
                  <a:cubicBezTo>
                    <a:pt x="4892" y="1001"/>
                    <a:pt x="4969" y="536"/>
                    <a:pt x="4679" y="226"/>
                  </a:cubicBezTo>
                  <a:cubicBezTo>
                    <a:pt x="4512" y="45"/>
                    <a:pt x="3269" y="1"/>
                    <a:pt x="21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7" name="Google Shape;4957;p79"/>
            <p:cNvSpPr/>
            <p:nvPr/>
          </p:nvSpPr>
          <p:spPr>
            <a:xfrm flipH="1">
              <a:off x="-2009967" y="6847658"/>
              <a:ext cx="152611" cy="104207"/>
            </a:xfrm>
            <a:custGeom>
              <a:avLst/>
              <a:gdLst/>
              <a:ahLst/>
              <a:cxnLst/>
              <a:rect l="l" t="t" r="r" b="b"/>
              <a:pathLst>
                <a:path w="1217" h="831" extrusionOk="0">
                  <a:moveTo>
                    <a:pt x="651" y="0"/>
                  </a:moveTo>
                  <a:cubicBezTo>
                    <a:pt x="0" y="0"/>
                    <a:pt x="84" y="818"/>
                    <a:pt x="615" y="830"/>
                  </a:cubicBezTo>
                  <a:cubicBezTo>
                    <a:pt x="620" y="830"/>
                    <a:pt x="625" y="830"/>
                    <a:pt x="629" y="830"/>
                  </a:cubicBezTo>
                  <a:cubicBezTo>
                    <a:pt x="1217" y="830"/>
                    <a:pt x="1213" y="42"/>
                    <a:pt x="719" y="3"/>
                  </a:cubicBezTo>
                  <a:cubicBezTo>
                    <a:pt x="696" y="1"/>
                    <a:pt x="673" y="0"/>
                    <a:pt x="6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8" name="Google Shape;4958;p79"/>
            <p:cNvSpPr/>
            <p:nvPr/>
          </p:nvSpPr>
          <p:spPr>
            <a:xfrm flipH="1">
              <a:off x="-1981628" y="6871485"/>
              <a:ext cx="76368" cy="51163"/>
            </a:xfrm>
            <a:custGeom>
              <a:avLst/>
              <a:gdLst/>
              <a:ahLst/>
              <a:cxnLst/>
              <a:rect l="l" t="t" r="r" b="b"/>
              <a:pathLst>
                <a:path w="609" h="408" extrusionOk="0">
                  <a:moveTo>
                    <a:pt x="298" y="1"/>
                  </a:moveTo>
                  <a:cubicBezTo>
                    <a:pt x="53" y="1"/>
                    <a:pt x="1" y="368"/>
                    <a:pt x="280" y="401"/>
                  </a:cubicBezTo>
                  <a:cubicBezTo>
                    <a:pt x="286" y="407"/>
                    <a:pt x="298" y="407"/>
                    <a:pt x="311" y="407"/>
                  </a:cubicBezTo>
                  <a:cubicBezTo>
                    <a:pt x="564" y="407"/>
                    <a:pt x="609" y="40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9" name="Google Shape;4959;p79"/>
            <p:cNvSpPr/>
            <p:nvPr/>
          </p:nvSpPr>
          <p:spPr>
            <a:xfrm flipH="1">
              <a:off x="-1578838" y="6835620"/>
              <a:ext cx="361902" cy="241393"/>
            </a:xfrm>
            <a:custGeom>
              <a:avLst/>
              <a:gdLst/>
              <a:ahLst/>
              <a:cxnLst/>
              <a:rect l="l" t="t" r="r" b="b"/>
              <a:pathLst>
                <a:path w="2886" h="1925" extrusionOk="0">
                  <a:moveTo>
                    <a:pt x="1439" y="1"/>
                  </a:moveTo>
                  <a:cubicBezTo>
                    <a:pt x="261" y="1"/>
                    <a:pt x="0" y="1772"/>
                    <a:pt x="1329" y="1915"/>
                  </a:cubicBezTo>
                  <a:cubicBezTo>
                    <a:pt x="1384" y="1921"/>
                    <a:pt x="1437" y="1924"/>
                    <a:pt x="1489" y="1924"/>
                  </a:cubicBezTo>
                  <a:cubicBezTo>
                    <a:pt x="2769" y="1924"/>
                    <a:pt x="2886" y="139"/>
                    <a:pt x="1568" y="8"/>
                  </a:cubicBezTo>
                  <a:cubicBezTo>
                    <a:pt x="1523" y="3"/>
                    <a:pt x="1480" y="1"/>
                    <a:pt x="14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0" name="Google Shape;4960;p79"/>
            <p:cNvSpPr/>
            <p:nvPr/>
          </p:nvSpPr>
          <p:spPr>
            <a:xfrm flipH="1">
              <a:off x="-1507737" y="6882771"/>
              <a:ext cx="223837" cy="146842"/>
            </a:xfrm>
            <a:custGeom>
              <a:avLst/>
              <a:gdLst/>
              <a:ahLst/>
              <a:cxnLst/>
              <a:rect l="l" t="t" r="r" b="b"/>
              <a:pathLst>
                <a:path w="1785" h="1171" extrusionOk="0">
                  <a:moveTo>
                    <a:pt x="989" y="1"/>
                  </a:moveTo>
                  <a:cubicBezTo>
                    <a:pt x="252" y="1"/>
                    <a:pt x="1" y="938"/>
                    <a:pt x="892" y="1152"/>
                  </a:cubicBezTo>
                  <a:cubicBezTo>
                    <a:pt x="956" y="1164"/>
                    <a:pt x="1021" y="1170"/>
                    <a:pt x="1072" y="1170"/>
                  </a:cubicBezTo>
                  <a:cubicBezTo>
                    <a:pt x="1784" y="1170"/>
                    <a:pt x="1745" y="52"/>
                    <a:pt x="10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1" name="Google Shape;4961;p79"/>
            <p:cNvSpPr/>
            <p:nvPr/>
          </p:nvSpPr>
          <p:spPr>
            <a:xfrm flipH="1">
              <a:off x="-1445791" y="6922899"/>
              <a:ext cx="78625" cy="58436"/>
            </a:xfrm>
            <a:custGeom>
              <a:avLst/>
              <a:gdLst/>
              <a:ahLst/>
              <a:cxnLst/>
              <a:rect l="l" t="t" r="r" b="b"/>
              <a:pathLst>
                <a:path w="627" h="466" extrusionOk="0">
                  <a:moveTo>
                    <a:pt x="278" y="0"/>
                  </a:moveTo>
                  <a:cubicBezTo>
                    <a:pt x="38" y="0"/>
                    <a:pt x="1" y="385"/>
                    <a:pt x="260" y="456"/>
                  </a:cubicBezTo>
                  <a:cubicBezTo>
                    <a:pt x="281" y="462"/>
                    <a:pt x="302" y="465"/>
                    <a:pt x="321" y="465"/>
                  </a:cubicBezTo>
                  <a:cubicBezTo>
                    <a:pt x="528" y="465"/>
                    <a:pt x="627" y="148"/>
                    <a:pt x="415" y="36"/>
                  </a:cubicBezTo>
                  <a:cubicBezTo>
                    <a:pt x="364" y="11"/>
                    <a:pt x="318" y="0"/>
                    <a:pt x="278" y="0"/>
                  </a:cubicBez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2" name="Google Shape;4962;p79"/>
            <p:cNvSpPr/>
            <p:nvPr/>
          </p:nvSpPr>
          <p:spPr>
            <a:xfrm flipH="1">
              <a:off x="-1477516" y="6738560"/>
              <a:ext cx="165401" cy="47902"/>
            </a:xfrm>
            <a:custGeom>
              <a:avLst/>
              <a:gdLst/>
              <a:ahLst/>
              <a:cxnLst/>
              <a:rect l="l" t="t" r="r" b="b"/>
              <a:pathLst>
                <a:path w="1319" h="382" extrusionOk="0">
                  <a:moveTo>
                    <a:pt x="60" y="0"/>
                  </a:moveTo>
                  <a:cubicBezTo>
                    <a:pt x="1" y="0"/>
                    <a:pt x="39" y="317"/>
                    <a:pt x="53" y="343"/>
                  </a:cubicBezTo>
                  <a:lnTo>
                    <a:pt x="1235" y="382"/>
                  </a:lnTo>
                  <a:cubicBezTo>
                    <a:pt x="1235" y="382"/>
                    <a:pt x="1319" y="45"/>
                    <a:pt x="1223" y="33"/>
                  </a:cubicBezTo>
                  <a:cubicBezTo>
                    <a:pt x="1158" y="27"/>
                    <a:pt x="117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3" name="Google Shape;4963;p79"/>
            <p:cNvSpPr/>
            <p:nvPr/>
          </p:nvSpPr>
          <p:spPr>
            <a:xfrm flipH="1">
              <a:off x="-1417702" y="6768531"/>
              <a:ext cx="34234" cy="188851"/>
            </a:xfrm>
            <a:custGeom>
              <a:avLst/>
              <a:gdLst/>
              <a:ahLst/>
              <a:cxnLst/>
              <a:rect l="l" t="t" r="r" b="b"/>
              <a:pathLst>
                <a:path w="273" h="1506" extrusionOk="0">
                  <a:moveTo>
                    <a:pt x="1" y="0"/>
                  </a:moveTo>
                  <a:lnTo>
                    <a:pt x="78" y="1506"/>
                  </a:lnTo>
                  <a:lnTo>
                    <a:pt x="272" y="1473"/>
                  </a:lnTo>
                  <a:lnTo>
                    <a:pt x="201" y="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4" name="Google Shape;4964;p79"/>
            <p:cNvSpPr/>
            <p:nvPr/>
          </p:nvSpPr>
          <p:spPr>
            <a:xfrm flipH="1">
              <a:off x="-1440392" y="5694976"/>
              <a:ext cx="653329" cy="416701"/>
            </a:xfrm>
            <a:custGeom>
              <a:avLst/>
              <a:gdLst/>
              <a:ahLst/>
              <a:cxnLst/>
              <a:rect l="l" t="t" r="r" b="b"/>
              <a:pathLst>
                <a:path w="5210" h="3323" extrusionOk="0">
                  <a:moveTo>
                    <a:pt x="3910" y="0"/>
                  </a:moveTo>
                  <a:cubicBezTo>
                    <a:pt x="3910" y="0"/>
                    <a:pt x="3484" y="1900"/>
                    <a:pt x="2753" y="2196"/>
                  </a:cubicBezTo>
                  <a:cubicBezTo>
                    <a:pt x="2659" y="2234"/>
                    <a:pt x="2534" y="2249"/>
                    <a:pt x="2396" y="2249"/>
                  </a:cubicBezTo>
                  <a:cubicBezTo>
                    <a:pt x="1922" y="2249"/>
                    <a:pt x="1300" y="2074"/>
                    <a:pt x="1300" y="2074"/>
                  </a:cubicBezTo>
                  <a:cubicBezTo>
                    <a:pt x="1300" y="2074"/>
                    <a:pt x="1018" y="1965"/>
                    <a:pt x="719" y="1965"/>
                  </a:cubicBezTo>
                  <a:cubicBezTo>
                    <a:pt x="602" y="1965"/>
                    <a:pt x="482" y="1982"/>
                    <a:pt x="376" y="2029"/>
                  </a:cubicBezTo>
                  <a:cubicBezTo>
                    <a:pt x="0" y="2196"/>
                    <a:pt x="117" y="3296"/>
                    <a:pt x="602" y="3321"/>
                  </a:cubicBezTo>
                  <a:cubicBezTo>
                    <a:pt x="617" y="3322"/>
                    <a:pt x="633" y="3322"/>
                    <a:pt x="648" y="3322"/>
                  </a:cubicBezTo>
                  <a:cubicBezTo>
                    <a:pt x="1116" y="3322"/>
                    <a:pt x="1565" y="2856"/>
                    <a:pt x="1565" y="2856"/>
                  </a:cubicBezTo>
                  <a:cubicBezTo>
                    <a:pt x="1565" y="2856"/>
                    <a:pt x="2213" y="3074"/>
                    <a:pt x="2893" y="3074"/>
                  </a:cubicBezTo>
                  <a:cubicBezTo>
                    <a:pt x="3279" y="3074"/>
                    <a:pt x="3675" y="3004"/>
                    <a:pt x="3969" y="2784"/>
                  </a:cubicBezTo>
                  <a:cubicBezTo>
                    <a:pt x="5210" y="1868"/>
                    <a:pt x="5093" y="90"/>
                    <a:pt x="5093" y="90"/>
                  </a:cubicBezTo>
                  <a:lnTo>
                    <a:pt x="3910" y="0"/>
                  </a:lnTo>
                  <a:close/>
                </a:path>
              </a:pathLst>
            </a:custGeom>
            <a:solidFill>
              <a:srgbClr val="FFA5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5" name="Google Shape;4965;p79"/>
            <p:cNvSpPr/>
            <p:nvPr/>
          </p:nvSpPr>
          <p:spPr>
            <a:xfrm flipH="1">
              <a:off x="-980052" y="5941137"/>
              <a:ext cx="174305" cy="170292"/>
            </a:xfrm>
            <a:custGeom>
              <a:avLst/>
              <a:gdLst/>
              <a:ahLst/>
              <a:cxnLst/>
              <a:rect l="l" t="t" r="r" b="b"/>
              <a:pathLst>
                <a:path w="1390" h="1358" extrusionOk="0">
                  <a:moveTo>
                    <a:pt x="563" y="1"/>
                  </a:moveTo>
                  <a:cubicBezTo>
                    <a:pt x="447" y="1"/>
                    <a:pt x="331" y="21"/>
                    <a:pt x="227" y="66"/>
                  </a:cubicBezTo>
                  <a:cubicBezTo>
                    <a:pt x="72" y="131"/>
                    <a:pt x="6" y="344"/>
                    <a:pt x="0" y="582"/>
                  </a:cubicBezTo>
                  <a:cubicBezTo>
                    <a:pt x="0" y="938"/>
                    <a:pt x="162" y="1339"/>
                    <a:pt x="453" y="1358"/>
                  </a:cubicBezTo>
                  <a:lnTo>
                    <a:pt x="498" y="1358"/>
                  </a:lnTo>
                  <a:cubicBezTo>
                    <a:pt x="712" y="1358"/>
                    <a:pt x="925" y="1262"/>
                    <a:pt x="1086" y="1158"/>
                  </a:cubicBezTo>
                  <a:lnTo>
                    <a:pt x="537" y="815"/>
                  </a:lnTo>
                  <a:lnTo>
                    <a:pt x="621" y="570"/>
                  </a:lnTo>
                  <a:lnTo>
                    <a:pt x="1345" y="964"/>
                  </a:lnTo>
                  <a:cubicBezTo>
                    <a:pt x="1363" y="945"/>
                    <a:pt x="1384" y="931"/>
                    <a:pt x="1390" y="919"/>
                  </a:cubicBezTo>
                  <a:cubicBezTo>
                    <a:pt x="1339" y="899"/>
                    <a:pt x="1280" y="880"/>
                    <a:pt x="1216" y="860"/>
                  </a:cubicBezTo>
                  <a:cubicBezTo>
                    <a:pt x="1216" y="829"/>
                    <a:pt x="1222" y="317"/>
                    <a:pt x="1261" y="143"/>
                  </a:cubicBezTo>
                  <a:cubicBezTo>
                    <a:pt x="1196" y="123"/>
                    <a:pt x="1151" y="111"/>
                    <a:pt x="1151" y="111"/>
                  </a:cubicBezTo>
                  <a:cubicBezTo>
                    <a:pt x="1151" y="111"/>
                    <a:pt x="867" y="1"/>
                    <a:pt x="563" y="1"/>
                  </a:cubicBez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6" name="Google Shape;4966;p79"/>
            <p:cNvSpPr/>
            <p:nvPr/>
          </p:nvSpPr>
          <p:spPr>
            <a:xfrm flipH="1">
              <a:off x="-1079870" y="6012490"/>
              <a:ext cx="206909" cy="141952"/>
            </a:xfrm>
            <a:custGeom>
              <a:avLst/>
              <a:gdLst/>
              <a:ahLst/>
              <a:cxnLst/>
              <a:rect l="l" t="t" r="r" b="b"/>
              <a:pathLst>
                <a:path w="1650" h="1132" extrusionOk="0">
                  <a:moveTo>
                    <a:pt x="85" y="1"/>
                  </a:moveTo>
                  <a:lnTo>
                    <a:pt x="1" y="246"/>
                  </a:lnTo>
                  <a:lnTo>
                    <a:pt x="1435" y="1132"/>
                  </a:lnTo>
                  <a:lnTo>
                    <a:pt x="1649" y="842"/>
                  </a:lnTo>
                  <a:lnTo>
                    <a:pt x="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7" name="Google Shape;4967;p79"/>
            <p:cNvSpPr/>
            <p:nvPr/>
          </p:nvSpPr>
          <p:spPr>
            <a:xfrm flipH="1">
              <a:off x="-1296940" y="5923456"/>
              <a:ext cx="338705" cy="164149"/>
            </a:xfrm>
            <a:custGeom>
              <a:avLst/>
              <a:gdLst/>
              <a:ahLst/>
              <a:cxnLst/>
              <a:rect l="l" t="t" r="r" b="b"/>
              <a:pathLst>
                <a:path w="2701" h="1309" extrusionOk="0">
                  <a:moveTo>
                    <a:pt x="1829" y="1"/>
                  </a:moveTo>
                  <a:cubicBezTo>
                    <a:pt x="1829" y="1"/>
                    <a:pt x="1602" y="233"/>
                    <a:pt x="1370" y="342"/>
                  </a:cubicBezTo>
                  <a:cubicBezTo>
                    <a:pt x="1279" y="384"/>
                    <a:pt x="1163" y="397"/>
                    <a:pt x="1054" y="397"/>
                  </a:cubicBezTo>
                  <a:cubicBezTo>
                    <a:pt x="876" y="397"/>
                    <a:pt x="717" y="362"/>
                    <a:pt x="717" y="362"/>
                  </a:cubicBezTo>
                  <a:cubicBezTo>
                    <a:pt x="717" y="362"/>
                    <a:pt x="582" y="240"/>
                    <a:pt x="510" y="226"/>
                  </a:cubicBezTo>
                  <a:cubicBezTo>
                    <a:pt x="506" y="225"/>
                    <a:pt x="502" y="225"/>
                    <a:pt x="497" y="225"/>
                  </a:cubicBezTo>
                  <a:cubicBezTo>
                    <a:pt x="419" y="225"/>
                    <a:pt x="296" y="323"/>
                    <a:pt x="296" y="323"/>
                  </a:cubicBezTo>
                  <a:cubicBezTo>
                    <a:pt x="296" y="323"/>
                    <a:pt x="174" y="222"/>
                    <a:pt x="99" y="222"/>
                  </a:cubicBezTo>
                  <a:cubicBezTo>
                    <a:pt x="91" y="222"/>
                    <a:pt x="84" y="223"/>
                    <a:pt x="78" y="226"/>
                  </a:cubicBezTo>
                  <a:cubicBezTo>
                    <a:pt x="0" y="246"/>
                    <a:pt x="0" y="1001"/>
                    <a:pt x="0" y="1001"/>
                  </a:cubicBezTo>
                  <a:cubicBezTo>
                    <a:pt x="631" y="1231"/>
                    <a:pt x="1138" y="1308"/>
                    <a:pt x="1534" y="1308"/>
                  </a:cubicBezTo>
                  <a:cubicBezTo>
                    <a:pt x="2354" y="1308"/>
                    <a:pt x="2700" y="976"/>
                    <a:pt x="2700" y="976"/>
                  </a:cubicBezTo>
                  <a:lnTo>
                    <a:pt x="18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8" name="Google Shape;4968;p79"/>
            <p:cNvSpPr/>
            <p:nvPr/>
          </p:nvSpPr>
          <p:spPr>
            <a:xfrm flipH="1">
              <a:off x="-1421711" y="5826270"/>
              <a:ext cx="305598" cy="241393"/>
            </a:xfrm>
            <a:custGeom>
              <a:avLst/>
              <a:gdLst/>
              <a:ahLst/>
              <a:cxnLst/>
              <a:rect l="l" t="t" r="r" b="b"/>
              <a:pathLst>
                <a:path w="2437" h="1925" extrusionOk="0">
                  <a:moveTo>
                    <a:pt x="788" y="0"/>
                  </a:moveTo>
                  <a:cubicBezTo>
                    <a:pt x="788" y="0"/>
                    <a:pt x="349" y="982"/>
                    <a:pt x="0" y="1033"/>
                  </a:cubicBezTo>
                  <a:lnTo>
                    <a:pt x="1119" y="1925"/>
                  </a:lnTo>
                  <a:cubicBezTo>
                    <a:pt x="1119" y="1925"/>
                    <a:pt x="2437" y="1318"/>
                    <a:pt x="2204" y="13"/>
                  </a:cubicBezTo>
                  <a:lnTo>
                    <a:pt x="788" y="0"/>
                  </a:lnTo>
                  <a:close/>
                </a:path>
              </a:pathLst>
            </a:custGeom>
            <a:solidFill>
              <a:srgbClr val="E94D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9" name="Google Shape;4969;p79"/>
            <p:cNvSpPr/>
            <p:nvPr/>
          </p:nvSpPr>
          <p:spPr>
            <a:xfrm flipH="1">
              <a:off x="-1313241" y="5865145"/>
              <a:ext cx="197127" cy="202520"/>
            </a:xfrm>
            <a:custGeom>
              <a:avLst/>
              <a:gdLst/>
              <a:ahLst/>
              <a:cxnLst/>
              <a:rect l="l" t="t" r="r" b="b"/>
              <a:pathLst>
                <a:path w="1572" h="1615" extrusionOk="0">
                  <a:moveTo>
                    <a:pt x="633" y="0"/>
                  </a:moveTo>
                  <a:cubicBezTo>
                    <a:pt x="472" y="290"/>
                    <a:pt x="221" y="691"/>
                    <a:pt x="0" y="723"/>
                  </a:cubicBezTo>
                  <a:lnTo>
                    <a:pt x="1119" y="1615"/>
                  </a:lnTo>
                  <a:cubicBezTo>
                    <a:pt x="1119" y="1615"/>
                    <a:pt x="1331" y="1519"/>
                    <a:pt x="1571" y="1319"/>
                  </a:cubicBezTo>
                  <a:cubicBezTo>
                    <a:pt x="1176" y="878"/>
                    <a:pt x="808" y="407"/>
                    <a:pt x="633" y="0"/>
                  </a:cubicBez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0" name="Google Shape;4970;p79"/>
            <p:cNvSpPr/>
            <p:nvPr/>
          </p:nvSpPr>
          <p:spPr>
            <a:xfrm flipH="1">
              <a:off x="-1805814" y="5633028"/>
              <a:ext cx="636280" cy="581354"/>
            </a:xfrm>
            <a:custGeom>
              <a:avLst/>
              <a:gdLst/>
              <a:ahLst/>
              <a:cxnLst/>
              <a:rect l="l" t="t" r="r" b="b"/>
              <a:pathLst>
                <a:path w="5074" h="4636" extrusionOk="0">
                  <a:moveTo>
                    <a:pt x="1661" y="1"/>
                  </a:moveTo>
                  <a:cubicBezTo>
                    <a:pt x="1633" y="1"/>
                    <a:pt x="1606" y="1"/>
                    <a:pt x="1578" y="3"/>
                  </a:cubicBezTo>
                  <a:cubicBezTo>
                    <a:pt x="758" y="42"/>
                    <a:pt x="150" y="791"/>
                    <a:pt x="99" y="1347"/>
                  </a:cubicBezTo>
                  <a:cubicBezTo>
                    <a:pt x="1" y="2400"/>
                    <a:pt x="2676" y="4635"/>
                    <a:pt x="2676" y="4635"/>
                  </a:cubicBezTo>
                  <a:lnTo>
                    <a:pt x="5074" y="2762"/>
                  </a:lnTo>
                  <a:cubicBezTo>
                    <a:pt x="5074" y="2762"/>
                    <a:pt x="3408" y="1"/>
                    <a:pt x="16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1" name="Google Shape;4971;p79"/>
            <p:cNvSpPr/>
            <p:nvPr/>
          </p:nvSpPr>
          <p:spPr>
            <a:xfrm flipH="1">
              <a:off x="-1805814" y="5657606"/>
              <a:ext cx="623990" cy="553641"/>
            </a:xfrm>
            <a:custGeom>
              <a:avLst/>
              <a:gdLst/>
              <a:ahLst/>
              <a:cxnLst/>
              <a:rect l="l" t="t" r="r" b="b"/>
              <a:pathLst>
                <a:path w="4976" h="4415" extrusionOk="0">
                  <a:moveTo>
                    <a:pt x="2411" y="1"/>
                  </a:moveTo>
                  <a:cubicBezTo>
                    <a:pt x="1996" y="260"/>
                    <a:pt x="1629" y="388"/>
                    <a:pt x="1558" y="427"/>
                  </a:cubicBezTo>
                  <a:cubicBezTo>
                    <a:pt x="1537" y="427"/>
                    <a:pt x="1519" y="421"/>
                    <a:pt x="1499" y="421"/>
                  </a:cubicBezTo>
                  <a:cubicBezTo>
                    <a:pt x="1492" y="427"/>
                    <a:pt x="1486" y="427"/>
                    <a:pt x="1480" y="433"/>
                  </a:cubicBezTo>
                  <a:cubicBezTo>
                    <a:pt x="1648" y="640"/>
                    <a:pt x="1641" y="964"/>
                    <a:pt x="1448" y="1190"/>
                  </a:cubicBezTo>
                  <a:cubicBezTo>
                    <a:pt x="1325" y="1338"/>
                    <a:pt x="1144" y="1415"/>
                    <a:pt x="970" y="1415"/>
                  </a:cubicBezTo>
                  <a:cubicBezTo>
                    <a:pt x="846" y="1415"/>
                    <a:pt x="723" y="1376"/>
                    <a:pt x="627" y="1293"/>
                  </a:cubicBezTo>
                  <a:cubicBezTo>
                    <a:pt x="505" y="1196"/>
                    <a:pt x="446" y="1048"/>
                    <a:pt x="439" y="892"/>
                  </a:cubicBezTo>
                  <a:cubicBezTo>
                    <a:pt x="381" y="911"/>
                    <a:pt x="323" y="931"/>
                    <a:pt x="264" y="944"/>
                  </a:cubicBezTo>
                  <a:lnTo>
                    <a:pt x="7" y="1099"/>
                  </a:lnTo>
                  <a:cubicBezTo>
                    <a:pt x="7" y="1119"/>
                    <a:pt x="1" y="1131"/>
                    <a:pt x="1" y="1151"/>
                  </a:cubicBezTo>
                  <a:lnTo>
                    <a:pt x="1" y="1203"/>
                  </a:lnTo>
                  <a:cubicBezTo>
                    <a:pt x="1" y="2211"/>
                    <a:pt x="2242" y="4155"/>
                    <a:pt x="2545" y="4414"/>
                  </a:cubicBezTo>
                  <a:lnTo>
                    <a:pt x="2676" y="4304"/>
                  </a:lnTo>
                  <a:lnTo>
                    <a:pt x="2701" y="4284"/>
                  </a:lnTo>
                  <a:lnTo>
                    <a:pt x="3676" y="3496"/>
                  </a:lnTo>
                  <a:lnTo>
                    <a:pt x="3715" y="3555"/>
                  </a:lnTo>
                  <a:lnTo>
                    <a:pt x="4976" y="2566"/>
                  </a:lnTo>
                  <a:cubicBezTo>
                    <a:pt x="4976" y="2566"/>
                    <a:pt x="3813" y="633"/>
                    <a:pt x="24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2" name="Google Shape;4972;p79"/>
            <p:cNvSpPr/>
            <p:nvPr/>
          </p:nvSpPr>
          <p:spPr>
            <a:xfrm flipH="1">
              <a:off x="-1992157" y="5979259"/>
              <a:ext cx="487050" cy="328922"/>
            </a:xfrm>
            <a:custGeom>
              <a:avLst/>
              <a:gdLst/>
              <a:ahLst/>
              <a:cxnLst/>
              <a:rect l="l" t="t" r="r" b="b"/>
              <a:pathLst>
                <a:path w="3884" h="2623" extrusionOk="0">
                  <a:moveTo>
                    <a:pt x="2398" y="1"/>
                  </a:moveTo>
                  <a:lnTo>
                    <a:pt x="0" y="1874"/>
                  </a:lnTo>
                  <a:cubicBezTo>
                    <a:pt x="0" y="1874"/>
                    <a:pt x="46" y="2623"/>
                    <a:pt x="835" y="2623"/>
                  </a:cubicBezTo>
                  <a:cubicBezTo>
                    <a:pt x="988" y="2623"/>
                    <a:pt x="1169" y="2594"/>
                    <a:pt x="1383" y="2527"/>
                  </a:cubicBezTo>
                  <a:cubicBezTo>
                    <a:pt x="3883" y="1739"/>
                    <a:pt x="2398" y="1"/>
                    <a:pt x="2398" y="1"/>
                  </a:cubicBezTo>
                  <a:close/>
                </a:path>
              </a:pathLst>
            </a:custGeom>
            <a:solidFill>
              <a:srgbClr val="FFA5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3" name="Google Shape;4973;p79"/>
            <p:cNvSpPr/>
            <p:nvPr/>
          </p:nvSpPr>
          <p:spPr>
            <a:xfrm flipH="1">
              <a:off x="-1356004" y="5702124"/>
              <a:ext cx="89159" cy="98187"/>
            </a:xfrm>
            <a:custGeom>
              <a:avLst/>
              <a:gdLst/>
              <a:ahLst/>
              <a:cxnLst/>
              <a:rect l="l" t="t" r="r" b="b"/>
              <a:pathLst>
                <a:path w="711" h="783" extrusionOk="0">
                  <a:moveTo>
                    <a:pt x="200" y="1"/>
                  </a:moveTo>
                  <a:lnTo>
                    <a:pt x="0" y="317"/>
                  </a:lnTo>
                  <a:lnTo>
                    <a:pt x="447" y="782"/>
                  </a:lnTo>
                  <a:lnTo>
                    <a:pt x="711" y="466"/>
                  </a:lnTo>
                  <a:lnTo>
                    <a:pt x="200" y="1"/>
                  </a:lnTo>
                  <a:close/>
                </a:path>
              </a:pathLst>
            </a:custGeom>
            <a:solidFill>
              <a:srgbClr val="FFA5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4" name="Google Shape;4974;p79"/>
            <p:cNvSpPr/>
            <p:nvPr/>
          </p:nvSpPr>
          <p:spPr>
            <a:xfrm flipH="1">
              <a:off x="-1356004" y="5733850"/>
              <a:ext cx="76995" cy="66462"/>
            </a:xfrm>
            <a:custGeom>
              <a:avLst/>
              <a:gdLst/>
              <a:ahLst/>
              <a:cxnLst/>
              <a:rect l="l" t="t" r="r" b="b"/>
              <a:pathLst>
                <a:path w="614" h="530" extrusionOk="0">
                  <a:moveTo>
                    <a:pt x="381" y="1"/>
                  </a:moveTo>
                  <a:cubicBezTo>
                    <a:pt x="258" y="58"/>
                    <a:pt x="130" y="117"/>
                    <a:pt x="1" y="168"/>
                  </a:cubicBezTo>
                  <a:lnTo>
                    <a:pt x="350" y="529"/>
                  </a:lnTo>
                  <a:lnTo>
                    <a:pt x="614" y="213"/>
                  </a:lnTo>
                  <a:lnTo>
                    <a:pt x="38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5" name="Google Shape;4975;p79"/>
            <p:cNvSpPr/>
            <p:nvPr/>
          </p:nvSpPr>
          <p:spPr>
            <a:xfrm flipH="1">
              <a:off x="-1753144" y="6096007"/>
              <a:ext cx="400399" cy="350114"/>
            </a:xfrm>
            <a:custGeom>
              <a:avLst/>
              <a:gdLst/>
              <a:ahLst/>
              <a:cxnLst/>
              <a:rect l="l" t="t" r="r" b="b"/>
              <a:pathLst>
                <a:path w="3193" h="2792" extrusionOk="0">
                  <a:moveTo>
                    <a:pt x="2313" y="0"/>
                  </a:moveTo>
                  <a:lnTo>
                    <a:pt x="1" y="1867"/>
                  </a:lnTo>
                  <a:lnTo>
                    <a:pt x="654" y="2792"/>
                  </a:lnTo>
                  <a:lnTo>
                    <a:pt x="3192" y="1280"/>
                  </a:lnTo>
                  <a:lnTo>
                    <a:pt x="2313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6" name="Google Shape;4976;p79"/>
            <p:cNvSpPr/>
            <p:nvPr/>
          </p:nvSpPr>
          <p:spPr>
            <a:xfrm flipH="1">
              <a:off x="-1520528" y="6330882"/>
              <a:ext cx="223712" cy="408425"/>
            </a:xfrm>
            <a:custGeom>
              <a:avLst/>
              <a:gdLst/>
              <a:ahLst/>
              <a:cxnLst/>
              <a:rect l="l" t="t" r="r" b="b"/>
              <a:pathLst>
                <a:path w="1784" h="3257" extrusionOk="0">
                  <a:moveTo>
                    <a:pt x="453" y="1"/>
                  </a:moveTo>
                  <a:lnTo>
                    <a:pt x="647" y="2831"/>
                  </a:lnTo>
                  <a:cubicBezTo>
                    <a:pt x="647" y="2831"/>
                    <a:pt x="0" y="3141"/>
                    <a:pt x="98" y="3200"/>
                  </a:cubicBezTo>
                  <a:cubicBezTo>
                    <a:pt x="168" y="3245"/>
                    <a:pt x="472" y="3256"/>
                    <a:pt x="758" y="3256"/>
                  </a:cubicBezTo>
                  <a:cubicBezTo>
                    <a:pt x="1044" y="3256"/>
                    <a:pt x="1312" y="3245"/>
                    <a:pt x="1312" y="3245"/>
                  </a:cubicBezTo>
                  <a:lnTo>
                    <a:pt x="1784" y="105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7" name="Google Shape;4977;p79"/>
            <p:cNvSpPr/>
            <p:nvPr/>
          </p:nvSpPr>
          <p:spPr>
            <a:xfrm flipH="1">
              <a:off x="-1520531" y="6194823"/>
              <a:ext cx="3260" cy="2633"/>
            </a:xfrm>
            <a:custGeom>
              <a:avLst/>
              <a:gdLst/>
              <a:ahLst/>
              <a:cxnLst/>
              <a:rect l="l" t="t" r="r" b="b"/>
              <a:pathLst>
                <a:path w="26" h="21" extrusionOk="0">
                  <a:moveTo>
                    <a:pt x="26" y="0"/>
                  </a:moveTo>
                  <a:lnTo>
                    <a:pt x="1" y="20"/>
                  </a:lnTo>
                  <a:close/>
                </a:path>
              </a:pathLst>
            </a:custGeom>
            <a:solidFill>
              <a:srgbClr val="D7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8" name="Google Shape;4978;p79"/>
            <p:cNvSpPr/>
            <p:nvPr/>
          </p:nvSpPr>
          <p:spPr>
            <a:xfrm flipH="1">
              <a:off x="-1584484" y="6356966"/>
              <a:ext cx="58436" cy="34986"/>
            </a:xfrm>
            <a:custGeom>
              <a:avLst/>
              <a:gdLst/>
              <a:ahLst/>
              <a:cxnLst/>
              <a:rect l="l" t="t" r="r" b="b"/>
              <a:pathLst>
                <a:path w="466" h="279" extrusionOk="0">
                  <a:moveTo>
                    <a:pt x="466" y="0"/>
                  </a:moveTo>
                  <a:lnTo>
                    <a:pt x="1" y="278"/>
                  </a:lnTo>
                  <a:lnTo>
                    <a:pt x="1" y="278"/>
                  </a:lnTo>
                  <a:close/>
                </a:path>
              </a:pathLst>
            </a:custGeom>
            <a:solidFill>
              <a:srgbClr val="AB86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9" name="Google Shape;4979;p79"/>
            <p:cNvSpPr/>
            <p:nvPr/>
          </p:nvSpPr>
          <p:spPr>
            <a:xfrm flipH="1">
              <a:off x="-1481655" y="6604883"/>
              <a:ext cx="138566" cy="104583"/>
            </a:xfrm>
            <a:custGeom>
              <a:avLst/>
              <a:gdLst/>
              <a:ahLst/>
              <a:cxnLst/>
              <a:rect l="l" t="t" r="r" b="b"/>
              <a:pathLst>
                <a:path w="1105" h="834" extrusionOk="0">
                  <a:moveTo>
                    <a:pt x="233" y="1"/>
                  </a:moveTo>
                  <a:lnTo>
                    <a:pt x="278" y="646"/>
                  </a:lnTo>
                  <a:cubicBezTo>
                    <a:pt x="278" y="646"/>
                    <a:pt x="135" y="711"/>
                    <a:pt x="0" y="789"/>
                  </a:cubicBezTo>
                  <a:lnTo>
                    <a:pt x="976" y="834"/>
                  </a:lnTo>
                  <a:lnTo>
                    <a:pt x="1104" y="7"/>
                  </a:lnTo>
                  <a:lnTo>
                    <a:pt x="23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0" name="Google Shape;4980;p79"/>
            <p:cNvSpPr/>
            <p:nvPr/>
          </p:nvSpPr>
          <p:spPr>
            <a:xfrm flipH="1">
              <a:off x="-1478520" y="6625198"/>
              <a:ext cx="104708" cy="9781"/>
            </a:xfrm>
            <a:custGeom>
              <a:avLst/>
              <a:gdLst/>
              <a:ahLst/>
              <a:cxnLst/>
              <a:rect l="l" t="t" r="r" b="b"/>
              <a:pathLst>
                <a:path w="835" h="78" extrusionOk="0">
                  <a:moveTo>
                    <a:pt x="0" y="0"/>
                  </a:moveTo>
                  <a:lnTo>
                    <a:pt x="0" y="51"/>
                  </a:lnTo>
                  <a:lnTo>
                    <a:pt x="821" y="78"/>
                  </a:lnTo>
                  <a:lnTo>
                    <a:pt x="8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1" name="Google Shape;4981;p79"/>
            <p:cNvSpPr/>
            <p:nvPr/>
          </p:nvSpPr>
          <p:spPr>
            <a:xfrm flipH="1">
              <a:off x="-1480025" y="6610526"/>
              <a:ext cx="106965" cy="9154"/>
            </a:xfrm>
            <a:custGeom>
              <a:avLst/>
              <a:gdLst/>
              <a:ahLst/>
              <a:cxnLst/>
              <a:rect l="l" t="t" r="r" b="b"/>
              <a:pathLst>
                <a:path w="853" h="73" extrusionOk="0">
                  <a:moveTo>
                    <a:pt x="0" y="1"/>
                  </a:moveTo>
                  <a:lnTo>
                    <a:pt x="0" y="46"/>
                  </a:lnTo>
                  <a:lnTo>
                    <a:pt x="847" y="72"/>
                  </a:lnTo>
                  <a:lnTo>
                    <a:pt x="853" y="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2" name="Google Shape;4982;p79"/>
            <p:cNvSpPr/>
            <p:nvPr/>
          </p:nvSpPr>
          <p:spPr>
            <a:xfrm flipH="1">
              <a:off x="-1474506" y="6638992"/>
              <a:ext cx="184211" cy="105084"/>
            </a:xfrm>
            <a:custGeom>
              <a:avLst/>
              <a:gdLst/>
              <a:ahLst/>
              <a:cxnLst/>
              <a:rect l="l" t="t" r="r" b="b"/>
              <a:pathLst>
                <a:path w="1469" h="838" extrusionOk="0">
                  <a:moveTo>
                    <a:pt x="614" y="0"/>
                  </a:moveTo>
                  <a:cubicBezTo>
                    <a:pt x="592" y="0"/>
                    <a:pt x="568" y="2"/>
                    <a:pt x="544" y="6"/>
                  </a:cubicBezTo>
                  <a:cubicBezTo>
                    <a:pt x="362" y="39"/>
                    <a:pt x="505" y="343"/>
                    <a:pt x="505" y="343"/>
                  </a:cubicBezTo>
                  <a:cubicBezTo>
                    <a:pt x="505" y="343"/>
                    <a:pt x="1" y="627"/>
                    <a:pt x="27" y="762"/>
                  </a:cubicBezTo>
                  <a:cubicBezTo>
                    <a:pt x="35" y="820"/>
                    <a:pt x="291" y="837"/>
                    <a:pt x="580" y="837"/>
                  </a:cubicBezTo>
                  <a:cubicBezTo>
                    <a:pt x="960" y="837"/>
                    <a:pt x="1397" y="808"/>
                    <a:pt x="1397" y="808"/>
                  </a:cubicBezTo>
                  <a:cubicBezTo>
                    <a:pt x="1397" y="808"/>
                    <a:pt x="1468" y="451"/>
                    <a:pt x="1448" y="394"/>
                  </a:cubicBezTo>
                  <a:cubicBezTo>
                    <a:pt x="1432" y="339"/>
                    <a:pt x="923" y="335"/>
                    <a:pt x="761" y="335"/>
                  </a:cubicBezTo>
                  <a:cubicBezTo>
                    <a:pt x="730" y="335"/>
                    <a:pt x="711" y="335"/>
                    <a:pt x="711" y="335"/>
                  </a:cubicBezTo>
                  <a:cubicBezTo>
                    <a:pt x="711" y="335"/>
                    <a:pt x="821" y="239"/>
                    <a:pt x="854" y="161"/>
                  </a:cubicBezTo>
                  <a:cubicBezTo>
                    <a:pt x="882" y="88"/>
                    <a:pt x="768" y="0"/>
                    <a:pt x="6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3" name="Google Shape;4983;p79"/>
            <p:cNvSpPr/>
            <p:nvPr/>
          </p:nvSpPr>
          <p:spPr>
            <a:xfrm flipH="1">
              <a:off x="-1942748" y="5969603"/>
              <a:ext cx="509120" cy="414068"/>
            </a:xfrm>
            <a:custGeom>
              <a:avLst/>
              <a:gdLst/>
              <a:ahLst/>
              <a:cxnLst/>
              <a:rect l="l" t="t" r="r" b="b"/>
              <a:pathLst>
                <a:path w="4060" h="3302" extrusionOk="0">
                  <a:moveTo>
                    <a:pt x="2986" y="0"/>
                  </a:moveTo>
                  <a:lnTo>
                    <a:pt x="1" y="2210"/>
                  </a:lnTo>
                  <a:lnTo>
                    <a:pt x="925" y="3302"/>
                  </a:lnTo>
                  <a:cubicBezTo>
                    <a:pt x="925" y="3302"/>
                    <a:pt x="1933" y="2720"/>
                    <a:pt x="3000" y="2139"/>
                  </a:cubicBezTo>
                  <a:cubicBezTo>
                    <a:pt x="4059" y="1563"/>
                    <a:pt x="2986" y="0"/>
                    <a:pt x="29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4" name="Google Shape;4984;p79"/>
            <p:cNvSpPr/>
            <p:nvPr/>
          </p:nvSpPr>
          <p:spPr>
            <a:xfrm flipH="1">
              <a:off x="-1673757" y="4825448"/>
              <a:ext cx="1073040" cy="977361"/>
            </a:xfrm>
            <a:custGeom>
              <a:avLst/>
              <a:gdLst/>
              <a:ahLst/>
              <a:cxnLst/>
              <a:rect l="l" t="t" r="r" b="b"/>
              <a:pathLst>
                <a:path w="8557" h="7794" extrusionOk="0">
                  <a:moveTo>
                    <a:pt x="4123" y="1"/>
                  </a:moveTo>
                  <a:cubicBezTo>
                    <a:pt x="4123" y="1"/>
                    <a:pt x="1" y="111"/>
                    <a:pt x="964" y="4143"/>
                  </a:cubicBezTo>
                  <a:cubicBezTo>
                    <a:pt x="1074" y="4588"/>
                    <a:pt x="982" y="4686"/>
                    <a:pt x="905" y="4859"/>
                  </a:cubicBezTo>
                  <a:cubicBezTo>
                    <a:pt x="847" y="5002"/>
                    <a:pt x="757" y="4957"/>
                    <a:pt x="588" y="4982"/>
                  </a:cubicBezTo>
                  <a:cubicBezTo>
                    <a:pt x="511" y="4988"/>
                    <a:pt x="472" y="5073"/>
                    <a:pt x="511" y="5143"/>
                  </a:cubicBezTo>
                  <a:lnTo>
                    <a:pt x="660" y="5408"/>
                  </a:lnTo>
                  <a:cubicBezTo>
                    <a:pt x="660" y="5408"/>
                    <a:pt x="633" y="6824"/>
                    <a:pt x="1772" y="7483"/>
                  </a:cubicBezTo>
                  <a:cubicBezTo>
                    <a:pt x="2102" y="7676"/>
                    <a:pt x="2668" y="7793"/>
                    <a:pt x="3327" y="7793"/>
                  </a:cubicBezTo>
                  <a:cubicBezTo>
                    <a:pt x="4989" y="7793"/>
                    <a:pt x="7241" y="7046"/>
                    <a:pt x="7787" y="4866"/>
                  </a:cubicBezTo>
                  <a:cubicBezTo>
                    <a:pt x="8557" y="1823"/>
                    <a:pt x="6979" y="52"/>
                    <a:pt x="4123" y="1"/>
                  </a:cubicBez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5" name="Google Shape;4985;p79"/>
            <p:cNvSpPr/>
            <p:nvPr/>
          </p:nvSpPr>
          <p:spPr>
            <a:xfrm flipH="1">
              <a:off x="-962120" y="5136442"/>
              <a:ext cx="134428" cy="71101"/>
            </a:xfrm>
            <a:custGeom>
              <a:avLst/>
              <a:gdLst/>
              <a:ahLst/>
              <a:cxnLst/>
              <a:rect l="l" t="t" r="r" b="b"/>
              <a:pathLst>
                <a:path w="1072" h="567" extrusionOk="0">
                  <a:moveTo>
                    <a:pt x="548" y="1"/>
                  </a:moveTo>
                  <a:cubicBezTo>
                    <a:pt x="519" y="1"/>
                    <a:pt x="489" y="3"/>
                    <a:pt x="460" y="8"/>
                  </a:cubicBezTo>
                  <a:cubicBezTo>
                    <a:pt x="401" y="14"/>
                    <a:pt x="349" y="47"/>
                    <a:pt x="311" y="86"/>
                  </a:cubicBezTo>
                  <a:cubicBezTo>
                    <a:pt x="284" y="112"/>
                    <a:pt x="239" y="143"/>
                    <a:pt x="207" y="176"/>
                  </a:cubicBezTo>
                  <a:cubicBezTo>
                    <a:pt x="135" y="253"/>
                    <a:pt x="78" y="345"/>
                    <a:pt x="25" y="435"/>
                  </a:cubicBezTo>
                  <a:cubicBezTo>
                    <a:pt x="1" y="474"/>
                    <a:pt x="19" y="531"/>
                    <a:pt x="58" y="557"/>
                  </a:cubicBezTo>
                  <a:cubicBezTo>
                    <a:pt x="70" y="563"/>
                    <a:pt x="84" y="566"/>
                    <a:pt x="98" y="566"/>
                  </a:cubicBezTo>
                  <a:cubicBezTo>
                    <a:pt x="130" y="566"/>
                    <a:pt x="163" y="552"/>
                    <a:pt x="180" y="525"/>
                  </a:cubicBezTo>
                  <a:cubicBezTo>
                    <a:pt x="219" y="447"/>
                    <a:pt x="258" y="376"/>
                    <a:pt x="317" y="312"/>
                  </a:cubicBezTo>
                  <a:cubicBezTo>
                    <a:pt x="329" y="298"/>
                    <a:pt x="349" y="286"/>
                    <a:pt x="362" y="273"/>
                  </a:cubicBezTo>
                  <a:lnTo>
                    <a:pt x="374" y="260"/>
                  </a:lnTo>
                  <a:cubicBezTo>
                    <a:pt x="374" y="260"/>
                    <a:pt x="401" y="247"/>
                    <a:pt x="394" y="247"/>
                  </a:cubicBezTo>
                  <a:cubicBezTo>
                    <a:pt x="407" y="241"/>
                    <a:pt x="427" y="241"/>
                    <a:pt x="446" y="235"/>
                  </a:cubicBezTo>
                  <a:cubicBezTo>
                    <a:pt x="466" y="228"/>
                    <a:pt x="484" y="221"/>
                    <a:pt x="505" y="221"/>
                  </a:cubicBezTo>
                  <a:cubicBezTo>
                    <a:pt x="517" y="215"/>
                    <a:pt x="523" y="215"/>
                    <a:pt x="537" y="215"/>
                  </a:cubicBezTo>
                  <a:lnTo>
                    <a:pt x="588" y="215"/>
                  </a:lnTo>
                  <a:cubicBezTo>
                    <a:pt x="594" y="215"/>
                    <a:pt x="597" y="214"/>
                    <a:pt x="598" y="214"/>
                  </a:cubicBezTo>
                  <a:lnTo>
                    <a:pt x="598" y="214"/>
                  </a:lnTo>
                  <a:cubicBezTo>
                    <a:pt x="599" y="214"/>
                    <a:pt x="600" y="214"/>
                    <a:pt x="601" y="215"/>
                  </a:cubicBezTo>
                  <a:cubicBezTo>
                    <a:pt x="627" y="221"/>
                    <a:pt x="646" y="228"/>
                    <a:pt x="666" y="235"/>
                  </a:cubicBezTo>
                  <a:cubicBezTo>
                    <a:pt x="678" y="235"/>
                    <a:pt x="684" y="241"/>
                    <a:pt x="692" y="241"/>
                  </a:cubicBezTo>
                  <a:cubicBezTo>
                    <a:pt x="698" y="247"/>
                    <a:pt x="705" y="247"/>
                    <a:pt x="711" y="247"/>
                  </a:cubicBezTo>
                  <a:cubicBezTo>
                    <a:pt x="782" y="280"/>
                    <a:pt x="853" y="331"/>
                    <a:pt x="917" y="384"/>
                  </a:cubicBezTo>
                  <a:cubicBezTo>
                    <a:pt x="933" y="398"/>
                    <a:pt x="951" y="404"/>
                    <a:pt x="968" y="404"/>
                  </a:cubicBezTo>
                  <a:cubicBezTo>
                    <a:pt x="1024" y="404"/>
                    <a:pt x="1071" y="333"/>
                    <a:pt x="1021" y="273"/>
                  </a:cubicBezTo>
                  <a:cubicBezTo>
                    <a:pt x="950" y="196"/>
                    <a:pt x="892" y="118"/>
                    <a:pt x="795" y="66"/>
                  </a:cubicBezTo>
                  <a:cubicBezTo>
                    <a:pt x="723" y="23"/>
                    <a:pt x="636" y="1"/>
                    <a:pt x="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6" name="Google Shape;4986;p79"/>
            <p:cNvSpPr/>
            <p:nvPr/>
          </p:nvSpPr>
          <p:spPr>
            <a:xfrm flipH="1">
              <a:off x="-1143825" y="5455711"/>
              <a:ext cx="153363" cy="112985"/>
            </a:xfrm>
            <a:custGeom>
              <a:avLst/>
              <a:gdLst/>
              <a:ahLst/>
              <a:cxnLst/>
              <a:rect l="l" t="t" r="r" b="b"/>
              <a:pathLst>
                <a:path w="1223" h="901" extrusionOk="0">
                  <a:moveTo>
                    <a:pt x="937" y="21"/>
                  </a:moveTo>
                  <a:lnTo>
                    <a:pt x="937" y="21"/>
                  </a:lnTo>
                  <a:cubicBezTo>
                    <a:pt x="1023" y="131"/>
                    <a:pt x="1113" y="227"/>
                    <a:pt x="1223" y="299"/>
                  </a:cubicBezTo>
                  <a:cubicBezTo>
                    <a:pt x="1184" y="176"/>
                    <a:pt x="1080" y="79"/>
                    <a:pt x="937" y="21"/>
                  </a:cubicBezTo>
                  <a:close/>
                  <a:moveTo>
                    <a:pt x="472" y="1"/>
                  </a:moveTo>
                  <a:cubicBezTo>
                    <a:pt x="194" y="72"/>
                    <a:pt x="1" y="286"/>
                    <a:pt x="33" y="513"/>
                  </a:cubicBezTo>
                  <a:cubicBezTo>
                    <a:pt x="59" y="738"/>
                    <a:pt x="298" y="900"/>
                    <a:pt x="588" y="900"/>
                  </a:cubicBezTo>
                  <a:cubicBezTo>
                    <a:pt x="621" y="900"/>
                    <a:pt x="653" y="893"/>
                    <a:pt x="692" y="893"/>
                  </a:cubicBezTo>
                  <a:cubicBezTo>
                    <a:pt x="847" y="874"/>
                    <a:pt x="984" y="809"/>
                    <a:pt x="1086" y="719"/>
                  </a:cubicBezTo>
                  <a:cubicBezTo>
                    <a:pt x="1054" y="693"/>
                    <a:pt x="743" y="474"/>
                    <a:pt x="472" y="1"/>
                  </a:cubicBez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7" name="Google Shape;4987;p79"/>
            <p:cNvSpPr/>
            <p:nvPr/>
          </p:nvSpPr>
          <p:spPr>
            <a:xfrm flipH="1">
              <a:off x="-1001119" y="5240900"/>
              <a:ext cx="182330" cy="219323"/>
            </a:xfrm>
            <a:custGeom>
              <a:avLst/>
              <a:gdLst/>
              <a:ahLst/>
              <a:cxnLst/>
              <a:rect l="l" t="t" r="r" b="b"/>
              <a:pathLst>
                <a:path w="1454" h="1749" extrusionOk="0">
                  <a:moveTo>
                    <a:pt x="742" y="0"/>
                  </a:moveTo>
                  <a:cubicBezTo>
                    <a:pt x="380" y="0"/>
                    <a:pt x="77" y="276"/>
                    <a:pt x="51" y="642"/>
                  </a:cubicBezTo>
                  <a:lnTo>
                    <a:pt x="27" y="1010"/>
                  </a:lnTo>
                  <a:cubicBezTo>
                    <a:pt x="0" y="1391"/>
                    <a:pt x="284" y="1722"/>
                    <a:pt x="665" y="1747"/>
                  </a:cubicBezTo>
                  <a:cubicBezTo>
                    <a:pt x="682" y="1748"/>
                    <a:pt x="698" y="1748"/>
                    <a:pt x="713" y="1748"/>
                  </a:cubicBezTo>
                  <a:cubicBezTo>
                    <a:pt x="1074" y="1748"/>
                    <a:pt x="1377" y="1465"/>
                    <a:pt x="1402" y="1101"/>
                  </a:cubicBezTo>
                  <a:lnTo>
                    <a:pt x="1428" y="739"/>
                  </a:lnTo>
                  <a:cubicBezTo>
                    <a:pt x="1453" y="357"/>
                    <a:pt x="1170" y="28"/>
                    <a:pt x="788" y="2"/>
                  </a:cubicBezTo>
                  <a:cubicBezTo>
                    <a:pt x="772" y="1"/>
                    <a:pt x="757" y="0"/>
                    <a:pt x="7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8" name="Google Shape;4988;p79"/>
            <p:cNvSpPr/>
            <p:nvPr/>
          </p:nvSpPr>
          <p:spPr>
            <a:xfrm flipH="1">
              <a:off x="-954220" y="5256199"/>
              <a:ext cx="134679" cy="188600"/>
            </a:xfrm>
            <a:custGeom>
              <a:avLst/>
              <a:gdLst/>
              <a:ahLst/>
              <a:cxnLst/>
              <a:rect l="l" t="t" r="r" b="b"/>
              <a:pathLst>
                <a:path w="1074" h="1504" extrusionOk="0">
                  <a:moveTo>
                    <a:pt x="442" y="0"/>
                  </a:moveTo>
                  <a:cubicBezTo>
                    <a:pt x="399" y="0"/>
                    <a:pt x="355" y="7"/>
                    <a:pt x="311" y="23"/>
                  </a:cubicBezTo>
                  <a:cubicBezTo>
                    <a:pt x="162" y="139"/>
                    <a:pt x="59" y="313"/>
                    <a:pt x="45" y="520"/>
                  </a:cubicBezTo>
                  <a:lnTo>
                    <a:pt x="21" y="888"/>
                  </a:lnTo>
                  <a:cubicBezTo>
                    <a:pt x="0" y="1134"/>
                    <a:pt x="110" y="1353"/>
                    <a:pt x="298" y="1490"/>
                  </a:cubicBezTo>
                  <a:cubicBezTo>
                    <a:pt x="323" y="1496"/>
                    <a:pt x="356" y="1502"/>
                    <a:pt x="382" y="1502"/>
                  </a:cubicBezTo>
                  <a:cubicBezTo>
                    <a:pt x="395" y="1503"/>
                    <a:pt x="408" y="1504"/>
                    <a:pt x="421" y="1504"/>
                  </a:cubicBezTo>
                  <a:cubicBezTo>
                    <a:pt x="741" y="1504"/>
                    <a:pt x="1016" y="1196"/>
                    <a:pt x="1047" y="792"/>
                  </a:cubicBezTo>
                  <a:cubicBezTo>
                    <a:pt x="1074" y="378"/>
                    <a:pt x="821" y="23"/>
                    <a:pt x="486" y="2"/>
                  </a:cubicBezTo>
                  <a:cubicBezTo>
                    <a:pt x="471" y="1"/>
                    <a:pt x="457" y="0"/>
                    <a:pt x="4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9" name="Google Shape;4989;p79"/>
            <p:cNvSpPr/>
            <p:nvPr/>
          </p:nvSpPr>
          <p:spPr>
            <a:xfrm flipH="1">
              <a:off x="-1703855" y="4816921"/>
              <a:ext cx="975103" cy="894346"/>
            </a:xfrm>
            <a:custGeom>
              <a:avLst/>
              <a:gdLst/>
              <a:ahLst/>
              <a:cxnLst/>
              <a:rect l="l" t="t" r="r" b="b"/>
              <a:pathLst>
                <a:path w="7776" h="7132" extrusionOk="0">
                  <a:moveTo>
                    <a:pt x="3295" y="0"/>
                  </a:moveTo>
                  <a:cubicBezTo>
                    <a:pt x="3227" y="0"/>
                    <a:pt x="3158" y="1"/>
                    <a:pt x="3089" y="4"/>
                  </a:cubicBezTo>
                  <a:cubicBezTo>
                    <a:pt x="3089" y="4"/>
                    <a:pt x="698" y="55"/>
                    <a:pt x="0" y="1936"/>
                  </a:cubicBezTo>
                  <a:lnTo>
                    <a:pt x="2114" y="2020"/>
                  </a:lnTo>
                  <a:lnTo>
                    <a:pt x="3367" y="4081"/>
                  </a:lnTo>
                  <a:cubicBezTo>
                    <a:pt x="3497" y="4895"/>
                    <a:pt x="3963" y="6956"/>
                    <a:pt x="5171" y="7131"/>
                  </a:cubicBezTo>
                  <a:cubicBezTo>
                    <a:pt x="5332" y="7041"/>
                    <a:pt x="7056" y="6472"/>
                    <a:pt x="7289" y="5025"/>
                  </a:cubicBezTo>
                  <a:cubicBezTo>
                    <a:pt x="7775" y="1995"/>
                    <a:pt x="6183" y="0"/>
                    <a:pt x="3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0" name="Google Shape;4990;p79"/>
            <p:cNvSpPr/>
            <p:nvPr/>
          </p:nvSpPr>
          <p:spPr>
            <a:xfrm flipH="1">
              <a:off x="-1344089" y="5262218"/>
              <a:ext cx="230358" cy="231361"/>
            </a:xfrm>
            <a:custGeom>
              <a:avLst/>
              <a:gdLst/>
              <a:ahLst/>
              <a:cxnLst/>
              <a:rect l="l" t="t" r="r" b="b"/>
              <a:pathLst>
                <a:path w="1837" h="1845" extrusionOk="0">
                  <a:moveTo>
                    <a:pt x="814" y="0"/>
                  </a:moveTo>
                  <a:cubicBezTo>
                    <a:pt x="369" y="0"/>
                    <a:pt x="1" y="491"/>
                    <a:pt x="1" y="491"/>
                  </a:cubicBezTo>
                  <a:lnTo>
                    <a:pt x="446" y="1829"/>
                  </a:lnTo>
                  <a:cubicBezTo>
                    <a:pt x="514" y="1840"/>
                    <a:pt x="580" y="1845"/>
                    <a:pt x="642" y="1845"/>
                  </a:cubicBezTo>
                  <a:cubicBezTo>
                    <a:pt x="1588" y="1845"/>
                    <a:pt x="1836" y="709"/>
                    <a:pt x="1260" y="187"/>
                  </a:cubicBezTo>
                  <a:cubicBezTo>
                    <a:pt x="1110" y="51"/>
                    <a:pt x="958" y="0"/>
                    <a:pt x="814" y="0"/>
                  </a:cubicBez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1" name="Google Shape;4991;p79"/>
            <p:cNvSpPr/>
            <p:nvPr/>
          </p:nvSpPr>
          <p:spPr>
            <a:xfrm flipH="1">
              <a:off x="-1297692" y="5292189"/>
              <a:ext cx="127280" cy="151608"/>
            </a:xfrm>
            <a:custGeom>
              <a:avLst/>
              <a:gdLst/>
              <a:ahLst/>
              <a:cxnLst/>
              <a:rect l="l" t="t" r="r" b="b"/>
              <a:pathLst>
                <a:path w="1015" h="1209" extrusionOk="0">
                  <a:moveTo>
                    <a:pt x="433" y="1"/>
                  </a:moveTo>
                  <a:cubicBezTo>
                    <a:pt x="200" y="1"/>
                    <a:pt x="59" y="305"/>
                    <a:pt x="33" y="607"/>
                  </a:cubicBezTo>
                  <a:cubicBezTo>
                    <a:pt x="0" y="905"/>
                    <a:pt x="92" y="1209"/>
                    <a:pt x="330" y="1209"/>
                  </a:cubicBezTo>
                  <a:cubicBezTo>
                    <a:pt x="363" y="1209"/>
                    <a:pt x="394" y="1203"/>
                    <a:pt x="427" y="1189"/>
                  </a:cubicBezTo>
                  <a:cubicBezTo>
                    <a:pt x="1014" y="1015"/>
                    <a:pt x="951" y="33"/>
                    <a:pt x="447" y="1"/>
                  </a:cubicBez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2" name="Google Shape;4992;p79"/>
            <p:cNvSpPr/>
            <p:nvPr/>
          </p:nvSpPr>
          <p:spPr>
            <a:xfrm flipH="1">
              <a:off x="-1161507" y="5156882"/>
              <a:ext cx="101197" cy="233493"/>
            </a:xfrm>
            <a:custGeom>
              <a:avLst/>
              <a:gdLst/>
              <a:ahLst/>
              <a:cxnLst/>
              <a:rect l="l" t="t" r="r" b="b"/>
              <a:pathLst>
                <a:path w="807" h="1862" extrusionOk="0">
                  <a:moveTo>
                    <a:pt x="225" y="0"/>
                  </a:moveTo>
                  <a:lnTo>
                    <a:pt x="225" y="0"/>
                  </a:lnTo>
                  <a:cubicBezTo>
                    <a:pt x="0" y="704"/>
                    <a:pt x="174" y="1357"/>
                    <a:pt x="362" y="1790"/>
                  </a:cubicBezTo>
                  <a:cubicBezTo>
                    <a:pt x="383" y="1839"/>
                    <a:pt x="428" y="1862"/>
                    <a:pt x="473" y="1862"/>
                  </a:cubicBezTo>
                  <a:cubicBezTo>
                    <a:pt x="535" y="1862"/>
                    <a:pt x="597" y="1819"/>
                    <a:pt x="600" y="1745"/>
                  </a:cubicBezTo>
                  <a:cubicBezTo>
                    <a:pt x="621" y="1229"/>
                    <a:pt x="807" y="788"/>
                    <a:pt x="807" y="788"/>
                  </a:cubicBezTo>
                  <a:lnTo>
                    <a:pt x="2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79"/>
            <p:cNvSpPr/>
            <p:nvPr/>
          </p:nvSpPr>
          <p:spPr>
            <a:xfrm flipH="1">
              <a:off x="-981681" y="5497971"/>
              <a:ext cx="250673" cy="182957"/>
            </a:xfrm>
            <a:custGeom>
              <a:avLst/>
              <a:gdLst/>
              <a:ahLst/>
              <a:cxnLst/>
              <a:rect l="l" t="t" r="r" b="b"/>
              <a:pathLst>
                <a:path w="1999" h="1459" extrusionOk="0">
                  <a:moveTo>
                    <a:pt x="1374" y="1"/>
                  </a:moveTo>
                  <a:cubicBezTo>
                    <a:pt x="1216" y="1"/>
                    <a:pt x="1122" y="148"/>
                    <a:pt x="933" y="337"/>
                  </a:cubicBezTo>
                  <a:cubicBezTo>
                    <a:pt x="661" y="602"/>
                    <a:pt x="441" y="382"/>
                    <a:pt x="196" y="692"/>
                  </a:cubicBezTo>
                  <a:cubicBezTo>
                    <a:pt x="1" y="940"/>
                    <a:pt x="343" y="1458"/>
                    <a:pt x="857" y="1458"/>
                  </a:cubicBezTo>
                  <a:cubicBezTo>
                    <a:pt x="987" y="1458"/>
                    <a:pt x="1129" y="1425"/>
                    <a:pt x="1276" y="1345"/>
                  </a:cubicBezTo>
                  <a:cubicBezTo>
                    <a:pt x="1998" y="951"/>
                    <a:pt x="1928" y="266"/>
                    <a:pt x="1604" y="78"/>
                  </a:cubicBezTo>
                  <a:cubicBezTo>
                    <a:pt x="1510" y="24"/>
                    <a:pt x="1437" y="1"/>
                    <a:pt x="13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4" name="Google Shape;4994;p79"/>
            <p:cNvSpPr/>
            <p:nvPr/>
          </p:nvSpPr>
          <p:spPr>
            <a:xfrm flipH="1">
              <a:off x="-962246" y="5564434"/>
              <a:ext cx="122515" cy="116120"/>
            </a:xfrm>
            <a:custGeom>
              <a:avLst/>
              <a:gdLst/>
              <a:ahLst/>
              <a:cxnLst/>
              <a:rect l="l" t="t" r="r" b="b"/>
              <a:pathLst>
                <a:path w="977" h="926" extrusionOk="0">
                  <a:moveTo>
                    <a:pt x="944" y="1"/>
                  </a:moveTo>
                  <a:cubicBezTo>
                    <a:pt x="720" y="1"/>
                    <a:pt x="492" y="79"/>
                    <a:pt x="311" y="246"/>
                  </a:cubicBezTo>
                  <a:cubicBezTo>
                    <a:pt x="105" y="427"/>
                    <a:pt x="1" y="679"/>
                    <a:pt x="1" y="925"/>
                  </a:cubicBezTo>
                  <a:cubicBezTo>
                    <a:pt x="131" y="925"/>
                    <a:pt x="266" y="893"/>
                    <a:pt x="409" y="815"/>
                  </a:cubicBezTo>
                  <a:cubicBezTo>
                    <a:pt x="821" y="589"/>
                    <a:pt x="976" y="266"/>
                    <a:pt x="970" y="1"/>
                  </a:cubicBezTo>
                  <a:cubicBezTo>
                    <a:pt x="961" y="1"/>
                    <a:pt x="953" y="1"/>
                    <a:pt x="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5" name="Google Shape;4995;p79"/>
            <p:cNvSpPr/>
            <p:nvPr/>
          </p:nvSpPr>
          <p:spPr>
            <a:xfrm flipH="1">
              <a:off x="-916098" y="5498097"/>
              <a:ext cx="166154" cy="108596"/>
            </a:xfrm>
            <a:custGeom>
              <a:avLst/>
              <a:gdLst/>
              <a:ahLst/>
              <a:cxnLst/>
              <a:rect l="l" t="t" r="r" b="b"/>
              <a:pathLst>
                <a:path w="1325" h="866" extrusionOk="0">
                  <a:moveTo>
                    <a:pt x="1220" y="0"/>
                  </a:moveTo>
                  <a:cubicBezTo>
                    <a:pt x="1064" y="0"/>
                    <a:pt x="970" y="148"/>
                    <a:pt x="782" y="336"/>
                  </a:cubicBezTo>
                  <a:cubicBezTo>
                    <a:pt x="510" y="601"/>
                    <a:pt x="290" y="381"/>
                    <a:pt x="45" y="691"/>
                  </a:cubicBezTo>
                  <a:cubicBezTo>
                    <a:pt x="25" y="724"/>
                    <a:pt x="6" y="756"/>
                    <a:pt x="0" y="795"/>
                  </a:cubicBezTo>
                  <a:cubicBezTo>
                    <a:pt x="114" y="842"/>
                    <a:pt x="235" y="865"/>
                    <a:pt x="358" y="865"/>
                  </a:cubicBezTo>
                  <a:cubicBezTo>
                    <a:pt x="589" y="865"/>
                    <a:pt x="822" y="781"/>
                    <a:pt x="1008" y="607"/>
                  </a:cubicBezTo>
                  <a:cubicBezTo>
                    <a:pt x="1188" y="446"/>
                    <a:pt x="1292" y="238"/>
                    <a:pt x="1325" y="20"/>
                  </a:cubicBezTo>
                  <a:cubicBezTo>
                    <a:pt x="1286" y="7"/>
                    <a:pt x="1252" y="0"/>
                    <a:pt x="12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6" name="Google Shape;4996;p79"/>
            <p:cNvSpPr/>
            <p:nvPr/>
          </p:nvSpPr>
          <p:spPr>
            <a:xfrm flipH="1">
              <a:off x="-1521276" y="5112365"/>
              <a:ext cx="572823" cy="686435"/>
            </a:xfrm>
            <a:custGeom>
              <a:avLst/>
              <a:gdLst/>
              <a:ahLst/>
              <a:cxnLst/>
              <a:rect l="l" t="t" r="r" b="b"/>
              <a:pathLst>
                <a:path w="4568" h="5474" extrusionOk="0">
                  <a:moveTo>
                    <a:pt x="446" y="0"/>
                  </a:moveTo>
                  <a:lnTo>
                    <a:pt x="446" y="0"/>
                  </a:lnTo>
                  <a:cubicBezTo>
                    <a:pt x="1" y="2494"/>
                    <a:pt x="1421" y="3457"/>
                    <a:pt x="1421" y="3457"/>
                  </a:cubicBezTo>
                  <a:lnTo>
                    <a:pt x="1823" y="5473"/>
                  </a:lnTo>
                  <a:lnTo>
                    <a:pt x="2145" y="5279"/>
                  </a:lnTo>
                  <a:lnTo>
                    <a:pt x="1913" y="3722"/>
                  </a:lnTo>
                  <a:lnTo>
                    <a:pt x="1913" y="3722"/>
                  </a:lnTo>
                  <a:cubicBezTo>
                    <a:pt x="1969" y="3726"/>
                    <a:pt x="2024" y="3728"/>
                    <a:pt x="2077" y="3728"/>
                  </a:cubicBezTo>
                  <a:cubicBezTo>
                    <a:pt x="4544" y="3728"/>
                    <a:pt x="4568" y="45"/>
                    <a:pt x="4568" y="45"/>
                  </a:cubicBezTo>
                  <a:lnTo>
                    <a:pt x="4568" y="45"/>
                  </a:lnTo>
                  <a:lnTo>
                    <a:pt x="4013" y="141"/>
                  </a:lnTo>
                  <a:cubicBezTo>
                    <a:pt x="4196" y="1557"/>
                    <a:pt x="3248" y="3180"/>
                    <a:pt x="2081" y="3180"/>
                  </a:cubicBezTo>
                  <a:cubicBezTo>
                    <a:pt x="2016" y="3180"/>
                    <a:pt x="1952" y="3176"/>
                    <a:pt x="1886" y="3165"/>
                  </a:cubicBezTo>
                  <a:cubicBezTo>
                    <a:pt x="633" y="2979"/>
                    <a:pt x="717" y="96"/>
                    <a:pt x="717" y="96"/>
                  </a:cubicBezTo>
                  <a:lnTo>
                    <a:pt x="446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7" name="Google Shape;4997;p79"/>
            <p:cNvSpPr/>
            <p:nvPr/>
          </p:nvSpPr>
          <p:spPr>
            <a:xfrm flipH="1">
              <a:off x="-1520524" y="5131802"/>
              <a:ext cx="527554" cy="666998"/>
            </a:xfrm>
            <a:custGeom>
              <a:avLst/>
              <a:gdLst/>
              <a:ahLst/>
              <a:cxnLst/>
              <a:rect l="l" t="t" r="r" b="b"/>
              <a:pathLst>
                <a:path w="4207" h="5319" extrusionOk="0">
                  <a:moveTo>
                    <a:pt x="4207" y="0"/>
                  </a:moveTo>
                  <a:lnTo>
                    <a:pt x="4207" y="0"/>
                  </a:lnTo>
                  <a:cubicBezTo>
                    <a:pt x="4033" y="7"/>
                    <a:pt x="3851" y="13"/>
                    <a:pt x="3664" y="13"/>
                  </a:cubicBezTo>
                  <a:cubicBezTo>
                    <a:pt x="3678" y="123"/>
                    <a:pt x="3684" y="233"/>
                    <a:pt x="3684" y="349"/>
                  </a:cubicBezTo>
                  <a:cubicBezTo>
                    <a:pt x="3678" y="1661"/>
                    <a:pt x="2798" y="3031"/>
                    <a:pt x="1725" y="3031"/>
                  </a:cubicBezTo>
                  <a:cubicBezTo>
                    <a:pt x="1693" y="3031"/>
                    <a:pt x="1662" y="3024"/>
                    <a:pt x="1629" y="3024"/>
                  </a:cubicBezTo>
                  <a:cubicBezTo>
                    <a:pt x="1597" y="3024"/>
                    <a:pt x="1564" y="3018"/>
                    <a:pt x="1531" y="3010"/>
                  </a:cubicBezTo>
                  <a:cubicBezTo>
                    <a:pt x="427" y="2843"/>
                    <a:pt x="362" y="588"/>
                    <a:pt x="362" y="51"/>
                  </a:cubicBezTo>
                  <a:lnTo>
                    <a:pt x="362" y="39"/>
                  </a:lnTo>
                  <a:lnTo>
                    <a:pt x="58" y="39"/>
                  </a:lnTo>
                  <a:cubicBezTo>
                    <a:pt x="19" y="304"/>
                    <a:pt x="1" y="549"/>
                    <a:pt x="1" y="776"/>
                  </a:cubicBezTo>
                  <a:cubicBezTo>
                    <a:pt x="1" y="2584"/>
                    <a:pt x="1066" y="3302"/>
                    <a:pt x="1066" y="3302"/>
                  </a:cubicBezTo>
                  <a:lnTo>
                    <a:pt x="1468" y="5318"/>
                  </a:lnTo>
                  <a:lnTo>
                    <a:pt x="1790" y="5124"/>
                  </a:lnTo>
                  <a:lnTo>
                    <a:pt x="1558" y="3567"/>
                  </a:lnTo>
                  <a:cubicBezTo>
                    <a:pt x="1609" y="3567"/>
                    <a:pt x="1668" y="3573"/>
                    <a:pt x="1719" y="3573"/>
                  </a:cubicBezTo>
                  <a:cubicBezTo>
                    <a:pt x="3935" y="3573"/>
                    <a:pt x="4182" y="614"/>
                    <a:pt x="42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8" name="Google Shape;4998;p79"/>
            <p:cNvSpPr/>
            <p:nvPr/>
          </p:nvSpPr>
          <p:spPr>
            <a:xfrm flipH="1">
              <a:off x="-1808309" y="4629447"/>
              <a:ext cx="1320202" cy="507114"/>
            </a:xfrm>
            <a:custGeom>
              <a:avLst/>
              <a:gdLst/>
              <a:ahLst/>
              <a:cxnLst/>
              <a:rect l="l" t="t" r="r" b="b"/>
              <a:pathLst>
                <a:path w="10528" h="4044" extrusionOk="0">
                  <a:moveTo>
                    <a:pt x="5642" y="0"/>
                  </a:moveTo>
                  <a:cubicBezTo>
                    <a:pt x="5524" y="0"/>
                    <a:pt x="5404" y="2"/>
                    <a:pt x="5280" y="7"/>
                  </a:cubicBezTo>
                  <a:cubicBezTo>
                    <a:pt x="1" y="187"/>
                    <a:pt x="815" y="4019"/>
                    <a:pt x="815" y="4019"/>
                  </a:cubicBezTo>
                  <a:cubicBezTo>
                    <a:pt x="815" y="4019"/>
                    <a:pt x="2725" y="4043"/>
                    <a:pt x="4794" y="4043"/>
                  </a:cubicBezTo>
                  <a:cubicBezTo>
                    <a:pt x="7208" y="4043"/>
                    <a:pt x="9837" y="4010"/>
                    <a:pt x="9900" y="3864"/>
                  </a:cubicBezTo>
                  <a:cubicBezTo>
                    <a:pt x="10007" y="3599"/>
                    <a:pt x="10527" y="0"/>
                    <a:pt x="56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79"/>
            <p:cNvSpPr/>
            <p:nvPr/>
          </p:nvSpPr>
          <p:spPr>
            <a:xfrm flipH="1">
              <a:off x="-1226459" y="4645623"/>
              <a:ext cx="594016" cy="273872"/>
            </a:xfrm>
            <a:custGeom>
              <a:avLst/>
              <a:gdLst/>
              <a:ahLst/>
              <a:cxnLst/>
              <a:rect l="l" t="t" r="r" b="b"/>
              <a:pathLst>
                <a:path w="4737" h="2184" extrusionOk="0">
                  <a:moveTo>
                    <a:pt x="3968" y="0"/>
                  </a:moveTo>
                  <a:cubicBezTo>
                    <a:pt x="931" y="0"/>
                    <a:pt x="0" y="2184"/>
                    <a:pt x="0" y="2184"/>
                  </a:cubicBezTo>
                  <a:cubicBezTo>
                    <a:pt x="1427" y="788"/>
                    <a:pt x="4737" y="45"/>
                    <a:pt x="4737" y="45"/>
                  </a:cubicBezTo>
                  <a:cubicBezTo>
                    <a:pt x="4465" y="13"/>
                    <a:pt x="4213" y="0"/>
                    <a:pt x="3968" y="0"/>
                  </a:cubicBezTo>
                  <a:close/>
                </a:path>
              </a:pathLst>
            </a:custGeom>
            <a:solidFill>
              <a:schemeClr val="dk1">
                <a:alpha val="1368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79"/>
            <p:cNvSpPr/>
            <p:nvPr/>
          </p:nvSpPr>
          <p:spPr>
            <a:xfrm flipH="1">
              <a:off x="-989582" y="4701051"/>
              <a:ext cx="210169" cy="106213"/>
            </a:xfrm>
            <a:custGeom>
              <a:avLst/>
              <a:gdLst/>
              <a:ahLst/>
              <a:cxnLst/>
              <a:rect l="l" t="t" r="r" b="b"/>
              <a:pathLst>
                <a:path w="1676" h="847" extrusionOk="0">
                  <a:moveTo>
                    <a:pt x="1192" y="0"/>
                  </a:moveTo>
                  <a:cubicBezTo>
                    <a:pt x="740" y="0"/>
                    <a:pt x="1" y="594"/>
                    <a:pt x="237" y="811"/>
                  </a:cubicBezTo>
                  <a:cubicBezTo>
                    <a:pt x="263" y="836"/>
                    <a:pt x="301" y="847"/>
                    <a:pt x="347" y="847"/>
                  </a:cubicBezTo>
                  <a:cubicBezTo>
                    <a:pt x="729" y="847"/>
                    <a:pt x="1675" y="91"/>
                    <a:pt x="1283" y="10"/>
                  </a:cubicBezTo>
                  <a:cubicBezTo>
                    <a:pt x="1255" y="3"/>
                    <a:pt x="1224" y="0"/>
                    <a:pt x="11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1" name="Google Shape;5001;p79"/>
            <p:cNvSpPr/>
            <p:nvPr/>
          </p:nvSpPr>
          <p:spPr>
            <a:xfrm flipH="1">
              <a:off x="-1580589" y="5771846"/>
              <a:ext cx="688190" cy="448427"/>
            </a:xfrm>
            <a:custGeom>
              <a:avLst/>
              <a:gdLst/>
              <a:ahLst/>
              <a:cxnLst/>
              <a:rect l="l" t="t" r="r" b="b"/>
              <a:pathLst>
                <a:path w="5488" h="3576" extrusionOk="0">
                  <a:moveTo>
                    <a:pt x="4111" y="0"/>
                  </a:moveTo>
                  <a:cubicBezTo>
                    <a:pt x="4111" y="0"/>
                    <a:pt x="3666" y="2042"/>
                    <a:pt x="2903" y="2359"/>
                  </a:cubicBezTo>
                  <a:cubicBezTo>
                    <a:pt x="2800" y="2402"/>
                    <a:pt x="2665" y="2418"/>
                    <a:pt x="2516" y="2418"/>
                  </a:cubicBezTo>
                  <a:cubicBezTo>
                    <a:pt x="2016" y="2418"/>
                    <a:pt x="1370" y="2230"/>
                    <a:pt x="1370" y="2230"/>
                  </a:cubicBezTo>
                  <a:cubicBezTo>
                    <a:pt x="1370" y="2230"/>
                    <a:pt x="1068" y="2112"/>
                    <a:pt x="752" y="2112"/>
                  </a:cubicBezTo>
                  <a:cubicBezTo>
                    <a:pt x="629" y="2112"/>
                    <a:pt x="505" y="2130"/>
                    <a:pt x="395" y="2179"/>
                  </a:cubicBezTo>
                  <a:cubicBezTo>
                    <a:pt x="1" y="2359"/>
                    <a:pt x="123" y="3542"/>
                    <a:pt x="634" y="3575"/>
                  </a:cubicBezTo>
                  <a:cubicBezTo>
                    <a:pt x="648" y="3576"/>
                    <a:pt x="663" y="3576"/>
                    <a:pt x="677" y="3576"/>
                  </a:cubicBezTo>
                  <a:cubicBezTo>
                    <a:pt x="1173" y="3576"/>
                    <a:pt x="1649" y="3071"/>
                    <a:pt x="1649" y="3071"/>
                  </a:cubicBezTo>
                  <a:cubicBezTo>
                    <a:pt x="1649" y="3071"/>
                    <a:pt x="2335" y="3306"/>
                    <a:pt x="3052" y="3306"/>
                  </a:cubicBezTo>
                  <a:cubicBezTo>
                    <a:pt x="3456" y="3306"/>
                    <a:pt x="3869" y="3232"/>
                    <a:pt x="4176" y="2999"/>
                  </a:cubicBezTo>
                  <a:cubicBezTo>
                    <a:pt x="5488" y="2010"/>
                    <a:pt x="5358" y="98"/>
                    <a:pt x="5358" y="98"/>
                  </a:cubicBezTo>
                  <a:lnTo>
                    <a:pt x="4111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2" name="Google Shape;5002;p79"/>
            <p:cNvSpPr/>
            <p:nvPr/>
          </p:nvSpPr>
          <p:spPr>
            <a:xfrm flipH="1">
              <a:off x="-1073225" y="6120335"/>
              <a:ext cx="117624" cy="70725"/>
            </a:xfrm>
            <a:custGeom>
              <a:avLst/>
              <a:gdLst/>
              <a:ahLst/>
              <a:cxnLst/>
              <a:rect l="l" t="t" r="r" b="b"/>
              <a:pathLst>
                <a:path w="938" h="564" extrusionOk="0">
                  <a:moveTo>
                    <a:pt x="505" y="0"/>
                  </a:moveTo>
                  <a:cubicBezTo>
                    <a:pt x="168" y="0"/>
                    <a:pt x="1" y="563"/>
                    <a:pt x="538" y="563"/>
                  </a:cubicBezTo>
                  <a:cubicBezTo>
                    <a:pt x="938" y="563"/>
                    <a:pt x="835" y="0"/>
                    <a:pt x="5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79"/>
            <p:cNvSpPr/>
            <p:nvPr/>
          </p:nvSpPr>
          <p:spPr>
            <a:xfrm flipH="1">
              <a:off x="-1476012" y="6002082"/>
              <a:ext cx="381718" cy="200640"/>
            </a:xfrm>
            <a:custGeom>
              <a:avLst/>
              <a:gdLst/>
              <a:ahLst/>
              <a:cxnLst/>
              <a:rect l="l" t="t" r="r" b="b"/>
              <a:pathLst>
                <a:path w="3044" h="1600" extrusionOk="0">
                  <a:moveTo>
                    <a:pt x="1725" y="0"/>
                  </a:moveTo>
                  <a:cubicBezTo>
                    <a:pt x="1409" y="543"/>
                    <a:pt x="827" y="562"/>
                    <a:pt x="827" y="562"/>
                  </a:cubicBezTo>
                  <a:cubicBezTo>
                    <a:pt x="827" y="562"/>
                    <a:pt x="660" y="420"/>
                    <a:pt x="550" y="400"/>
                  </a:cubicBezTo>
                  <a:cubicBezTo>
                    <a:pt x="541" y="399"/>
                    <a:pt x="531" y="398"/>
                    <a:pt x="522" y="398"/>
                  </a:cubicBezTo>
                  <a:cubicBezTo>
                    <a:pt x="430" y="398"/>
                    <a:pt x="350" y="478"/>
                    <a:pt x="350" y="478"/>
                  </a:cubicBezTo>
                  <a:cubicBezTo>
                    <a:pt x="350" y="478"/>
                    <a:pt x="187" y="349"/>
                    <a:pt x="91" y="349"/>
                  </a:cubicBezTo>
                  <a:cubicBezTo>
                    <a:pt x="1" y="349"/>
                    <a:pt x="46" y="1421"/>
                    <a:pt x="129" y="1486"/>
                  </a:cubicBezTo>
                  <a:cubicBezTo>
                    <a:pt x="145" y="1498"/>
                    <a:pt x="160" y="1504"/>
                    <a:pt x="174" y="1504"/>
                  </a:cubicBezTo>
                  <a:cubicBezTo>
                    <a:pt x="238" y="1504"/>
                    <a:pt x="278" y="1390"/>
                    <a:pt x="278" y="1390"/>
                  </a:cubicBezTo>
                  <a:cubicBezTo>
                    <a:pt x="278" y="1390"/>
                    <a:pt x="350" y="1518"/>
                    <a:pt x="458" y="1584"/>
                  </a:cubicBezTo>
                  <a:cubicBezTo>
                    <a:pt x="476" y="1595"/>
                    <a:pt x="493" y="1599"/>
                    <a:pt x="507" y="1599"/>
                  </a:cubicBezTo>
                  <a:cubicBezTo>
                    <a:pt x="575" y="1599"/>
                    <a:pt x="601" y="1498"/>
                    <a:pt x="601" y="1498"/>
                  </a:cubicBezTo>
                  <a:cubicBezTo>
                    <a:pt x="878" y="1567"/>
                    <a:pt x="1128" y="1595"/>
                    <a:pt x="1355" y="1595"/>
                  </a:cubicBezTo>
                  <a:cubicBezTo>
                    <a:pt x="2538" y="1595"/>
                    <a:pt x="3043" y="808"/>
                    <a:pt x="3043" y="808"/>
                  </a:cubicBezTo>
                  <a:lnTo>
                    <a:pt x="17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5004;p79"/>
            <p:cNvSpPr/>
            <p:nvPr/>
          </p:nvSpPr>
          <p:spPr>
            <a:xfrm flipH="1">
              <a:off x="-1660724" y="5734979"/>
              <a:ext cx="390618" cy="393628"/>
            </a:xfrm>
            <a:custGeom>
              <a:avLst/>
              <a:gdLst/>
              <a:ahLst/>
              <a:cxnLst/>
              <a:rect l="l" t="t" r="r" b="b"/>
              <a:pathLst>
                <a:path w="3115" h="3139" extrusionOk="0">
                  <a:moveTo>
                    <a:pt x="1673" y="1"/>
                  </a:moveTo>
                  <a:cubicBezTo>
                    <a:pt x="1260" y="1"/>
                    <a:pt x="918" y="259"/>
                    <a:pt x="866" y="534"/>
                  </a:cubicBezTo>
                  <a:cubicBezTo>
                    <a:pt x="705" y="1400"/>
                    <a:pt x="1" y="2292"/>
                    <a:pt x="1" y="2292"/>
                  </a:cubicBezTo>
                  <a:lnTo>
                    <a:pt x="1648" y="3138"/>
                  </a:lnTo>
                  <a:cubicBezTo>
                    <a:pt x="1648" y="3138"/>
                    <a:pt x="3115" y="947"/>
                    <a:pt x="2443" y="327"/>
                  </a:cubicBezTo>
                  <a:cubicBezTo>
                    <a:pt x="2192" y="93"/>
                    <a:pt x="1920" y="1"/>
                    <a:pt x="1673" y="1"/>
                  </a:cubicBez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05" name="Google Shape;5005;p79"/>
          <p:cNvGrpSpPr/>
          <p:nvPr/>
        </p:nvGrpSpPr>
        <p:grpSpPr>
          <a:xfrm rot="-2143287">
            <a:off x="2416927" y="2964514"/>
            <a:ext cx="740457" cy="842515"/>
            <a:chOff x="-2493383" y="4629447"/>
            <a:chExt cx="2348247" cy="2671907"/>
          </a:xfrm>
        </p:grpSpPr>
        <p:sp>
          <p:nvSpPr>
            <p:cNvPr id="5006" name="Google Shape;5006;p79"/>
            <p:cNvSpPr/>
            <p:nvPr/>
          </p:nvSpPr>
          <p:spPr>
            <a:xfrm flipH="1">
              <a:off x="-1668879" y="6238588"/>
              <a:ext cx="223714" cy="474137"/>
            </a:xfrm>
            <a:custGeom>
              <a:avLst/>
              <a:gdLst/>
              <a:ahLst/>
              <a:cxnLst/>
              <a:rect l="l" t="t" r="r" b="b"/>
              <a:pathLst>
                <a:path w="1784" h="3781" extrusionOk="0">
                  <a:moveTo>
                    <a:pt x="245" y="0"/>
                  </a:moveTo>
                  <a:lnTo>
                    <a:pt x="0" y="3665"/>
                  </a:lnTo>
                  <a:lnTo>
                    <a:pt x="1125" y="3781"/>
                  </a:lnTo>
                  <a:lnTo>
                    <a:pt x="1784" y="181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5007;p79"/>
            <p:cNvSpPr/>
            <p:nvPr/>
          </p:nvSpPr>
          <p:spPr>
            <a:xfrm flipH="1">
              <a:off x="-1710887" y="6220781"/>
              <a:ext cx="274626" cy="295944"/>
            </a:xfrm>
            <a:custGeom>
              <a:avLst/>
              <a:gdLst/>
              <a:ahLst/>
              <a:cxnLst/>
              <a:rect l="l" t="t" r="r" b="b"/>
              <a:pathLst>
                <a:path w="2190" h="2360" extrusionOk="0">
                  <a:moveTo>
                    <a:pt x="2190" y="1"/>
                  </a:moveTo>
                  <a:lnTo>
                    <a:pt x="316" y="142"/>
                  </a:lnTo>
                  <a:lnTo>
                    <a:pt x="0" y="2236"/>
                  </a:lnTo>
                  <a:lnTo>
                    <a:pt x="1583" y="2360"/>
                  </a:lnTo>
                  <a:lnTo>
                    <a:pt x="2190" y="1"/>
                  </a:lnTo>
                  <a:close/>
                </a:path>
              </a:pathLst>
            </a:custGeom>
            <a:solidFill>
              <a:srgbClr val="C3D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5008;p79"/>
            <p:cNvSpPr/>
            <p:nvPr/>
          </p:nvSpPr>
          <p:spPr>
            <a:xfrm flipH="1">
              <a:off x="-1687563" y="6308310"/>
              <a:ext cx="191486" cy="208415"/>
            </a:xfrm>
            <a:custGeom>
              <a:avLst/>
              <a:gdLst/>
              <a:ahLst/>
              <a:cxnLst/>
              <a:rect l="l" t="t" r="r" b="b"/>
              <a:pathLst>
                <a:path w="1527" h="1662" extrusionOk="0">
                  <a:moveTo>
                    <a:pt x="1358" y="1"/>
                  </a:moveTo>
                  <a:lnTo>
                    <a:pt x="705" y="388"/>
                  </a:lnTo>
                  <a:lnTo>
                    <a:pt x="240" y="666"/>
                  </a:lnTo>
                  <a:lnTo>
                    <a:pt x="131" y="731"/>
                  </a:lnTo>
                  <a:lnTo>
                    <a:pt x="1" y="1576"/>
                  </a:lnTo>
                  <a:lnTo>
                    <a:pt x="525" y="1615"/>
                  </a:lnTo>
                  <a:lnTo>
                    <a:pt x="880" y="517"/>
                  </a:lnTo>
                  <a:lnTo>
                    <a:pt x="1364" y="666"/>
                  </a:lnTo>
                  <a:lnTo>
                    <a:pt x="1527" y="40"/>
                  </a:lnTo>
                  <a:cubicBezTo>
                    <a:pt x="1468" y="26"/>
                    <a:pt x="1410" y="7"/>
                    <a:pt x="1358" y="1"/>
                  </a:cubicBezTo>
                  <a:close/>
                  <a:moveTo>
                    <a:pt x="1280" y="982"/>
                  </a:moveTo>
                  <a:lnTo>
                    <a:pt x="1074" y="1654"/>
                  </a:lnTo>
                  <a:lnTo>
                    <a:pt x="1106" y="1662"/>
                  </a:lnTo>
                  <a:lnTo>
                    <a:pt x="1280" y="98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5009;p79"/>
            <p:cNvSpPr/>
            <p:nvPr/>
          </p:nvSpPr>
          <p:spPr>
            <a:xfrm flipH="1">
              <a:off x="-1589374" y="6667332"/>
              <a:ext cx="243151" cy="456331"/>
            </a:xfrm>
            <a:custGeom>
              <a:avLst/>
              <a:gdLst/>
              <a:ahLst/>
              <a:cxnLst/>
              <a:rect l="l" t="t" r="r" b="b"/>
              <a:pathLst>
                <a:path w="1939" h="3639" extrusionOk="0">
                  <a:moveTo>
                    <a:pt x="796" y="1"/>
                  </a:moveTo>
                  <a:lnTo>
                    <a:pt x="667" y="3037"/>
                  </a:lnTo>
                  <a:cubicBezTo>
                    <a:pt x="667" y="3037"/>
                    <a:pt x="0" y="3515"/>
                    <a:pt x="92" y="3586"/>
                  </a:cubicBezTo>
                  <a:cubicBezTo>
                    <a:pt x="143" y="3626"/>
                    <a:pt x="329" y="3638"/>
                    <a:pt x="540" y="3638"/>
                  </a:cubicBezTo>
                  <a:cubicBezTo>
                    <a:pt x="878" y="3638"/>
                    <a:pt x="1279" y="3606"/>
                    <a:pt x="1279" y="3606"/>
                  </a:cubicBezTo>
                  <a:lnTo>
                    <a:pt x="1939" y="233"/>
                  </a:lnTo>
                  <a:lnTo>
                    <a:pt x="79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0" name="Google Shape;5010;p79"/>
            <p:cNvSpPr/>
            <p:nvPr/>
          </p:nvSpPr>
          <p:spPr>
            <a:xfrm flipH="1">
              <a:off x="-1535954" y="6983342"/>
              <a:ext cx="138692" cy="104584"/>
            </a:xfrm>
            <a:custGeom>
              <a:avLst/>
              <a:gdLst/>
              <a:ahLst/>
              <a:cxnLst/>
              <a:rect l="l" t="t" r="r" b="b"/>
              <a:pathLst>
                <a:path w="1106" h="834" extrusionOk="0">
                  <a:moveTo>
                    <a:pt x="240" y="1"/>
                  </a:moveTo>
                  <a:lnTo>
                    <a:pt x="285" y="646"/>
                  </a:lnTo>
                  <a:cubicBezTo>
                    <a:pt x="285" y="646"/>
                    <a:pt x="144" y="711"/>
                    <a:pt x="1" y="788"/>
                  </a:cubicBezTo>
                  <a:lnTo>
                    <a:pt x="983" y="833"/>
                  </a:lnTo>
                  <a:lnTo>
                    <a:pt x="1105" y="7"/>
                  </a:lnTo>
                  <a:lnTo>
                    <a:pt x="2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1" name="Google Shape;5011;p79"/>
            <p:cNvSpPr/>
            <p:nvPr/>
          </p:nvSpPr>
          <p:spPr>
            <a:xfrm flipH="1">
              <a:off x="-1533572" y="7003531"/>
              <a:ext cx="105587" cy="9907"/>
            </a:xfrm>
            <a:custGeom>
              <a:avLst/>
              <a:gdLst/>
              <a:ahLst/>
              <a:cxnLst/>
              <a:rect l="l" t="t" r="r" b="b"/>
              <a:pathLst>
                <a:path w="842" h="79" extrusionOk="0">
                  <a:moveTo>
                    <a:pt x="1" y="1"/>
                  </a:moveTo>
                  <a:lnTo>
                    <a:pt x="7" y="52"/>
                  </a:lnTo>
                  <a:lnTo>
                    <a:pt x="829" y="78"/>
                  </a:lnTo>
                  <a:lnTo>
                    <a:pt x="8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2" name="Google Shape;5012;p79"/>
            <p:cNvSpPr/>
            <p:nvPr/>
          </p:nvSpPr>
          <p:spPr>
            <a:xfrm flipH="1">
              <a:off x="-1535077" y="6988985"/>
              <a:ext cx="107844" cy="9029"/>
            </a:xfrm>
            <a:custGeom>
              <a:avLst/>
              <a:gdLst/>
              <a:ahLst/>
              <a:cxnLst/>
              <a:rect l="l" t="t" r="r" b="b"/>
              <a:pathLst>
                <a:path w="860" h="72" extrusionOk="0">
                  <a:moveTo>
                    <a:pt x="1" y="1"/>
                  </a:moveTo>
                  <a:lnTo>
                    <a:pt x="7" y="46"/>
                  </a:lnTo>
                  <a:lnTo>
                    <a:pt x="854" y="72"/>
                  </a:lnTo>
                  <a:lnTo>
                    <a:pt x="860" y="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79"/>
            <p:cNvSpPr/>
            <p:nvPr/>
          </p:nvSpPr>
          <p:spPr>
            <a:xfrm flipH="1">
              <a:off x="-1528681" y="7017451"/>
              <a:ext cx="183335" cy="104960"/>
            </a:xfrm>
            <a:custGeom>
              <a:avLst/>
              <a:gdLst/>
              <a:ahLst/>
              <a:cxnLst/>
              <a:rect l="l" t="t" r="r" b="b"/>
              <a:pathLst>
                <a:path w="1462" h="837" extrusionOk="0">
                  <a:moveTo>
                    <a:pt x="612" y="0"/>
                  </a:moveTo>
                  <a:cubicBezTo>
                    <a:pt x="590" y="0"/>
                    <a:pt x="567" y="2"/>
                    <a:pt x="544" y="6"/>
                  </a:cubicBezTo>
                  <a:cubicBezTo>
                    <a:pt x="356" y="39"/>
                    <a:pt x="505" y="341"/>
                    <a:pt x="505" y="341"/>
                  </a:cubicBezTo>
                  <a:cubicBezTo>
                    <a:pt x="505" y="341"/>
                    <a:pt x="1" y="627"/>
                    <a:pt x="21" y="762"/>
                  </a:cubicBezTo>
                  <a:cubicBezTo>
                    <a:pt x="29" y="820"/>
                    <a:pt x="281" y="837"/>
                    <a:pt x="567" y="837"/>
                  </a:cubicBezTo>
                  <a:cubicBezTo>
                    <a:pt x="951" y="837"/>
                    <a:pt x="1397" y="806"/>
                    <a:pt x="1397" y="806"/>
                  </a:cubicBezTo>
                  <a:cubicBezTo>
                    <a:pt x="1397" y="806"/>
                    <a:pt x="1462" y="451"/>
                    <a:pt x="1442" y="394"/>
                  </a:cubicBezTo>
                  <a:cubicBezTo>
                    <a:pt x="1426" y="339"/>
                    <a:pt x="922" y="335"/>
                    <a:pt x="761" y="335"/>
                  </a:cubicBezTo>
                  <a:cubicBezTo>
                    <a:pt x="731" y="335"/>
                    <a:pt x="713" y="335"/>
                    <a:pt x="713" y="335"/>
                  </a:cubicBezTo>
                  <a:cubicBezTo>
                    <a:pt x="713" y="335"/>
                    <a:pt x="821" y="239"/>
                    <a:pt x="848" y="161"/>
                  </a:cubicBezTo>
                  <a:cubicBezTo>
                    <a:pt x="876" y="88"/>
                    <a:pt x="762" y="0"/>
                    <a:pt x="6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4" name="Google Shape;5014;p79"/>
            <p:cNvSpPr/>
            <p:nvPr/>
          </p:nvSpPr>
          <p:spPr>
            <a:xfrm flipH="1">
              <a:off x="-1488300" y="6475971"/>
              <a:ext cx="607187" cy="496835"/>
            </a:xfrm>
            <a:custGeom>
              <a:avLst/>
              <a:gdLst/>
              <a:ahLst/>
              <a:cxnLst/>
              <a:rect l="l" t="t" r="r" b="b"/>
              <a:pathLst>
                <a:path w="4842" h="3962" extrusionOk="0">
                  <a:moveTo>
                    <a:pt x="305" y="1"/>
                  </a:moveTo>
                  <a:lnTo>
                    <a:pt x="1" y="608"/>
                  </a:lnTo>
                  <a:lnTo>
                    <a:pt x="4337" y="3961"/>
                  </a:lnTo>
                  <a:lnTo>
                    <a:pt x="4841" y="3367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FFE4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5" name="Google Shape;5015;p79"/>
            <p:cNvSpPr/>
            <p:nvPr/>
          </p:nvSpPr>
          <p:spPr>
            <a:xfrm flipH="1">
              <a:off x="-1318132" y="6556353"/>
              <a:ext cx="341464" cy="276382"/>
            </a:xfrm>
            <a:custGeom>
              <a:avLst/>
              <a:gdLst/>
              <a:ahLst/>
              <a:cxnLst/>
              <a:rect l="l" t="t" r="r" b="b"/>
              <a:pathLst>
                <a:path w="2723" h="2204" extrusionOk="0">
                  <a:moveTo>
                    <a:pt x="202" y="0"/>
                  </a:moveTo>
                  <a:lnTo>
                    <a:pt x="0" y="349"/>
                  </a:lnTo>
                  <a:lnTo>
                    <a:pt x="2451" y="2204"/>
                  </a:lnTo>
                  <a:lnTo>
                    <a:pt x="2722" y="1873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79"/>
            <p:cNvSpPr/>
            <p:nvPr/>
          </p:nvSpPr>
          <p:spPr>
            <a:xfrm flipH="1">
              <a:off x="-1519777" y="7118524"/>
              <a:ext cx="164650" cy="45646"/>
            </a:xfrm>
            <a:custGeom>
              <a:avLst/>
              <a:gdLst/>
              <a:ahLst/>
              <a:cxnLst/>
              <a:rect l="l" t="t" r="r" b="b"/>
              <a:pathLst>
                <a:path w="1313" h="364" extrusionOk="0">
                  <a:moveTo>
                    <a:pt x="78" y="0"/>
                  </a:moveTo>
                  <a:cubicBezTo>
                    <a:pt x="78" y="0"/>
                    <a:pt x="0" y="337"/>
                    <a:pt x="98" y="343"/>
                  </a:cubicBezTo>
                  <a:cubicBezTo>
                    <a:pt x="162" y="349"/>
                    <a:pt x="1202" y="363"/>
                    <a:pt x="1261" y="363"/>
                  </a:cubicBezTo>
                  <a:cubicBezTo>
                    <a:pt x="1312" y="363"/>
                    <a:pt x="1274" y="47"/>
                    <a:pt x="1261" y="21"/>
                  </a:cubicBezTo>
                  <a:lnTo>
                    <a:pt x="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79"/>
            <p:cNvSpPr/>
            <p:nvPr/>
          </p:nvSpPr>
          <p:spPr>
            <a:xfrm flipH="1">
              <a:off x="-1451686" y="6889291"/>
              <a:ext cx="39752" cy="239138"/>
            </a:xfrm>
            <a:custGeom>
              <a:avLst/>
              <a:gdLst/>
              <a:ahLst/>
              <a:cxnLst/>
              <a:rect l="l" t="t" r="r" b="b"/>
              <a:pathLst>
                <a:path w="317" h="1907" extrusionOk="0">
                  <a:moveTo>
                    <a:pt x="194" y="0"/>
                  </a:moveTo>
                  <a:lnTo>
                    <a:pt x="0" y="45"/>
                  </a:lnTo>
                  <a:lnTo>
                    <a:pt x="123" y="1906"/>
                  </a:lnTo>
                  <a:lnTo>
                    <a:pt x="317" y="1906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79"/>
            <p:cNvSpPr/>
            <p:nvPr/>
          </p:nvSpPr>
          <p:spPr>
            <a:xfrm flipH="1">
              <a:off x="-1625989" y="6409634"/>
              <a:ext cx="662112" cy="80256"/>
            </a:xfrm>
            <a:custGeom>
              <a:avLst/>
              <a:gdLst/>
              <a:ahLst/>
              <a:cxnLst/>
              <a:rect l="l" t="t" r="r" b="b"/>
              <a:pathLst>
                <a:path w="5280" h="640" extrusionOk="0">
                  <a:moveTo>
                    <a:pt x="102" y="1"/>
                  </a:moveTo>
                  <a:lnTo>
                    <a:pt x="0" y="433"/>
                  </a:lnTo>
                  <a:lnTo>
                    <a:pt x="5214" y="640"/>
                  </a:lnTo>
                  <a:lnTo>
                    <a:pt x="5279" y="264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79"/>
            <p:cNvSpPr/>
            <p:nvPr/>
          </p:nvSpPr>
          <p:spPr>
            <a:xfrm flipH="1">
              <a:off x="-1327789" y="6420920"/>
              <a:ext cx="287918" cy="48781"/>
            </a:xfrm>
            <a:custGeom>
              <a:avLst/>
              <a:gdLst/>
              <a:ahLst/>
              <a:cxnLst/>
              <a:rect l="l" t="t" r="r" b="b"/>
              <a:pathLst>
                <a:path w="2296" h="389" extrusionOk="0">
                  <a:moveTo>
                    <a:pt x="0" y="1"/>
                  </a:moveTo>
                  <a:lnTo>
                    <a:pt x="0" y="266"/>
                  </a:lnTo>
                  <a:lnTo>
                    <a:pt x="1384" y="343"/>
                  </a:lnTo>
                  <a:lnTo>
                    <a:pt x="1661" y="227"/>
                  </a:lnTo>
                  <a:lnTo>
                    <a:pt x="1714" y="388"/>
                  </a:lnTo>
                  <a:lnTo>
                    <a:pt x="2296" y="117"/>
                  </a:lnTo>
                  <a:lnTo>
                    <a:pt x="1823" y="240"/>
                  </a:lnTo>
                  <a:lnTo>
                    <a:pt x="1849" y="78"/>
                  </a:lnTo>
                  <a:lnTo>
                    <a:pt x="1849" y="78"/>
                  </a:lnTo>
                  <a:lnTo>
                    <a:pt x="1435" y="213"/>
                  </a:lnTo>
                  <a:lnTo>
                    <a:pt x="1500" y="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79"/>
            <p:cNvSpPr/>
            <p:nvPr/>
          </p:nvSpPr>
          <p:spPr>
            <a:xfrm flipH="1">
              <a:off x="-1685056" y="6300159"/>
              <a:ext cx="84269" cy="167033"/>
            </a:xfrm>
            <a:custGeom>
              <a:avLst/>
              <a:gdLst/>
              <a:ahLst/>
              <a:cxnLst/>
              <a:rect l="l" t="t" r="r" b="b"/>
              <a:pathLst>
                <a:path w="672" h="1332" extrusionOk="0">
                  <a:moveTo>
                    <a:pt x="368" y="1"/>
                  </a:moveTo>
                  <a:lnTo>
                    <a:pt x="0" y="1235"/>
                  </a:lnTo>
                  <a:lnTo>
                    <a:pt x="226" y="1331"/>
                  </a:lnTo>
                  <a:lnTo>
                    <a:pt x="672" y="46"/>
                  </a:lnTo>
                  <a:lnTo>
                    <a:pt x="3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1" name="Google Shape;5021;p79"/>
            <p:cNvSpPr/>
            <p:nvPr/>
          </p:nvSpPr>
          <p:spPr>
            <a:xfrm flipH="1">
              <a:off x="-1668878" y="6373142"/>
              <a:ext cx="240893" cy="579473"/>
            </a:xfrm>
            <a:custGeom>
              <a:avLst/>
              <a:gdLst/>
              <a:ahLst/>
              <a:cxnLst/>
              <a:rect l="l" t="t" r="r" b="b"/>
              <a:pathLst>
                <a:path w="1921" h="4621" extrusionOk="0">
                  <a:moveTo>
                    <a:pt x="1423" y="0"/>
                  </a:moveTo>
                  <a:lnTo>
                    <a:pt x="1" y="4330"/>
                  </a:lnTo>
                  <a:lnTo>
                    <a:pt x="531" y="4620"/>
                  </a:lnTo>
                  <a:lnTo>
                    <a:pt x="1921" y="155"/>
                  </a:lnTo>
                  <a:lnTo>
                    <a:pt x="1423" y="0"/>
                  </a:lnTo>
                  <a:close/>
                </a:path>
              </a:pathLst>
            </a:custGeom>
            <a:solidFill>
              <a:srgbClr val="FFE4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2" name="Google Shape;5022;p79"/>
            <p:cNvSpPr/>
            <p:nvPr/>
          </p:nvSpPr>
          <p:spPr>
            <a:xfrm flipH="1">
              <a:off x="-1813089" y="6220028"/>
              <a:ext cx="346104" cy="113362"/>
            </a:xfrm>
            <a:custGeom>
              <a:avLst/>
              <a:gdLst/>
              <a:ahLst/>
              <a:cxnLst/>
              <a:rect l="l" t="t" r="r" b="b"/>
              <a:pathLst>
                <a:path w="2760" h="904" extrusionOk="0">
                  <a:moveTo>
                    <a:pt x="1284" y="0"/>
                  </a:moveTo>
                  <a:cubicBezTo>
                    <a:pt x="948" y="0"/>
                    <a:pt x="652" y="19"/>
                    <a:pt x="543" y="58"/>
                  </a:cubicBezTo>
                  <a:cubicBezTo>
                    <a:pt x="259" y="162"/>
                    <a:pt x="0" y="660"/>
                    <a:pt x="208" y="801"/>
                  </a:cubicBezTo>
                  <a:cubicBezTo>
                    <a:pt x="255" y="833"/>
                    <a:pt x="317" y="846"/>
                    <a:pt x="390" y="846"/>
                  </a:cubicBezTo>
                  <a:cubicBezTo>
                    <a:pt x="637" y="846"/>
                    <a:pt x="1008" y="700"/>
                    <a:pt x="1332" y="685"/>
                  </a:cubicBezTo>
                  <a:cubicBezTo>
                    <a:pt x="1350" y="683"/>
                    <a:pt x="1368" y="683"/>
                    <a:pt x="1386" y="683"/>
                  </a:cubicBezTo>
                  <a:cubicBezTo>
                    <a:pt x="1563" y="683"/>
                    <a:pt x="1744" y="736"/>
                    <a:pt x="1914" y="795"/>
                  </a:cubicBezTo>
                  <a:cubicBezTo>
                    <a:pt x="2092" y="851"/>
                    <a:pt x="2256" y="904"/>
                    <a:pt x="2390" y="904"/>
                  </a:cubicBezTo>
                  <a:cubicBezTo>
                    <a:pt x="2424" y="904"/>
                    <a:pt x="2457" y="900"/>
                    <a:pt x="2488" y="892"/>
                  </a:cubicBezTo>
                  <a:cubicBezTo>
                    <a:pt x="2759" y="807"/>
                    <a:pt x="2734" y="311"/>
                    <a:pt x="2604" y="156"/>
                  </a:cubicBezTo>
                  <a:cubicBezTo>
                    <a:pt x="2523" y="54"/>
                    <a:pt x="184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79"/>
            <p:cNvSpPr/>
            <p:nvPr/>
          </p:nvSpPr>
          <p:spPr>
            <a:xfrm flipH="1">
              <a:off x="-1216930" y="6569394"/>
              <a:ext cx="1071794" cy="731960"/>
            </a:xfrm>
            <a:custGeom>
              <a:avLst/>
              <a:gdLst/>
              <a:ahLst/>
              <a:cxnLst/>
              <a:rect l="l" t="t" r="r" b="b"/>
              <a:pathLst>
                <a:path w="8547" h="5837" extrusionOk="0">
                  <a:moveTo>
                    <a:pt x="4549" y="804"/>
                  </a:moveTo>
                  <a:cubicBezTo>
                    <a:pt x="6393" y="804"/>
                    <a:pt x="7185" y="3228"/>
                    <a:pt x="6174" y="4277"/>
                  </a:cubicBezTo>
                  <a:cubicBezTo>
                    <a:pt x="5641" y="4830"/>
                    <a:pt x="5145" y="5037"/>
                    <a:pt x="4643" y="5037"/>
                  </a:cubicBezTo>
                  <a:cubicBezTo>
                    <a:pt x="4159" y="5037"/>
                    <a:pt x="3669" y="4844"/>
                    <a:pt x="3136" y="4581"/>
                  </a:cubicBezTo>
                  <a:cubicBezTo>
                    <a:pt x="2232" y="4141"/>
                    <a:pt x="1644" y="1059"/>
                    <a:pt x="4352" y="813"/>
                  </a:cubicBezTo>
                  <a:cubicBezTo>
                    <a:pt x="4419" y="807"/>
                    <a:pt x="4484" y="804"/>
                    <a:pt x="4549" y="804"/>
                  </a:cubicBezTo>
                  <a:close/>
                  <a:moveTo>
                    <a:pt x="4460" y="1"/>
                  </a:moveTo>
                  <a:cubicBezTo>
                    <a:pt x="678" y="1"/>
                    <a:pt x="1" y="5704"/>
                    <a:pt x="4480" y="5834"/>
                  </a:cubicBezTo>
                  <a:cubicBezTo>
                    <a:pt x="4526" y="5836"/>
                    <a:pt x="4571" y="5836"/>
                    <a:pt x="4615" y="5836"/>
                  </a:cubicBezTo>
                  <a:cubicBezTo>
                    <a:pt x="8547" y="5836"/>
                    <a:pt x="8314" y="523"/>
                    <a:pt x="5050" y="45"/>
                  </a:cubicBezTo>
                  <a:cubicBezTo>
                    <a:pt x="4845" y="15"/>
                    <a:pt x="4649" y="1"/>
                    <a:pt x="44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79"/>
            <p:cNvSpPr/>
            <p:nvPr/>
          </p:nvSpPr>
          <p:spPr>
            <a:xfrm flipH="1">
              <a:off x="-1113853" y="6642252"/>
              <a:ext cx="762683" cy="583235"/>
            </a:xfrm>
            <a:custGeom>
              <a:avLst/>
              <a:gdLst/>
              <a:ahLst/>
              <a:cxnLst/>
              <a:rect l="l" t="t" r="r" b="b"/>
              <a:pathLst>
                <a:path w="6082" h="4651" extrusionOk="0">
                  <a:moveTo>
                    <a:pt x="2906" y="223"/>
                  </a:moveTo>
                  <a:cubicBezTo>
                    <a:pt x="4750" y="223"/>
                    <a:pt x="5542" y="2647"/>
                    <a:pt x="4531" y="3696"/>
                  </a:cubicBezTo>
                  <a:cubicBezTo>
                    <a:pt x="3998" y="4249"/>
                    <a:pt x="3502" y="4456"/>
                    <a:pt x="3000" y="4456"/>
                  </a:cubicBezTo>
                  <a:cubicBezTo>
                    <a:pt x="2516" y="4456"/>
                    <a:pt x="2026" y="4263"/>
                    <a:pt x="1493" y="4000"/>
                  </a:cubicBezTo>
                  <a:cubicBezTo>
                    <a:pt x="589" y="3560"/>
                    <a:pt x="1" y="478"/>
                    <a:pt x="2709" y="232"/>
                  </a:cubicBezTo>
                  <a:cubicBezTo>
                    <a:pt x="2776" y="226"/>
                    <a:pt x="2841" y="223"/>
                    <a:pt x="2906" y="223"/>
                  </a:cubicBezTo>
                  <a:close/>
                  <a:moveTo>
                    <a:pt x="2786" y="1"/>
                  </a:moveTo>
                  <a:cubicBezTo>
                    <a:pt x="924" y="1"/>
                    <a:pt x="530" y="1627"/>
                    <a:pt x="530" y="1627"/>
                  </a:cubicBezTo>
                  <a:cubicBezTo>
                    <a:pt x="162" y="3236"/>
                    <a:pt x="1155" y="4651"/>
                    <a:pt x="2710" y="4651"/>
                  </a:cubicBezTo>
                  <a:cubicBezTo>
                    <a:pt x="3122" y="4651"/>
                    <a:pt x="3575" y="4551"/>
                    <a:pt x="4052" y="4329"/>
                  </a:cubicBezTo>
                  <a:cubicBezTo>
                    <a:pt x="6082" y="3386"/>
                    <a:pt x="5441" y="201"/>
                    <a:pt x="3070" y="13"/>
                  </a:cubicBezTo>
                  <a:cubicBezTo>
                    <a:pt x="2972" y="5"/>
                    <a:pt x="2877" y="1"/>
                    <a:pt x="2786" y="1"/>
                  </a:cubicBez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5" name="Google Shape;5025;p79"/>
            <p:cNvSpPr/>
            <p:nvPr/>
          </p:nvSpPr>
          <p:spPr>
            <a:xfrm flipH="1">
              <a:off x="-2493383" y="6530771"/>
              <a:ext cx="1122832" cy="752902"/>
            </a:xfrm>
            <a:custGeom>
              <a:avLst/>
              <a:gdLst/>
              <a:ahLst/>
              <a:cxnLst/>
              <a:rect l="l" t="t" r="r" b="b"/>
              <a:pathLst>
                <a:path w="8954" h="6004" extrusionOk="0">
                  <a:moveTo>
                    <a:pt x="4380" y="811"/>
                  </a:moveTo>
                  <a:cubicBezTo>
                    <a:pt x="5558" y="811"/>
                    <a:pt x="6793" y="1793"/>
                    <a:pt x="6793" y="2853"/>
                  </a:cubicBezTo>
                  <a:cubicBezTo>
                    <a:pt x="6793" y="4397"/>
                    <a:pt x="5991" y="4973"/>
                    <a:pt x="4769" y="5199"/>
                  </a:cubicBezTo>
                  <a:cubicBezTo>
                    <a:pt x="4693" y="5213"/>
                    <a:pt x="4613" y="5220"/>
                    <a:pt x="4531" y="5220"/>
                  </a:cubicBezTo>
                  <a:cubicBezTo>
                    <a:pt x="3242" y="5220"/>
                    <a:pt x="1312" y="3550"/>
                    <a:pt x="2922" y="1516"/>
                  </a:cubicBezTo>
                  <a:cubicBezTo>
                    <a:pt x="3313" y="1017"/>
                    <a:pt x="3841" y="811"/>
                    <a:pt x="4380" y="811"/>
                  </a:cubicBezTo>
                  <a:close/>
                  <a:moveTo>
                    <a:pt x="4443" y="0"/>
                  </a:moveTo>
                  <a:cubicBezTo>
                    <a:pt x="3890" y="0"/>
                    <a:pt x="3325" y="159"/>
                    <a:pt x="2805" y="520"/>
                  </a:cubicBezTo>
                  <a:cubicBezTo>
                    <a:pt x="1" y="2475"/>
                    <a:pt x="2014" y="6004"/>
                    <a:pt x="4505" y="6004"/>
                  </a:cubicBezTo>
                  <a:cubicBezTo>
                    <a:pt x="5177" y="6004"/>
                    <a:pt x="5884" y="5747"/>
                    <a:pt x="6540" y="5134"/>
                  </a:cubicBezTo>
                  <a:cubicBezTo>
                    <a:pt x="8953" y="2883"/>
                    <a:pt x="6803" y="0"/>
                    <a:pt x="44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6" name="Google Shape;5026;p79"/>
            <p:cNvSpPr/>
            <p:nvPr/>
          </p:nvSpPr>
          <p:spPr>
            <a:xfrm flipH="1">
              <a:off x="-2322714" y="6594725"/>
              <a:ext cx="819740" cy="625871"/>
            </a:xfrm>
            <a:custGeom>
              <a:avLst/>
              <a:gdLst/>
              <a:ahLst/>
              <a:cxnLst/>
              <a:rect l="l" t="t" r="r" b="b"/>
              <a:pathLst>
                <a:path w="6537" h="4991" extrusionOk="0">
                  <a:moveTo>
                    <a:pt x="3324" y="301"/>
                  </a:moveTo>
                  <a:cubicBezTo>
                    <a:pt x="4502" y="301"/>
                    <a:pt x="5737" y="1283"/>
                    <a:pt x="5737" y="2343"/>
                  </a:cubicBezTo>
                  <a:cubicBezTo>
                    <a:pt x="5737" y="3887"/>
                    <a:pt x="4935" y="4463"/>
                    <a:pt x="3713" y="4689"/>
                  </a:cubicBezTo>
                  <a:cubicBezTo>
                    <a:pt x="3637" y="4703"/>
                    <a:pt x="3557" y="4710"/>
                    <a:pt x="3475" y="4710"/>
                  </a:cubicBezTo>
                  <a:cubicBezTo>
                    <a:pt x="2186" y="4710"/>
                    <a:pt x="256" y="3040"/>
                    <a:pt x="1866" y="1006"/>
                  </a:cubicBezTo>
                  <a:cubicBezTo>
                    <a:pt x="2257" y="507"/>
                    <a:pt x="2785" y="301"/>
                    <a:pt x="3324" y="301"/>
                  </a:cubicBezTo>
                  <a:close/>
                  <a:moveTo>
                    <a:pt x="3487" y="1"/>
                  </a:moveTo>
                  <a:cubicBezTo>
                    <a:pt x="1535" y="1"/>
                    <a:pt x="1" y="2585"/>
                    <a:pt x="1523" y="4120"/>
                  </a:cubicBezTo>
                  <a:cubicBezTo>
                    <a:pt x="2145" y="4747"/>
                    <a:pt x="2797" y="4991"/>
                    <a:pt x="3411" y="4991"/>
                  </a:cubicBezTo>
                  <a:cubicBezTo>
                    <a:pt x="4333" y="4991"/>
                    <a:pt x="5168" y="4441"/>
                    <a:pt x="5684" y="3816"/>
                  </a:cubicBezTo>
                  <a:cubicBezTo>
                    <a:pt x="6537" y="2776"/>
                    <a:pt x="5892" y="321"/>
                    <a:pt x="3798" y="23"/>
                  </a:cubicBezTo>
                  <a:cubicBezTo>
                    <a:pt x="3694" y="8"/>
                    <a:pt x="3590" y="1"/>
                    <a:pt x="3487" y="1"/>
                  </a:cubicBez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5027;p79"/>
            <p:cNvSpPr/>
            <p:nvPr/>
          </p:nvSpPr>
          <p:spPr>
            <a:xfrm flipH="1">
              <a:off x="-804994" y="6856813"/>
              <a:ext cx="178695" cy="123519"/>
            </a:xfrm>
            <a:custGeom>
              <a:avLst/>
              <a:gdLst/>
              <a:ahLst/>
              <a:cxnLst/>
              <a:rect l="l" t="t" r="r" b="b"/>
              <a:pathLst>
                <a:path w="1425" h="985" extrusionOk="0">
                  <a:moveTo>
                    <a:pt x="710" y="0"/>
                  </a:moveTo>
                  <a:cubicBezTo>
                    <a:pt x="169" y="0"/>
                    <a:pt x="1" y="880"/>
                    <a:pt x="688" y="977"/>
                  </a:cubicBezTo>
                  <a:cubicBezTo>
                    <a:pt x="727" y="982"/>
                    <a:pt x="763" y="985"/>
                    <a:pt x="797" y="985"/>
                  </a:cubicBezTo>
                  <a:cubicBezTo>
                    <a:pt x="1425" y="985"/>
                    <a:pt x="1406" y="142"/>
                    <a:pt x="831" y="14"/>
                  </a:cubicBezTo>
                  <a:cubicBezTo>
                    <a:pt x="789" y="5"/>
                    <a:pt x="749" y="0"/>
                    <a:pt x="7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5028;p79"/>
            <p:cNvSpPr/>
            <p:nvPr/>
          </p:nvSpPr>
          <p:spPr>
            <a:xfrm flipH="1">
              <a:off x="-781544" y="6880263"/>
              <a:ext cx="113111" cy="73234"/>
            </a:xfrm>
            <a:custGeom>
              <a:avLst/>
              <a:gdLst/>
              <a:ahLst/>
              <a:cxnLst/>
              <a:rect l="l" t="t" r="r" b="b"/>
              <a:pathLst>
                <a:path w="902" h="584" extrusionOk="0">
                  <a:moveTo>
                    <a:pt x="398" y="0"/>
                  </a:moveTo>
                  <a:cubicBezTo>
                    <a:pt x="86" y="0"/>
                    <a:pt x="1" y="583"/>
                    <a:pt x="368" y="583"/>
                  </a:cubicBezTo>
                  <a:cubicBezTo>
                    <a:pt x="391" y="583"/>
                    <a:pt x="416" y="581"/>
                    <a:pt x="442" y="576"/>
                  </a:cubicBezTo>
                  <a:cubicBezTo>
                    <a:pt x="901" y="499"/>
                    <a:pt x="753" y="21"/>
                    <a:pt x="411" y="1"/>
                  </a:cubicBezTo>
                  <a:cubicBezTo>
                    <a:pt x="407" y="0"/>
                    <a:pt x="402" y="0"/>
                    <a:pt x="3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9" name="Google Shape;5029;p79"/>
            <p:cNvSpPr/>
            <p:nvPr/>
          </p:nvSpPr>
          <p:spPr>
            <a:xfrm flipH="1">
              <a:off x="-1079872" y="6104911"/>
              <a:ext cx="137188" cy="304847"/>
            </a:xfrm>
            <a:custGeom>
              <a:avLst/>
              <a:gdLst/>
              <a:ahLst/>
              <a:cxnLst/>
              <a:rect l="l" t="t" r="r" b="b"/>
              <a:pathLst>
                <a:path w="1094" h="2431" extrusionOk="0">
                  <a:moveTo>
                    <a:pt x="769" y="1"/>
                  </a:moveTo>
                  <a:lnTo>
                    <a:pt x="0" y="2353"/>
                  </a:lnTo>
                  <a:lnTo>
                    <a:pt x="271" y="2431"/>
                  </a:lnTo>
                  <a:lnTo>
                    <a:pt x="1093" y="105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0" name="Google Shape;5030;p79"/>
            <p:cNvSpPr/>
            <p:nvPr/>
          </p:nvSpPr>
          <p:spPr>
            <a:xfrm flipH="1">
              <a:off x="-1002875" y="6338281"/>
              <a:ext cx="301587" cy="594020"/>
            </a:xfrm>
            <a:custGeom>
              <a:avLst/>
              <a:gdLst/>
              <a:ahLst/>
              <a:cxnLst/>
              <a:rect l="l" t="t" r="r" b="b"/>
              <a:pathLst>
                <a:path w="2405" h="4737" extrusionOk="0">
                  <a:moveTo>
                    <a:pt x="1964" y="1"/>
                  </a:moveTo>
                  <a:cubicBezTo>
                    <a:pt x="1964" y="1"/>
                    <a:pt x="743" y="3702"/>
                    <a:pt x="678" y="3890"/>
                  </a:cubicBezTo>
                  <a:cubicBezTo>
                    <a:pt x="621" y="4078"/>
                    <a:pt x="0" y="4602"/>
                    <a:pt x="0" y="4602"/>
                  </a:cubicBezTo>
                  <a:lnTo>
                    <a:pt x="111" y="4737"/>
                  </a:lnTo>
                  <a:cubicBezTo>
                    <a:pt x="111" y="4737"/>
                    <a:pt x="478" y="4465"/>
                    <a:pt x="782" y="4123"/>
                  </a:cubicBezTo>
                  <a:cubicBezTo>
                    <a:pt x="1092" y="3780"/>
                    <a:pt x="2404" y="143"/>
                    <a:pt x="2404" y="143"/>
                  </a:cubicBezTo>
                  <a:lnTo>
                    <a:pt x="196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1" name="Google Shape;5031;p79"/>
            <p:cNvSpPr/>
            <p:nvPr/>
          </p:nvSpPr>
          <p:spPr>
            <a:xfrm flipH="1">
              <a:off x="-2022130" y="6829475"/>
              <a:ext cx="623238" cy="249546"/>
            </a:xfrm>
            <a:custGeom>
              <a:avLst/>
              <a:gdLst/>
              <a:ahLst/>
              <a:cxnLst/>
              <a:rect l="l" t="t" r="r" b="b"/>
              <a:pathLst>
                <a:path w="4970" h="1990" extrusionOk="0">
                  <a:moveTo>
                    <a:pt x="2114" y="1"/>
                  </a:moveTo>
                  <a:cubicBezTo>
                    <a:pt x="1046" y="1"/>
                    <a:pt x="53" y="38"/>
                    <a:pt x="53" y="38"/>
                  </a:cubicBezTo>
                  <a:lnTo>
                    <a:pt x="0" y="181"/>
                  </a:lnTo>
                  <a:cubicBezTo>
                    <a:pt x="0" y="181"/>
                    <a:pt x="4110" y="187"/>
                    <a:pt x="4369" y="258"/>
                  </a:cubicBezTo>
                  <a:cubicBezTo>
                    <a:pt x="4634" y="328"/>
                    <a:pt x="4659" y="703"/>
                    <a:pt x="4447" y="826"/>
                  </a:cubicBezTo>
                  <a:cubicBezTo>
                    <a:pt x="4265" y="936"/>
                    <a:pt x="72" y="1887"/>
                    <a:pt x="72" y="1887"/>
                  </a:cubicBezTo>
                  <a:lnTo>
                    <a:pt x="84" y="1989"/>
                  </a:lnTo>
                  <a:cubicBezTo>
                    <a:pt x="84" y="1989"/>
                    <a:pt x="3620" y="1189"/>
                    <a:pt x="4279" y="1091"/>
                  </a:cubicBezTo>
                  <a:cubicBezTo>
                    <a:pt x="4892" y="1001"/>
                    <a:pt x="4969" y="536"/>
                    <a:pt x="4679" y="226"/>
                  </a:cubicBezTo>
                  <a:cubicBezTo>
                    <a:pt x="4512" y="45"/>
                    <a:pt x="3269" y="1"/>
                    <a:pt x="21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79"/>
            <p:cNvSpPr/>
            <p:nvPr/>
          </p:nvSpPr>
          <p:spPr>
            <a:xfrm flipH="1">
              <a:off x="-2009969" y="6847658"/>
              <a:ext cx="152612" cy="104207"/>
            </a:xfrm>
            <a:custGeom>
              <a:avLst/>
              <a:gdLst/>
              <a:ahLst/>
              <a:cxnLst/>
              <a:rect l="l" t="t" r="r" b="b"/>
              <a:pathLst>
                <a:path w="1217" h="831" extrusionOk="0">
                  <a:moveTo>
                    <a:pt x="651" y="0"/>
                  </a:moveTo>
                  <a:cubicBezTo>
                    <a:pt x="0" y="0"/>
                    <a:pt x="84" y="818"/>
                    <a:pt x="615" y="830"/>
                  </a:cubicBezTo>
                  <a:cubicBezTo>
                    <a:pt x="620" y="830"/>
                    <a:pt x="625" y="830"/>
                    <a:pt x="629" y="830"/>
                  </a:cubicBezTo>
                  <a:cubicBezTo>
                    <a:pt x="1217" y="830"/>
                    <a:pt x="1213" y="42"/>
                    <a:pt x="719" y="3"/>
                  </a:cubicBezTo>
                  <a:cubicBezTo>
                    <a:pt x="696" y="1"/>
                    <a:pt x="673" y="0"/>
                    <a:pt x="6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79"/>
            <p:cNvSpPr/>
            <p:nvPr/>
          </p:nvSpPr>
          <p:spPr>
            <a:xfrm flipH="1">
              <a:off x="-1981628" y="6871485"/>
              <a:ext cx="76369" cy="51163"/>
            </a:xfrm>
            <a:custGeom>
              <a:avLst/>
              <a:gdLst/>
              <a:ahLst/>
              <a:cxnLst/>
              <a:rect l="l" t="t" r="r" b="b"/>
              <a:pathLst>
                <a:path w="609" h="408" extrusionOk="0">
                  <a:moveTo>
                    <a:pt x="298" y="1"/>
                  </a:moveTo>
                  <a:cubicBezTo>
                    <a:pt x="53" y="1"/>
                    <a:pt x="1" y="368"/>
                    <a:pt x="280" y="401"/>
                  </a:cubicBezTo>
                  <a:cubicBezTo>
                    <a:pt x="286" y="407"/>
                    <a:pt x="298" y="407"/>
                    <a:pt x="311" y="407"/>
                  </a:cubicBezTo>
                  <a:cubicBezTo>
                    <a:pt x="564" y="407"/>
                    <a:pt x="609" y="40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79"/>
            <p:cNvSpPr/>
            <p:nvPr/>
          </p:nvSpPr>
          <p:spPr>
            <a:xfrm flipH="1">
              <a:off x="-1578840" y="6835620"/>
              <a:ext cx="361904" cy="241395"/>
            </a:xfrm>
            <a:custGeom>
              <a:avLst/>
              <a:gdLst/>
              <a:ahLst/>
              <a:cxnLst/>
              <a:rect l="l" t="t" r="r" b="b"/>
              <a:pathLst>
                <a:path w="2886" h="1925" extrusionOk="0">
                  <a:moveTo>
                    <a:pt x="1439" y="1"/>
                  </a:moveTo>
                  <a:cubicBezTo>
                    <a:pt x="261" y="1"/>
                    <a:pt x="0" y="1772"/>
                    <a:pt x="1329" y="1915"/>
                  </a:cubicBezTo>
                  <a:cubicBezTo>
                    <a:pt x="1384" y="1921"/>
                    <a:pt x="1437" y="1924"/>
                    <a:pt x="1489" y="1924"/>
                  </a:cubicBezTo>
                  <a:cubicBezTo>
                    <a:pt x="2769" y="1924"/>
                    <a:pt x="2886" y="139"/>
                    <a:pt x="1568" y="8"/>
                  </a:cubicBezTo>
                  <a:cubicBezTo>
                    <a:pt x="1523" y="3"/>
                    <a:pt x="1480" y="1"/>
                    <a:pt x="14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79"/>
            <p:cNvSpPr/>
            <p:nvPr/>
          </p:nvSpPr>
          <p:spPr>
            <a:xfrm flipH="1">
              <a:off x="-1507739" y="6882771"/>
              <a:ext cx="223839" cy="146843"/>
            </a:xfrm>
            <a:custGeom>
              <a:avLst/>
              <a:gdLst/>
              <a:ahLst/>
              <a:cxnLst/>
              <a:rect l="l" t="t" r="r" b="b"/>
              <a:pathLst>
                <a:path w="1785" h="1171" extrusionOk="0">
                  <a:moveTo>
                    <a:pt x="989" y="1"/>
                  </a:moveTo>
                  <a:cubicBezTo>
                    <a:pt x="252" y="1"/>
                    <a:pt x="1" y="938"/>
                    <a:pt x="892" y="1152"/>
                  </a:cubicBezTo>
                  <a:cubicBezTo>
                    <a:pt x="956" y="1164"/>
                    <a:pt x="1021" y="1170"/>
                    <a:pt x="1072" y="1170"/>
                  </a:cubicBezTo>
                  <a:cubicBezTo>
                    <a:pt x="1784" y="1170"/>
                    <a:pt x="1745" y="52"/>
                    <a:pt x="10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79"/>
            <p:cNvSpPr/>
            <p:nvPr/>
          </p:nvSpPr>
          <p:spPr>
            <a:xfrm flipH="1">
              <a:off x="-1445792" y="6922899"/>
              <a:ext cx="78626" cy="58436"/>
            </a:xfrm>
            <a:custGeom>
              <a:avLst/>
              <a:gdLst/>
              <a:ahLst/>
              <a:cxnLst/>
              <a:rect l="l" t="t" r="r" b="b"/>
              <a:pathLst>
                <a:path w="627" h="466" extrusionOk="0">
                  <a:moveTo>
                    <a:pt x="278" y="0"/>
                  </a:moveTo>
                  <a:cubicBezTo>
                    <a:pt x="38" y="0"/>
                    <a:pt x="1" y="385"/>
                    <a:pt x="260" y="456"/>
                  </a:cubicBezTo>
                  <a:cubicBezTo>
                    <a:pt x="281" y="462"/>
                    <a:pt x="302" y="465"/>
                    <a:pt x="321" y="465"/>
                  </a:cubicBezTo>
                  <a:cubicBezTo>
                    <a:pt x="528" y="465"/>
                    <a:pt x="627" y="148"/>
                    <a:pt x="415" y="36"/>
                  </a:cubicBezTo>
                  <a:cubicBezTo>
                    <a:pt x="364" y="11"/>
                    <a:pt x="318" y="0"/>
                    <a:pt x="278" y="0"/>
                  </a:cubicBez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7" name="Google Shape;5037;p79"/>
            <p:cNvSpPr/>
            <p:nvPr/>
          </p:nvSpPr>
          <p:spPr>
            <a:xfrm flipH="1">
              <a:off x="-1477517" y="6738560"/>
              <a:ext cx="165403" cy="47903"/>
            </a:xfrm>
            <a:custGeom>
              <a:avLst/>
              <a:gdLst/>
              <a:ahLst/>
              <a:cxnLst/>
              <a:rect l="l" t="t" r="r" b="b"/>
              <a:pathLst>
                <a:path w="1319" h="382" extrusionOk="0">
                  <a:moveTo>
                    <a:pt x="60" y="0"/>
                  </a:moveTo>
                  <a:cubicBezTo>
                    <a:pt x="1" y="0"/>
                    <a:pt x="39" y="317"/>
                    <a:pt x="53" y="343"/>
                  </a:cubicBezTo>
                  <a:lnTo>
                    <a:pt x="1235" y="382"/>
                  </a:lnTo>
                  <a:cubicBezTo>
                    <a:pt x="1235" y="382"/>
                    <a:pt x="1319" y="45"/>
                    <a:pt x="1223" y="33"/>
                  </a:cubicBezTo>
                  <a:cubicBezTo>
                    <a:pt x="1158" y="27"/>
                    <a:pt x="117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8" name="Google Shape;5038;p79"/>
            <p:cNvSpPr/>
            <p:nvPr/>
          </p:nvSpPr>
          <p:spPr>
            <a:xfrm flipH="1">
              <a:off x="-1417702" y="6768531"/>
              <a:ext cx="34234" cy="188852"/>
            </a:xfrm>
            <a:custGeom>
              <a:avLst/>
              <a:gdLst/>
              <a:ahLst/>
              <a:cxnLst/>
              <a:rect l="l" t="t" r="r" b="b"/>
              <a:pathLst>
                <a:path w="273" h="1506" extrusionOk="0">
                  <a:moveTo>
                    <a:pt x="1" y="0"/>
                  </a:moveTo>
                  <a:lnTo>
                    <a:pt x="78" y="1506"/>
                  </a:lnTo>
                  <a:lnTo>
                    <a:pt x="272" y="1473"/>
                  </a:lnTo>
                  <a:lnTo>
                    <a:pt x="201" y="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9" name="Google Shape;5039;p79"/>
            <p:cNvSpPr/>
            <p:nvPr/>
          </p:nvSpPr>
          <p:spPr>
            <a:xfrm flipH="1">
              <a:off x="-1440396" y="5694976"/>
              <a:ext cx="653334" cy="416704"/>
            </a:xfrm>
            <a:custGeom>
              <a:avLst/>
              <a:gdLst/>
              <a:ahLst/>
              <a:cxnLst/>
              <a:rect l="l" t="t" r="r" b="b"/>
              <a:pathLst>
                <a:path w="5210" h="3323" extrusionOk="0">
                  <a:moveTo>
                    <a:pt x="3910" y="0"/>
                  </a:moveTo>
                  <a:cubicBezTo>
                    <a:pt x="3910" y="0"/>
                    <a:pt x="3484" y="1900"/>
                    <a:pt x="2753" y="2196"/>
                  </a:cubicBezTo>
                  <a:cubicBezTo>
                    <a:pt x="2659" y="2234"/>
                    <a:pt x="2534" y="2249"/>
                    <a:pt x="2396" y="2249"/>
                  </a:cubicBezTo>
                  <a:cubicBezTo>
                    <a:pt x="1922" y="2249"/>
                    <a:pt x="1300" y="2074"/>
                    <a:pt x="1300" y="2074"/>
                  </a:cubicBezTo>
                  <a:cubicBezTo>
                    <a:pt x="1300" y="2074"/>
                    <a:pt x="1018" y="1965"/>
                    <a:pt x="719" y="1965"/>
                  </a:cubicBezTo>
                  <a:cubicBezTo>
                    <a:pt x="602" y="1965"/>
                    <a:pt x="482" y="1982"/>
                    <a:pt x="376" y="2029"/>
                  </a:cubicBezTo>
                  <a:cubicBezTo>
                    <a:pt x="0" y="2196"/>
                    <a:pt x="117" y="3296"/>
                    <a:pt x="602" y="3321"/>
                  </a:cubicBezTo>
                  <a:cubicBezTo>
                    <a:pt x="617" y="3322"/>
                    <a:pt x="633" y="3322"/>
                    <a:pt x="648" y="3322"/>
                  </a:cubicBezTo>
                  <a:cubicBezTo>
                    <a:pt x="1116" y="3322"/>
                    <a:pt x="1565" y="2856"/>
                    <a:pt x="1565" y="2856"/>
                  </a:cubicBezTo>
                  <a:cubicBezTo>
                    <a:pt x="1565" y="2856"/>
                    <a:pt x="2213" y="3074"/>
                    <a:pt x="2893" y="3074"/>
                  </a:cubicBezTo>
                  <a:cubicBezTo>
                    <a:pt x="3279" y="3074"/>
                    <a:pt x="3675" y="3004"/>
                    <a:pt x="3969" y="2784"/>
                  </a:cubicBezTo>
                  <a:cubicBezTo>
                    <a:pt x="5210" y="1868"/>
                    <a:pt x="5093" y="90"/>
                    <a:pt x="5093" y="90"/>
                  </a:cubicBezTo>
                  <a:lnTo>
                    <a:pt x="3910" y="0"/>
                  </a:lnTo>
                  <a:close/>
                </a:path>
              </a:pathLst>
            </a:custGeom>
            <a:solidFill>
              <a:srgbClr val="FFA5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0" name="Google Shape;5040;p79"/>
            <p:cNvSpPr/>
            <p:nvPr/>
          </p:nvSpPr>
          <p:spPr>
            <a:xfrm flipH="1">
              <a:off x="-980053" y="5941137"/>
              <a:ext cx="174306" cy="170293"/>
            </a:xfrm>
            <a:custGeom>
              <a:avLst/>
              <a:gdLst/>
              <a:ahLst/>
              <a:cxnLst/>
              <a:rect l="l" t="t" r="r" b="b"/>
              <a:pathLst>
                <a:path w="1390" h="1358" extrusionOk="0">
                  <a:moveTo>
                    <a:pt x="563" y="1"/>
                  </a:moveTo>
                  <a:cubicBezTo>
                    <a:pt x="447" y="1"/>
                    <a:pt x="331" y="21"/>
                    <a:pt x="227" y="66"/>
                  </a:cubicBezTo>
                  <a:cubicBezTo>
                    <a:pt x="72" y="131"/>
                    <a:pt x="6" y="344"/>
                    <a:pt x="0" y="582"/>
                  </a:cubicBezTo>
                  <a:cubicBezTo>
                    <a:pt x="0" y="938"/>
                    <a:pt x="162" y="1339"/>
                    <a:pt x="453" y="1358"/>
                  </a:cubicBezTo>
                  <a:lnTo>
                    <a:pt x="498" y="1358"/>
                  </a:lnTo>
                  <a:cubicBezTo>
                    <a:pt x="712" y="1358"/>
                    <a:pt x="925" y="1262"/>
                    <a:pt x="1086" y="1158"/>
                  </a:cubicBezTo>
                  <a:lnTo>
                    <a:pt x="537" y="815"/>
                  </a:lnTo>
                  <a:lnTo>
                    <a:pt x="621" y="570"/>
                  </a:lnTo>
                  <a:lnTo>
                    <a:pt x="1345" y="964"/>
                  </a:lnTo>
                  <a:cubicBezTo>
                    <a:pt x="1363" y="945"/>
                    <a:pt x="1384" y="931"/>
                    <a:pt x="1390" y="919"/>
                  </a:cubicBezTo>
                  <a:cubicBezTo>
                    <a:pt x="1339" y="899"/>
                    <a:pt x="1280" y="880"/>
                    <a:pt x="1216" y="860"/>
                  </a:cubicBezTo>
                  <a:cubicBezTo>
                    <a:pt x="1216" y="829"/>
                    <a:pt x="1222" y="317"/>
                    <a:pt x="1261" y="143"/>
                  </a:cubicBezTo>
                  <a:cubicBezTo>
                    <a:pt x="1196" y="123"/>
                    <a:pt x="1151" y="111"/>
                    <a:pt x="1151" y="111"/>
                  </a:cubicBezTo>
                  <a:cubicBezTo>
                    <a:pt x="1151" y="111"/>
                    <a:pt x="867" y="1"/>
                    <a:pt x="563" y="1"/>
                  </a:cubicBez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1" name="Google Shape;5041;p79"/>
            <p:cNvSpPr/>
            <p:nvPr/>
          </p:nvSpPr>
          <p:spPr>
            <a:xfrm flipH="1">
              <a:off x="-1079872" y="6012490"/>
              <a:ext cx="206910" cy="141953"/>
            </a:xfrm>
            <a:custGeom>
              <a:avLst/>
              <a:gdLst/>
              <a:ahLst/>
              <a:cxnLst/>
              <a:rect l="l" t="t" r="r" b="b"/>
              <a:pathLst>
                <a:path w="1650" h="1132" extrusionOk="0">
                  <a:moveTo>
                    <a:pt x="85" y="1"/>
                  </a:moveTo>
                  <a:lnTo>
                    <a:pt x="1" y="246"/>
                  </a:lnTo>
                  <a:lnTo>
                    <a:pt x="1435" y="1132"/>
                  </a:lnTo>
                  <a:lnTo>
                    <a:pt x="1649" y="842"/>
                  </a:lnTo>
                  <a:lnTo>
                    <a:pt x="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2" name="Google Shape;5042;p79"/>
            <p:cNvSpPr/>
            <p:nvPr/>
          </p:nvSpPr>
          <p:spPr>
            <a:xfrm flipH="1">
              <a:off x="-1296940" y="5923456"/>
              <a:ext cx="338705" cy="164149"/>
            </a:xfrm>
            <a:custGeom>
              <a:avLst/>
              <a:gdLst/>
              <a:ahLst/>
              <a:cxnLst/>
              <a:rect l="l" t="t" r="r" b="b"/>
              <a:pathLst>
                <a:path w="2701" h="1309" extrusionOk="0">
                  <a:moveTo>
                    <a:pt x="1829" y="1"/>
                  </a:moveTo>
                  <a:cubicBezTo>
                    <a:pt x="1829" y="1"/>
                    <a:pt x="1602" y="233"/>
                    <a:pt x="1370" y="342"/>
                  </a:cubicBezTo>
                  <a:cubicBezTo>
                    <a:pt x="1279" y="384"/>
                    <a:pt x="1163" y="397"/>
                    <a:pt x="1054" y="397"/>
                  </a:cubicBezTo>
                  <a:cubicBezTo>
                    <a:pt x="876" y="397"/>
                    <a:pt x="717" y="362"/>
                    <a:pt x="717" y="362"/>
                  </a:cubicBezTo>
                  <a:cubicBezTo>
                    <a:pt x="717" y="362"/>
                    <a:pt x="582" y="240"/>
                    <a:pt x="510" y="226"/>
                  </a:cubicBezTo>
                  <a:cubicBezTo>
                    <a:pt x="506" y="225"/>
                    <a:pt x="502" y="225"/>
                    <a:pt x="497" y="225"/>
                  </a:cubicBezTo>
                  <a:cubicBezTo>
                    <a:pt x="419" y="225"/>
                    <a:pt x="296" y="323"/>
                    <a:pt x="296" y="323"/>
                  </a:cubicBezTo>
                  <a:cubicBezTo>
                    <a:pt x="296" y="323"/>
                    <a:pt x="174" y="222"/>
                    <a:pt x="99" y="222"/>
                  </a:cubicBezTo>
                  <a:cubicBezTo>
                    <a:pt x="91" y="222"/>
                    <a:pt x="84" y="223"/>
                    <a:pt x="78" y="226"/>
                  </a:cubicBezTo>
                  <a:cubicBezTo>
                    <a:pt x="0" y="246"/>
                    <a:pt x="0" y="1001"/>
                    <a:pt x="0" y="1001"/>
                  </a:cubicBezTo>
                  <a:cubicBezTo>
                    <a:pt x="631" y="1231"/>
                    <a:pt x="1138" y="1308"/>
                    <a:pt x="1534" y="1308"/>
                  </a:cubicBezTo>
                  <a:cubicBezTo>
                    <a:pt x="2354" y="1308"/>
                    <a:pt x="2700" y="976"/>
                    <a:pt x="2700" y="976"/>
                  </a:cubicBezTo>
                  <a:lnTo>
                    <a:pt x="18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3" name="Google Shape;5043;p79"/>
            <p:cNvSpPr/>
            <p:nvPr/>
          </p:nvSpPr>
          <p:spPr>
            <a:xfrm flipH="1">
              <a:off x="-1421713" y="5826270"/>
              <a:ext cx="305600" cy="241395"/>
            </a:xfrm>
            <a:custGeom>
              <a:avLst/>
              <a:gdLst/>
              <a:ahLst/>
              <a:cxnLst/>
              <a:rect l="l" t="t" r="r" b="b"/>
              <a:pathLst>
                <a:path w="2437" h="1925" extrusionOk="0">
                  <a:moveTo>
                    <a:pt x="788" y="0"/>
                  </a:moveTo>
                  <a:cubicBezTo>
                    <a:pt x="788" y="0"/>
                    <a:pt x="349" y="982"/>
                    <a:pt x="0" y="1033"/>
                  </a:cubicBezTo>
                  <a:lnTo>
                    <a:pt x="1119" y="1925"/>
                  </a:lnTo>
                  <a:cubicBezTo>
                    <a:pt x="1119" y="1925"/>
                    <a:pt x="2437" y="1318"/>
                    <a:pt x="2204" y="13"/>
                  </a:cubicBezTo>
                  <a:lnTo>
                    <a:pt x="788" y="0"/>
                  </a:lnTo>
                  <a:close/>
                </a:path>
              </a:pathLst>
            </a:custGeom>
            <a:solidFill>
              <a:srgbClr val="E94D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4" name="Google Shape;5044;p79"/>
            <p:cNvSpPr/>
            <p:nvPr/>
          </p:nvSpPr>
          <p:spPr>
            <a:xfrm flipH="1">
              <a:off x="-1313242" y="5865145"/>
              <a:ext cx="197129" cy="202521"/>
            </a:xfrm>
            <a:custGeom>
              <a:avLst/>
              <a:gdLst/>
              <a:ahLst/>
              <a:cxnLst/>
              <a:rect l="l" t="t" r="r" b="b"/>
              <a:pathLst>
                <a:path w="1572" h="1615" extrusionOk="0">
                  <a:moveTo>
                    <a:pt x="633" y="0"/>
                  </a:moveTo>
                  <a:cubicBezTo>
                    <a:pt x="472" y="290"/>
                    <a:pt x="221" y="691"/>
                    <a:pt x="0" y="723"/>
                  </a:cubicBezTo>
                  <a:lnTo>
                    <a:pt x="1119" y="1615"/>
                  </a:lnTo>
                  <a:cubicBezTo>
                    <a:pt x="1119" y="1615"/>
                    <a:pt x="1331" y="1519"/>
                    <a:pt x="1571" y="1319"/>
                  </a:cubicBezTo>
                  <a:cubicBezTo>
                    <a:pt x="1176" y="878"/>
                    <a:pt x="808" y="407"/>
                    <a:pt x="633" y="0"/>
                  </a:cubicBez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5" name="Google Shape;5045;p79"/>
            <p:cNvSpPr/>
            <p:nvPr/>
          </p:nvSpPr>
          <p:spPr>
            <a:xfrm flipH="1">
              <a:off x="-1805814" y="5633028"/>
              <a:ext cx="636280" cy="581354"/>
            </a:xfrm>
            <a:custGeom>
              <a:avLst/>
              <a:gdLst/>
              <a:ahLst/>
              <a:cxnLst/>
              <a:rect l="l" t="t" r="r" b="b"/>
              <a:pathLst>
                <a:path w="5074" h="4636" extrusionOk="0">
                  <a:moveTo>
                    <a:pt x="1661" y="1"/>
                  </a:moveTo>
                  <a:cubicBezTo>
                    <a:pt x="1633" y="1"/>
                    <a:pt x="1606" y="1"/>
                    <a:pt x="1578" y="3"/>
                  </a:cubicBezTo>
                  <a:cubicBezTo>
                    <a:pt x="758" y="42"/>
                    <a:pt x="150" y="791"/>
                    <a:pt x="99" y="1347"/>
                  </a:cubicBezTo>
                  <a:cubicBezTo>
                    <a:pt x="1" y="2400"/>
                    <a:pt x="2676" y="4635"/>
                    <a:pt x="2676" y="4635"/>
                  </a:cubicBezTo>
                  <a:lnTo>
                    <a:pt x="5074" y="2762"/>
                  </a:lnTo>
                  <a:cubicBezTo>
                    <a:pt x="5074" y="2762"/>
                    <a:pt x="3408" y="1"/>
                    <a:pt x="16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6" name="Google Shape;5046;p79"/>
            <p:cNvSpPr/>
            <p:nvPr/>
          </p:nvSpPr>
          <p:spPr>
            <a:xfrm flipH="1">
              <a:off x="-1805814" y="5657606"/>
              <a:ext cx="623990" cy="553641"/>
            </a:xfrm>
            <a:custGeom>
              <a:avLst/>
              <a:gdLst/>
              <a:ahLst/>
              <a:cxnLst/>
              <a:rect l="l" t="t" r="r" b="b"/>
              <a:pathLst>
                <a:path w="4976" h="4415" extrusionOk="0">
                  <a:moveTo>
                    <a:pt x="2411" y="1"/>
                  </a:moveTo>
                  <a:cubicBezTo>
                    <a:pt x="1996" y="260"/>
                    <a:pt x="1629" y="388"/>
                    <a:pt x="1558" y="427"/>
                  </a:cubicBezTo>
                  <a:cubicBezTo>
                    <a:pt x="1537" y="427"/>
                    <a:pt x="1519" y="421"/>
                    <a:pt x="1499" y="421"/>
                  </a:cubicBezTo>
                  <a:cubicBezTo>
                    <a:pt x="1492" y="427"/>
                    <a:pt x="1486" y="427"/>
                    <a:pt x="1480" y="433"/>
                  </a:cubicBezTo>
                  <a:cubicBezTo>
                    <a:pt x="1648" y="640"/>
                    <a:pt x="1641" y="964"/>
                    <a:pt x="1448" y="1190"/>
                  </a:cubicBezTo>
                  <a:cubicBezTo>
                    <a:pt x="1325" y="1338"/>
                    <a:pt x="1144" y="1415"/>
                    <a:pt x="970" y="1415"/>
                  </a:cubicBezTo>
                  <a:cubicBezTo>
                    <a:pt x="846" y="1415"/>
                    <a:pt x="723" y="1376"/>
                    <a:pt x="627" y="1293"/>
                  </a:cubicBezTo>
                  <a:cubicBezTo>
                    <a:pt x="505" y="1196"/>
                    <a:pt x="446" y="1048"/>
                    <a:pt x="439" y="892"/>
                  </a:cubicBezTo>
                  <a:cubicBezTo>
                    <a:pt x="381" y="911"/>
                    <a:pt x="323" y="931"/>
                    <a:pt x="264" y="944"/>
                  </a:cubicBezTo>
                  <a:lnTo>
                    <a:pt x="7" y="1099"/>
                  </a:lnTo>
                  <a:cubicBezTo>
                    <a:pt x="7" y="1119"/>
                    <a:pt x="1" y="1131"/>
                    <a:pt x="1" y="1151"/>
                  </a:cubicBezTo>
                  <a:lnTo>
                    <a:pt x="1" y="1203"/>
                  </a:lnTo>
                  <a:cubicBezTo>
                    <a:pt x="1" y="2211"/>
                    <a:pt x="2242" y="4155"/>
                    <a:pt x="2545" y="4414"/>
                  </a:cubicBezTo>
                  <a:lnTo>
                    <a:pt x="2676" y="4304"/>
                  </a:lnTo>
                  <a:lnTo>
                    <a:pt x="2701" y="4284"/>
                  </a:lnTo>
                  <a:lnTo>
                    <a:pt x="3676" y="3496"/>
                  </a:lnTo>
                  <a:lnTo>
                    <a:pt x="3715" y="3555"/>
                  </a:lnTo>
                  <a:lnTo>
                    <a:pt x="4976" y="2566"/>
                  </a:lnTo>
                  <a:cubicBezTo>
                    <a:pt x="4976" y="2566"/>
                    <a:pt x="3813" y="633"/>
                    <a:pt x="24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7" name="Google Shape;5047;p79"/>
            <p:cNvSpPr/>
            <p:nvPr/>
          </p:nvSpPr>
          <p:spPr>
            <a:xfrm flipH="1">
              <a:off x="-1992160" y="5979259"/>
              <a:ext cx="487054" cy="328924"/>
            </a:xfrm>
            <a:custGeom>
              <a:avLst/>
              <a:gdLst/>
              <a:ahLst/>
              <a:cxnLst/>
              <a:rect l="l" t="t" r="r" b="b"/>
              <a:pathLst>
                <a:path w="3884" h="2623" extrusionOk="0">
                  <a:moveTo>
                    <a:pt x="2398" y="1"/>
                  </a:moveTo>
                  <a:lnTo>
                    <a:pt x="0" y="1874"/>
                  </a:lnTo>
                  <a:cubicBezTo>
                    <a:pt x="0" y="1874"/>
                    <a:pt x="46" y="2623"/>
                    <a:pt x="835" y="2623"/>
                  </a:cubicBezTo>
                  <a:cubicBezTo>
                    <a:pt x="988" y="2623"/>
                    <a:pt x="1169" y="2594"/>
                    <a:pt x="1383" y="2527"/>
                  </a:cubicBezTo>
                  <a:cubicBezTo>
                    <a:pt x="3883" y="1739"/>
                    <a:pt x="2398" y="1"/>
                    <a:pt x="2398" y="1"/>
                  </a:cubicBezTo>
                  <a:close/>
                </a:path>
              </a:pathLst>
            </a:custGeom>
            <a:solidFill>
              <a:srgbClr val="FFA5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8" name="Google Shape;5048;p79"/>
            <p:cNvSpPr/>
            <p:nvPr/>
          </p:nvSpPr>
          <p:spPr>
            <a:xfrm flipH="1">
              <a:off x="-1356005" y="5702124"/>
              <a:ext cx="89159" cy="98188"/>
            </a:xfrm>
            <a:custGeom>
              <a:avLst/>
              <a:gdLst/>
              <a:ahLst/>
              <a:cxnLst/>
              <a:rect l="l" t="t" r="r" b="b"/>
              <a:pathLst>
                <a:path w="711" h="783" extrusionOk="0">
                  <a:moveTo>
                    <a:pt x="200" y="1"/>
                  </a:moveTo>
                  <a:lnTo>
                    <a:pt x="0" y="317"/>
                  </a:lnTo>
                  <a:lnTo>
                    <a:pt x="447" y="782"/>
                  </a:lnTo>
                  <a:lnTo>
                    <a:pt x="711" y="466"/>
                  </a:lnTo>
                  <a:lnTo>
                    <a:pt x="200" y="1"/>
                  </a:lnTo>
                  <a:close/>
                </a:path>
              </a:pathLst>
            </a:custGeom>
            <a:solidFill>
              <a:srgbClr val="FFA5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9" name="Google Shape;5049;p79"/>
            <p:cNvSpPr/>
            <p:nvPr/>
          </p:nvSpPr>
          <p:spPr>
            <a:xfrm flipH="1">
              <a:off x="-1356005" y="5733850"/>
              <a:ext cx="76996" cy="66462"/>
            </a:xfrm>
            <a:custGeom>
              <a:avLst/>
              <a:gdLst/>
              <a:ahLst/>
              <a:cxnLst/>
              <a:rect l="l" t="t" r="r" b="b"/>
              <a:pathLst>
                <a:path w="614" h="530" extrusionOk="0">
                  <a:moveTo>
                    <a:pt x="381" y="1"/>
                  </a:moveTo>
                  <a:cubicBezTo>
                    <a:pt x="258" y="58"/>
                    <a:pt x="130" y="117"/>
                    <a:pt x="1" y="168"/>
                  </a:cubicBezTo>
                  <a:lnTo>
                    <a:pt x="350" y="529"/>
                  </a:lnTo>
                  <a:lnTo>
                    <a:pt x="614" y="213"/>
                  </a:lnTo>
                  <a:lnTo>
                    <a:pt x="38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0" name="Google Shape;5050;p79"/>
            <p:cNvSpPr/>
            <p:nvPr/>
          </p:nvSpPr>
          <p:spPr>
            <a:xfrm flipH="1">
              <a:off x="-1753147" y="6096007"/>
              <a:ext cx="400402" cy="350117"/>
            </a:xfrm>
            <a:custGeom>
              <a:avLst/>
              <a:gdLst/>
              <a:ahLst/>
              <a:cxnLst/>
              <a:rect l="l" t="t" r="r" b="b"/>
              <a:pathLst>
                <a:path w="3193" h="2792" extrusionOk="0">
                  <a:moveTo>
                    <a:pt x="2313" y="0"/>
                  </a:moveTo>
                  <a:lnTo>
                    <a:pt x="1" y="1867"/>
                  </a:lnTo>
                  <a:lnTo>
                    <a:pt x="654" y="2792"/>
                  </a:lnTo>
                  <a:lnTo>
                    <a:pt x="3192" y="1280"/>
                  </a:lnTo>
                  <a:lnTo>
                    <a:pt x="2313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1" name="Google Shape;5051;p79"/>
            <p:cNvSpPr/>
            <p:nvPr/>
          </p:nvSpPr>
          <p:spPr>
            <a:xfrm flipH="1">
              <a:off x="-1520530" y="6330882"/>
              <a:ext cx="223714" cy="408428"/>
            </a:xfrm>
            <a:custGeom>
              <a:avLst/>
              <a:gdLst/>
              <a:ahLst/>
              <a:cxnLst/>
              <a:rect l="l" t="t" r="r" b="b"/>
              <a:pathLst>
                <a:path w="1784" h="3257" extrusionOk="0">
                  <a:moveTo>
                    <a:pt x="453" y="1"/>
                  </a:moveTo>
                  <a:lnTo>
                    <a:pt x="647" y="2831"/>
                  </a:lnTo>
                  <a:cubicBezTo>
                    <a:pt x="647" y="2831"/>
                    <a:pt x="0" y="3141"/>
                    <a:pt x="98" y="3200"/>
                  </a:cubicBezTo>
                  <a:cubicBezTo>
                    <a:pt x="168" y="3245"/>
                    <a:pt x="472" y="3256"/>
                    <a:pt x="758" y="3256"/>
                  </a:cubicBezTo>
                  <a:cubicBezTo>
                    <a:pt x="1044" y="3256"/>
                    <a:pt x="1312" y="3245"/>
                    <a:pt x="1312" y="3245"/>
                  </a:cubicBezTo>
                  <a:lnTo>
                    <a:pt x="1784" y="105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2" name="Google Shape;5052;p79"/>
            <p:cNvSpPr/>
            <p:nvPr/>
          </p:nvSpPr>
          <p:spPr>
            <a:xfrm flipH="1">
              <a:off x="-1520531" y="6194823"/>
              <a:ext cx="3260" cy="2633"/>
            </a:xfrm>
            <a:custGeom>
              <a:avLst/>
              <a:gdLst/>
              <a:ahLst/>
              <a:cxnLst/>
              <a:rect l="l" t="t" r="r" b="b"/>
              <a:pathLst>
                <a:path w="26" h="21" extrusionOk="0">
                  <a:moveTo>
                    <a:pt x="26" y="0"/>
                  </a:moveTo>
                  <a:lnTo>
                    <a:pt x="1" y="20"/>
                  </a:lnTo>
                  <a:close/>
                </a:path>
              </a:pathLst>
            </a:custGeom>
            <a:solidFill>
              <a:srgbClr val="D7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3" name="Google Shape;5053;p79"/>
            <p:cNvSpPr/>
            <p:nvPr/>
          </p:nvSpPr>
          <p:spPr>
            <a:xfrm flipH="1">
              <a:off x="-1584485" y="6356966"/>
              <a:ext cx="58436" cy="34987"/>
            </a:xfrm>
            <a:custGeom>
              <a:avLst/>
              <a:gdLst/>
              <a:ahLst/>
              <a:cxnLst/>
              <a:rect l="l" t="t" r="r" b="b"/>
              <a:pathLst>
                <a:path w="466" h="279" extrusionOk="0">
                  <a:moveTo>
                    <a:pt x="466" y="0"/>
                  </a:moveTo>
                  <a:lnTo>
                    <a:pt x="1" y="278"/>
                  </a:lnTo>
                  <a:lnTo>
                    <a:pt x="1" y="278"/>
                  </a:lnTo>
                  <a:close/>
                </a:path>
              </a:pathLst>
            </a:custGeom>
            <a:solidFill>
              <a:srgbClr val="AB86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4" name="Google Shape;5054;p79"/>
            <p:cNvSpPr/>
            <p:nvPr/>
          </p:nvSpPr>
          <p:spPr>
            <a:xfrm flipH="1">
              <a:off x="-1481656" y="6604883"/>
              <a:ext cx="138567" cy="104584"/>
            </a:xfrm>
            <a:custGeom>
              <a:avLst/>
              <a:gdLst/>
              <a:ahLst/>
              <a:cxnLst/>
              <a:rect l="l" t="t" r="r" b="b"/>
              <a:pathLst>
                <a:path w="1105" h="834" extrusionOk="0">
                  <a:moveTo>
                    <a:pt x="233" y="1"/>
                  </a:moveTo>
                  <a:lnTo>
                    <a:pt x="278" y="646"/>
                  </a:lnTo>
                  <a:cubicBezTo>
                    <a:pt x="278" y="646"/>
                    <a:pt x="135" y="711"/>
                    <a:pt x="0" y="789"/>
                  </a:cubicBezTo>
                  <a:lnTo>
                    <a:pt x="976" y="834"/>
                  </a:lnTo>
                  <a:lnTo>
                    <a:pt x="1104" y="7"/>
                  </a:lnTo>
                  <a:lnTo>
                    <a:pt x="23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5" name="Google Shape;5055;p79"/>
            <p:cNvSpPr/>
            <p:nvPr/>
          </p:nvSpPr>
          <p:spPr>
            <a:xfrm flipH="1">
              <a:off x="-1478521" y="6625198"/>
              <a:ext cx="104709" cy="9781"/>
            </a:xfrm>
            <a:custGeom>
              <a:avLst/>
              <a:gdLst/>
              <a:ahLst/>
              <a:cxnLst/>
              <a:rect l="l" t="t" r="r" b="b"/>
              <a:pathLst>
                <a:path w="835" h="78" extrusionOk="0">
                  <a:moveTo>
                    <a:pt x="0" y="0"/>
                  </a:moveTo>
                  <a:lnTo>
                    <a:pt x="0" y="51"/>
                  </a:lnTo>
                  <a:lnTo>
                    <a:pt x="821" y="78"/>
                  </a:lnTo>
                  <a:lnTo>
                    <a:pt x="8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6" name="Google Shape;5056;p79"/>
            <p:cNvSpPr/>
            <p:nvPr/>
          </p:nvSpPr>
          <p:spPr>
            <a:xfrm flipH="1">
              <a:off x="-1480026" y="6610526"/>
              <a:ext cx="106966" cy="9154"/>
            </a:xfrm>
            <a:custGeom>
              <a:avLst/>
              <a:gdLst/>
              <a:ahLst/>
              <a:cxnLst/>
              <a:rect l="l" t="t" r="r" b="b"/>
              <a:pathLst>
                <a:path w="853" h="73" extrusionOk="0">
                  <a:moveTo>
                    <a:pt x="0" y="1"/>
                  </a:moveTo>
                  <a:lnTo>
                    <a:pt x="0" y="46"/>
                  </a:lnTo>
                  <a:lnTo>
                    <a:pt x="847" y="72"/>
                  </a:lnTo>
                  <a:lnTo>
                    <a:pt x="853" y="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7" name="Google Shape;5057;p79"/>
            <p:cNvSpPr/>
            <p:nvPr/>
          </p:nvSpPr>
          <p:spPr>
            <a:xfrm flipH="1">
              <a:off x="-1474508" y="6638992"/>
              <a:ext cx="184213" cy="105085"/>
            </a:xfrm>
            <a:custGeom>
              <a:avLst/>
              <a:gdLst/>
              <a:ahLst/>
              <a:cxnLst/>
              <a:rect l="l" t="t" r="r" b="b"/>
              <a:pathLst>
                <a:path w="1469" h="838" extrusionOk="0">
                  <a:moveTo>
                    <a:pt x="614" y="0"/>
                  </a:moveTo>
                  <a:cubicBezTo>
                    <a:pt x="592" y="0"/>
                    <a:pt x="568" y="2"/>
                    <a:pt x="544" y="6"/>
                  </a:cubicBezTo>
                  <a:cubicBezTo>
                    <a:pt x="362" y="39"/>
                    <a:pt x="505" y="343"/>
                    <a:pt x="505" y="343"/>
                  </a:cubicBezTo>
                  <a:cubicBezTo>
                    <a:pt x="505" y="343"/>
                    <a:pt x="1" y="627"/>
                    <a:pt x="27" y="762"/>
                  </a:cubicBezTo>
                  <a:cubicBezTo>
                    <a:pt x="35" y="820"/>
                    <a:pt x="291" y="837"/>
                    <a:pt x="580" y="837"/>
                  </a:cubicBezTo>
                  <a:cubicBezTo>
                    <a:pt x="960" y="837"/>
                    <a:pt x="1397" y="808"/>
                    <a:pt x="1397" y="808"/>
                  </a:cubicBezTo>
                  <a:cubicBezTo>
                    <a:pt x="1397" y="808"/>
                    <a:pt x="1468" y="451"/>
                    <a:pt x="1448" y="394"/>
                  </a:cubicBezTo>
                  <a:cubicBezTo>
                    <a:pt x="1432" y="339"/>
                    <a:pt x="923" y="335"/>
                    <a:pt x="761" y="335"/>
                  </a:cubicBezTo>
                  <a:cubicBezTo>
                    <a:pt x="730" y="335"/>
                    <a:pt x="711" y="335"/>
                    <a:pt x="711" y="335"/>
                  </a:cubicBezTo>
                  <a:cubicBezTo>
                    <a:pt x="711" y="335"/>
                    <a:pt x="821" y="239"/>
                    <a:pt x="854" y="161"/>
                  </a:cubicBezTo>
                  <a:cubicBezTo>
                    <a:pt x="882" y="88"/>
                    <a:pt x="768" y="0"/>
                    <a:pt x="6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8" name="Google Shape;5058;p79"/>
            <p:cNvSpPr/>
            <p:nvPr/>
          </p:nvSpPr>
          <p:spPr>
            <a:xfrm flipH="1">
              <a:off x="-1942752" y="5969603"/>
              <a:ext cx="509124" cy="414071"/>
            </a:xfrm>
            <a:custGeom>
              <a:avLst/>
              <a:gdLst/>
              <a:ahLst/>
              <a:cxnLst/>
              <a:rect l="l" t="t" r="r" b="b"/>
              <a:pathLst>
                <a:path w="4060" h="3302" extrusionOk="0">
                  <a:moveTo>
                    <a:pt x="2986" y="0"/>
                  </a:moveTo>
                  <a:lnTo>
                    <a:pt x="1" y="2210"/>
                  </a:lnTo>
                  <a:lnTo>
                    <a:pt x="925" y="3302"/>
                  </a:lnTo>
                  <a:cubicBezTo>
                    <a:pt x="925" y="3302"/>
                    <a:pt x="1933" y="2720"/>
                    <a:pt x="3000" y="2139"/>
                  </a:cubicBezTo>
                  <a:cubicBezTo>
                    <a:pt x="4059" y="1563"/>
                    <a:pt x="2986" y="0"/>
                    <a:pt x="29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9" name="Google Shape;5059;p79"/>
            <p:cNvSpPr/>
            <p:nvPr/>
          </p:nvSpPr>
          <p:spPr>
            <a:xfrm flipH="1">
              <a:off x="-1673765" y="4825448"/>
              <a:ext cx="1073048" cy="977368"/>
            </a:xfrm>
            <a:custGeom>
              <a:avLst/>
              <a:gdLst/>
              <a:ahLst/>
              <a:cxnLst/>
              <a:rect l="l" t="t" r="r" b="b"/>
              <a:pathLst>
                <a:path w="8557" h="7794" extrusionOk="0">
                  <a:moveTo>
                    <a:pt x="4123" y="1"/>
                  </a:moveTo>
                  <a:cubicBezTo>
                    <a:pt x="4123" y="1"/>
                    <a:pt x="1" y="111"/>
                    <a:pt x="964" y="4143"/>
                  </a:cubicBezTo>
                  <a:cubicBezTo>
                    <a:pt x="1074" y="4588"/>
                    <a:pt x="982" y="4686"/>
                    <a:pt x="905" y="4859"/>
                  </a:cubicBezTo>
                  <a:cubicBezTo>
                    <a:pt x="847" y="5002"/>
                    <a:pt x="757" y="4957"/>
                    <a:pt x="588" y="4982"/>
                  </a:cubicBezTo>
                  <a:cubicBezTo>
                    <a:pt x="511" y="4988"/>
                    <a:pt x="472" y="5073"/>
                    <a:pt x="511" y="5143"/>
                  </a:cubicBezTo>
                  <a:lnTo>
                    <a:pt x="660" y="5408"/>
                  </a:lnTo>
                  <a:cubicBezTo>
                    <a:pt x="660" y="5408"/>
                    <a:pt x="633" y="6824"/>
                    <a:pt x="1772" y="7483"/>
                  </a:cubicBezTo>
                  <a:cubicBezTo>
                    <a:pt x="2102" y="7676"/>
                    <a:pt x="2668" y="7793"/>
                    <a:pt x="3327" y="7793"/>
                  </a:cubicBezTo>
                  <a:cubicBezTo>
                    <a:pt x="4989" y="7793"/>
                    <a:pt x="7241" y="7046"/>
                    <a:pt x="7787" y="4866"/>
                  </a:cubicBezTo>
                  <a:cubicBezTo>
                    <a:pt x="8557" y="1823"/>
                    <a:pt x="6979" y="52"/>
                    <a:pt x="4123" y="1"/>
                  </a:cubicBez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0" name="Google Shape;5060;p79"/>
            <p:cNvSpPr/>
            <p:nvPr/>
          </p:nvSpPr>
          <p:spPr>
            <a:xfrm flipH="1">
              <a:off x="-962121" y="5136441"/>
              <a:ext cx="134429" cy="71102"/>
            </a:xfrm>
            <a:custGeom>
              <a:avLst/>
              <a:gdLst/>
              <a:ahLst/>
              <a:cxnLst/>
              <a:rect l="l" t="t" r="r" b="b"/>
              <a:pathLst>
                <a:path w="1072" h="567" extrusionOk="0">
                  <a:moveTo>
                    <a:pt x="548" y="1"/>
                  </a:moveTo>
                  <a:cubicBezTo>
                    <a:pt x="519" y="1"/>
                    <a:pt x="489" y="3"/>
                    <a:pt x="460" y="8"/>
                  </a:cubicBezTo>
                  <a:cubicBezTo>
                    <a:pt x="401" y="14"/>
                    <a:pt x="349" y="47"/>
                    <a:pt x="311" y="86"/>
                  </a:cubicBezTo>
                  <a:cubicBezTo>
                    <a:pt x="284" y="112"/>
                    <a:pt x="239" y="143"/>
                    <a:pt x="207" y="176"/>
                  </a:cubicBezTo>
                  <a:cubicBezTo>
                    <a:pt x="135" y="253"/>
                    <a:pt x="78" y="345"/>
                    <a:pt x="25" y="435"/>
                  </a:cubicBezTo>
                  <a:cubicBezTo>
                    <a:pt x="1" y="474"/>
                    <a:pt x="19" y="531"/>
                    <a:pt x="58" y="557"/>
                  </a:cubicBezTo>
                  <a:cubicBezTo>
                    <a:pt x="70" y="563"/>
                    <a:pt x="84" y="566"/>
                    <a:pt x="98" y="566"/>
                  </a:cubicBezTo>
                  <a:cubicBezTo>
                    <a:pt x="130" y="566"/>
                    <a:pt x="163" y="552"/>
                    <a:pt x="180" y="525"/>
                  </a:cubicBezTo>
                  <a:cubicBezTo>
                    <a:pt x="219" y="447"/>
                    <a:pt x="258" y="376"/>
                    <a:pt x="317" y="312"/>
                  </a:cubicBezTo>
                  <a:cubicBezTo>
                    <a:pt x="329" y="298"/>
                    <a:pt x="349" y="286"/>
                    <a:pt x="362" y="273"/>
                  </a:cubicBezTo>
                  <a:lnTo>
                    <a:pt x="374" y="260"/>
                  </a:lnTo>
                  <a:cubicBezTo>
                    <a:pt x="374" y="260"/>
                    <a:pt x="401" y="247"/>
                    <a:pt x="394" y="247"/>
                  </a:cubicBezTo>
                  <a:cubicBezTo>
                    <a:pt x="407" y="241"/>
                    <a:pt x="427" y="241"/>
                    <a:pt x="446" y="235"/>
                  </a:cubicBezTo>
                  <a:cubicBezTo>
                    <a:pt x="466" y="228"/>
                    <a:pt x="484" y="221"/>
                    <a:pt x="505" y="221"/>
                  </a:cubicBezTo>
                  <a:cubicBezTo>
                    <a:pt x="517" y="215"/>
                    <a:pt x="523" y="215"/>
                    <a:pt x="537" y="215"/>
                  </a:cubicBezTo>
                  <a:lnTo>
                    <a:pt x="588" y="215"/>
                  </a:lnTo>
                  <a:cubicBezTo>
                    <a:pt x="594" y="215"/>
                    <a:pt x="597" y="214"/>
                    <a:pt x="598" y="214"/>
                  </a:cubicBezTo>
                  <a:lnTo>
                    <a:pt x="598" y="214"/>
                  </a:lnTo>
                  <a:cubicBezTo>
                    <a:pt x="599" y="214"/>
                    <a:pt x="600" y="214"/>
                    <a:pt x="601" y="215"/>
                  </a:cubicBezTo>
                  <a:cubicBezTo>
                    <a:pt x="627" y="221"/>
                    <a:pt x="646" y="228"/>
                    <a:pt x="666" y="235"/>
                  </a:cubicBezTo>
                  <a:cubicBezTo>
                    <a:pt x="678" y="235"/>
                    <a:pt x="684" y="241"/>
                    <a:pt x="692" y="241"/>
                  </a:cubicBezTo>
                  <a:cubicBezTo>
                    <a:pt x="698" y="247"/>
                    <a:pt x="705" y="247"/>
                    <a:pt x="711" y="247"/>
                  </a:cubicBezTo>
                  <a:cubicBezTo>
                    <a:pt x="782" y="280"/>
                    <a:pt x="853" y="331"/>
                    <a:pt x="917" y="384"/>
                  </a:cubicBezTo>
                  <a:cubicBezTo>
                    <a:pt x="933" y="398"/>
                    <a:pt x="951" y="404"/>
                    <a:pt x="968" y="404"/>
                  </a:cubicBezTo>
                  <a:cubicBezTo>
                    <a:pt x="1024" y="404"/>
                    <a:pt x="1071" y="333"/>
                    <a:pt x="1021" y="273"/>
                  </a:cubicBezTo>
                  <a:cubicBezTo>
                    <a:pt x="950" y="196"/>
                    <a:pt x="892" y="118"/>
                    <a:pt x="795" y="66"/>
                  </a:cubicBezTo>
                  <a:cubicBezTo>
                    <a:pt x="723" y="23"/>
                    <a:pt x="636" y="1"/>
                    <a:pt x="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1" name="Google Shape;5061;p79"/>
            <p:cNvSpPr/>
            <p:nvPr/>
          </p:nvSpPr>
          <p:spPr>
            <a:xfrm flipH="1">
              <a:off x="-1143826" y="5455711"/>
              <a:ext cx="153364" cy="112985"/>
            </a:xfrm>
            <a:custGeom>
              <a:avLst/>
              <a:gdLst/>
              <a:ahLst/>
              <a:cxnLst/>
              <a:rect l="l" t="t" r="r" b="b"/>
              <a:pathLst>
                <a:path w="1223" h="901" extrusionOk="0">
                  <a:moveTo>
                    <a:pt x="937" y="21"/>
                  </a:moveTo>
                  <a:lnTo>
                    <a:pt x="937" y="21"/>
                  </a:lnTo>
                  <a:cubicBezTo>
                    <a:pt x="1023" y="131"/>
                    <a:pt x="1113" y="227"/>
                    <a:pt x="1223" y="299"/>
                  </a:cubicBezTo>
                  <a:cubicBezTo>
                    <a:pt x="1184" y="176"/>
                    <a:pt x="1080" y="79"/>
                    <a:pt x="937" y="21"/>
                  </a:cubicBezTo>
                  <a:close/>
                  <a:moveTo>
                    <a:pt x="472" y="1"/>
                  </a:moveTo>
                  <a:cubicBezTo>
                    <a:pt x="194" y="72"/>
                    <a:pt x="1" y="286"/>
                    <a:pt x="33" y="513"/>
                  </a:cubicBezTo>
                  <a:cubicBezTo>
                    <a:pt x="59" y="738"/>
                    <a:pt x="298" y="900"/>
                    <a:pt x="588" y="900"/>
                  </a:cubicBezTo>
                  <a:cubicBezTo>
                    <a:pt x="621" y="900"/>
                    <a:pt x="653" y="893"/>
                    <a:pt x="692" y="893"/>
                  </a:cubicBezTo>
                  <a:cubicBezTo>
                    <a:pt x="847" y="874"/>
                    <a:pt x="984" y="809"/>
                    <a:pt x="1086" y="719"/>
                  </a:cubicBezTo>
                  <a:cubicBezTo>
                    <a:pt x="1054" y="693"/>
                    <a:pt x="743" y="474"/>
                    <a:pt x="472" y="1"/>
                  </a:cubicBez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2" name="Google Shape;5062;p79"/>
            <p:cNvSpPr/>
            <p:nvPr/>
          </p:nvSpPr>
          <p:spPr>
            <a:xfrm flipH="1">
              <a:off x="-1001120" y="5240900"/>
              <a:ext cx="182332" cy="219325"/>
            </a:xfrm>
            <a:custGeom>
              <a:avLst/>
              <a:gdLst/>
              <a:ahLst/>
              <a:cxnLst/>
              <a:rect l="l" t="t" r="r" b="b"/>
              <a:pathLst>
                <a:path w="1454" h="1749" extrusionOk="0">
                  <a:moveTo>
                    <a:pt x="742" y="0"/>
                  </a:moveTo>
                  <a:cubicBezTo>
                    <a:pt x="380" y="0"/>
                    <a:pt x="77" y="276"/>
                    <a:pt x="51" y="642"/>
                  </a:cubicBezTo>
                  <a:lnTo>
                    <a:pt x="27" y="1010"/>
                  </a:lnTo>
                  <a:cubicBezTo>
                    <a:pt x="0" y="1391"/>
                    <a:pt x="284" y="1722"/>
                    <a:pt x="665" y="1747"/>
                  </a:cubicBezTo>
                  <a:cubicBezTo>
                    <a:pt x="682" y="1748"/>
                    <a:pt x="698" y="1748"/>
                    <a:pt x="713" y="1748"/>
                  </a:cubicBezTo>
                  <a:cubicBezTo>
                    <a:pt x="1074" y="1748"/>
                    <a:pt x="1377" y="1465"/>
                    <a:pt x="1402" y="1101"/>
                  </a:cubicBezTo>
                  <a:lnTo>
                    <a:pt x="1428" y="739"/>
                  </a:lnTo>
                  <a:cubicBezTo>
                    <a:pt x="1453" y="357"/>
                    <a:pt x="1170" y="28"/>
                    <a:pt x="788" y="2"/>
                  </a:cubicBezTo>
                  <a:cubicBezTo>
                    <a:pt x="772" y="1"/>
                    <a:pt x="757" y="0"/>
                    <a:pt x="7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3" name="Google Shape;5063;p79"/>
            <p:cNvSpPr/>
            <p:nvPr/>
          </p:nvSpPr>
          <p:spPr>
            <a:xfrm flipH="1">
              <a:off x="-954221" y="5256199"/>
              <a:ext cx="134680" cy="188602"/>
            </a:xfrm>
            <a:custGeom>
              <a:avLst/>
              <a:gdLst/>
              <a:ahLst/>
              <a:cxnLst/>
              <a:rect l="l" t="t" r="r" b="b"/>
              <a:pathLst>
                <a:path w="1074" h="1504" extrusionOk="0">
                  <a:moveTo>
                    <a:pt x="442" y="0"/>
                  </a:moveTo>
                  <a:cubicBezTo>
                    <a:pt x="399" y="0"/>
                    <a:pt x="355" y="7"/>
                    <a:pt x="311" y="23"/>
                  </a:cubicBezTo>
                  <a:cubicBezTo>
                    <a:pt x="162" y="139"/>
                    <a:pt x="59" y="313"/>
                    <a:pt x="45" y="520"/>
                  </a:cubicBezTo>
                  <a:lnTo>
                    <a:pt x="21" y="888"/>
                  </a:lnTo>
                  <a:cubicBezTo>
                    <a:pt x="0" y="1134"/>
                    <a:pt x="110" y="1353"/>
                    <a:pt x="298" y="1490"/>
                  </a:cubicBezTo>
                  <a:cubicBezTo>
                    <a:pt x="323" y="1496"/>
                    <a:pt x="356" y="1502"/>
                    <a:pt x="382" y="1502"/>
                  </a:cubicBezTo>
                  <a:cubicBezTo>
                    <a:pt x="395" y="1503"/>
                    <a:pt x="408" y="1504"/>
                    <a:pt x="421" y="1504"/>
                  </a:cubicBezTo>
                  <a:cubicBezTo>
                    <a:pt x="741" y="1504"/>
                    <a:pt x="1016" y="1196"/>
                    <a:pt x="1047" y="792"/>
                  </a:cubicBezTo>
                  <a:cubicBezTo>
                    <a:pt x="1074" y="378"/>
                    <a:pt x="821" y="23"/>
                    <a:pt x="486" y="2"/>
                  </a:cubicBezTo>
                  <a:cubicBezTo>
                    <a:pt x="471" y="1"/>
                    <a:pt x="457" y="0"/>
                    <a:pt x="4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4" name="Google Shape;5064;p79"/>
            <p:cNvSpPr/>
            <p:nvPr/>
          </p:nvSpPr>
          <p:spPr>
            <a:xfrm flipH="1">
              <a:off x="-1703862" y="4816921"/>
              <a:ext cx="975110" cy="894353"/>
            </a:xfrm>
            <a:custGeom>
              <a:avLst/>
              <a:gdLst/>
              <a:ahLst/>
              <a:cxnLst/>
              <a:rect l="l" t="t" r="r" b="b"/>
              <a:pathLst>
                <a:path w="7776" h="7132" extrusionOk="0">
                  <a:moveTo>
                    <a:pt x="3295" y="0"/>
                  </a:moveTo>
                  <a:cubicBezTo>
                    <a:pt x="3227" y="0"/>
                    <a:pt x="3158" y="1"/>
                    <a:pt x="3089" y="4"/>
                  </a:cubicBezTo>
                  <a:cubicBezTo>
                    <a:pt x="3089" y="4"/>
                    <a:pt x="698" y="55"/>
                    <a:pt x="0" y="1936"/>
                  </a:cubicBezTo>
                  <a:lnTo>
                    <a:pt x="2114" y="2020"/>
                  </a:lnTo>
                  <a:lnTo>
                    <a:pt x="3367" y="4081"/>
                  </a:lnTo>
                  <a:cubicBezTo>
                    <a:pt x="3497" y="4895"/>
                    <a:pt x="3963" y="6956"/>
                    <a:pt x="5171" y="7131"/>
                  </a:cubicBezTo>
                  <a:cubicBezTo>
                    <a:pt x="5332" y="7041"/>
                    <a:pt x="7056" y="6472"/>
                    <a:pt x="7289" y="5025"/>
                  </a:cubicBezTo>
                  <a:cubicBezTo>
                    <a:pt x="7775" y="1995"/>
                    <a:pt x="6183" y="0"/>
                    <a:pt x="3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5" name="Google Shape;5065;p79"/>
            <p:cNvSpPr/>
            <p:nvPr/>
          </p:nvSpPr>
          <p:spPr>
            <a:xfrm flipH="1">
              <a:off x="-1344091" y="5262218"/>
              <a:ext cx="230360" cy="231363"/>
            </a:xfrm>
            <a:custGeom>
              <a:avLst/>
              <a:gdLst/>
              <a:ahLst/>
              <a:cxnLst/>
              <a:rect l="l" t="t" r="r" b="b"/>
              <a:pathLst>
                <a:path w="1837" h="1845" extrusionOk="0">
                  <a:moveTo>
                    <a:pt x="814" y="0"/>
                  </a:moveTo>
                  <a:cubicBezTo>
                    <a:pt x="369" y="0"/>
                    <a:pt x="1" y="491"/>
                    <a:pt x="1" y="491"/>
                  </a:cubicBezTo>
                  <a:lnTo>
                    <a:pt x="446" y="1829"/>
                  </a:lnTo>
                  <a:cubicBezTo>
                    <a:pt x="514" y="1840"/>
                    <a:pt x="580" y="1845"/>
                    <a:pt x="642" y="1845"/>
                  </a:cubicBezTo>
                  <a:cubicBezTo>
                    <a:pt x="1588" y="1845"/>
                    <a:pt x="1836" y="709"/>
                    <a:pt x="1260" y="187"/>
                  </a:cubicBezTo>
                  <a:cubicBezTo>
                    <a:pt x="1110" y="51"/>
                    <a:pt x="958" y="0"/>
                    <a:pt x="814" y="0"/>
                  </a:cubicBez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6" name="Google Shape;5066;p79"/>
            <p:cNvSpPr/>
            <p:nvPr/>
          </p:nvSpPr>
          <p:spPr>
            <a:xfrm flipH="1">
              <a:off x="-1297693" y="5292189"/>
              <a:ext cx="127281" cy="151609"/>
            </a:xfrm>
            <a:custGeom>
              <a:avLst/>
              <a:gdLst/>
              <a:ahLst/>
              <a:cxnLst/>
              <a:rect l="l" t="t" r="r" b="b"/>
              <a:pathLst>
                <a:path w="1015" h="1209" extrusionOk="0">
                  <a:moveTo>
                    <a:pt x="433" y="1"/>
                  </a:moveTo>
                  <a:cubicBezTo>
                    <a:pt x="200" y="1"/>
                    <a:pt x="59" y="305"/>
                    <a:pt x="33" y="607"/>
                  </a:cubicBezTo>
                  <a:cubicBezTo>
                    <a:pt x="0" y="905"/>
                    <a:pt x="92" y="1209"/>
                    <a:pt x="330" y="1209"/>
                  </a:cubicBezTo>
                  <a:cubicBezTo>
                    <a:pt x="363" y="1209"/>
                    <a:pt x="394" y="1203"/>
                    <a:pt x="427" y="1189"/>
                  </a:cubicBezTo>
                  <a:cubicBezTo>
                    <a:pt x="1014" y="1015"/>
                    <a:pt x="951" y="33"/>
                    <a:pt x="447" y="1"/>
                  </a:cubicBez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7" name="Google Shape;5067;p79"/>
            <p:cNvSpPr/>
            <p:nvPr/>
          </p:nvSpPr>
          <p:spPr>
            <a:xfrm flipH="1">
              <a:off x="-1161508" y="5156882"/>
              <a:ext cx="101198" cy="233495"/>
            </a:xfrm>
            <a:custGeom>
              <a:avLst/>
              <a:gdLst/>
              <a:ahLst/>
              <a:cxnLst/>
              <a:rect l="l" t="t" r="r" b="b"/>
              <a:pathLst>
                <a:path w="807" h="1862" extrusionOk="0">
                  <a:moveTo>
                    <a:pt x="225" y="0"/>
                  </a:moveTo>
                  <a:lnTo>
                    <a:pt x="225" y="0"/>
                  </a:lnTo>
                  <a:cubicBezTo>
                    <a:pt x="0" y="704"/>
                    <a:pt x="174" y="1357"/>
                    <a:pt x="362" y="1790"/>
                  </a:cubicBezTo>
                  <a:cubicBezTo>
                    <a:pt x="383" y="1839"/>
                    <a:pt x="428" y="1862"/>
                    <a:pt x="473" y="1862"/>
                  </a:cubicBezTo>
                  <a:cubicBezTo>
                    <a:pt x="535" y="1862"/>
                    <a:pt x="597" y="1819"/>
                    <a:pt x="600" y="1745"/>
                  </a:cubicBezTo>
                  <a:cubicBezTo>
                    <a:pt x="621" y="1229"/>
                    <a:pt x="807" y="788"/>
                    <a:pt x="807" y="788"/>
                  </a:cubicBezTo>
                  <a:lnTo>
                    <a:pt x="2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8" name="Google Shape;5068;p79"/>
            <p:cNvSpPr/>
            <p:nvPr/>
          </p:nvSpPr>
          <p:spPr>
            <a:xfrm flipH="1">
              <a:off x="-981683" y="5497971"/>
              <a:ext cx="250675" cy="182959"/>
            </a:xfrm>
            <a:custGeom>
              <a:avLst/>
              <a:gdLst/>
              <a:ahLst/>
              <a:cxnLst/>
              <a:rect l="l" t="t" r="r" b="b"/>
              <a:pathLst>
                <a:path w="1999" h="1459" extrusionOk="0">
                  <a:moveTo>
                    <a:pt x="1374" y="1"/>
                  </a:moveTo>
                  <a:cubicBezTo>
                    <a:pt x="1216" y="1"/>
                    <a:pt x="1122" y="148"/>
                    <a:pt x="933" y="337"/>
                  </a:cubicBezTo>
                  <a:cubicBezTo>
                    <a:pt x="661" y="602"/>
                    <a:pt x="441" y="382"/>
                    <a:pt x="196" y="692"/>
                  </a:cubicBezTo>
                  <a:cubicBezTo>
                    <a:pt x="1" y="940"/>
                    <a:pt x="343" y="1458"/>
                    <a:pt x="857" y="1458"/>
                  </a:cubicBezTo>
                  <a:cubicBezTo>
                    <a:pt x="987" y="1458"/>
                    <a:pt x="1129" y="1425"/>
                    <a:pt x="1276" y="1345"/>
                  </a:cubicBezTo>
                  <a:cubicBezTo>
                    <a:pt x="1998" y="951"/>
                    <a:pt x="1928" y="266"/>
                    <a:pt x="1604" y="78"/>
                  </a:cubicBezTo>
                  <a:cubicBezTo>
                    <a:pt x="1510" y="24"/>
                    <a:pt x="1437" y="1"/>
                    <a:pt x="13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9" name="Google Shape;5069;p79"/>
            <p:cNvSpPr/>
            <p:nvPr/>
          </p:nvSpPr>
          <p:spPr>
            <a:xfrm flipH="1">
              <a:off x="-962247" y="5564434"/>
              <a:ext cx="122516" cy="116120"/>
            </a:xfrm>
            <a:custGeom>
              <a:avLst/>
              <a:gdLst/>
              <a:ahLst/>
              <a:cxnLst/>
              <a:rect l="l" t="t" r="r" b="b"/>
              <a:pathLst>
                <a:path w="977" h="926" extrusionOk="0">
                  <a:moveTo>
                    <a:pt x="944" y="1"/>
                  </a:moveTo>
                  <a:cubicBezTo>
                    <a:pt x="720" y="1"/>
                    <a:pt x="492" y="79"/>
                    <a:pt x="311" y="246"/>
                  </a:cubicBezTo>
                  <a:cubicBezTo>
                    <a:pt x="105" y="427"/>
                    <a:pt x="1" y="679"/>
                    <a:pt x="1" y="925"/>
                  </a:cubicBezTo>
                  <a:cubicBezTo>
                    <a:pt x="131" y="925"/>
                    <a:pt x="266" y="893"/>
                    <a:pt x="409" y="815"/>
                  </a:cubicBezTo>
                  <a:cubicBezTo>
                    <a:pt x="821" y="589"/>
                    <a:pt x="976" y="266"/>
                    <a:pt x="970" y="1"/>
                  </a:cubicBezTo>
                  <a:cubicBezTo>
                    <a:pt x="961" y="1"/>
                    <a:pt x="953" y="1"/>
                    <a:pt x="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0" name="Google Shape;5070;p79"/>
            <p:cNvSpPr/>
            <p:nvPr/>
          </p:nvSpPr>
          <p:spPr>
            <a:xfrm flipH="1">
              <a:off x="-916099" y="5498097"/>
              <a:ext cx="166155" cy="108596"/>
            </a:xfrm>
            <a:custGeom>
              <a:avLst/>
              <a:gdLst/>
              <a:ahLst/>
              <a:cxnLst/>
              <a:rect l="l" t="t" r="r" b="b"/>
              <a:pathLst>
                <a:path w="1325" h="866" extrusionOk="0">
                  <a:moveTo>
                    <a:pt x="1220" y="0"/>
                  </a:moveTo>
                  <a:cubicBezTo>
                    <a:pt x="1064" y="0"/>
                    <a:pt x="970" y="148"/>
                    <a:pt x="782" y="336"/>
                  </a:cubicBezTo>
                  <a:cubicBezTo>
                    <a:pt x="510" y="601"/>
                    <a:pt x="290" y="381"/>
                    <a:pt x="45" y="691"/>
                  </a:cubicBezTo>
                  <a:cubicBezTo>
                    <a:pt x="25" y="724"/>
                    <a:pt x="6" y="756"/>
                    <a:pt x="0" y="795"/>
                  </a:cubicBezTo>
                  <a:cubicBezTo>
                    <a:pt x="114" y="842"/>
                    <a:pt x="235" y="865"/>
                    <a:pt x="358" y="865"/>
                  </a:cubicBezTo>
                  <a:cubicBezTo>
                    <a:pt x="589" y="865"/>
                    <a:pt x="822" y="781"/>
                    <a:pt x="1008" y="607"/>
                  </a:cubicBezTo>
                  <a:cubicBezTo>
                    <a:pt x="1188" y="446"/>
                    <a:pt x="1292" y="238"/>
                    <a:pt x="1325" y="20"/>
                  </a:cubicBezTo>
                  <a:cubicBezTo>
                    <a:pt x="1286" y="7"/>
                    <a:pt x="1252" y="0"/>
                    <a:pt x="12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1" name="Google Shape;5071;p79"/>
            <p:cNvSpPr/>
            <p:nvPr/>
          </p:nvSpPr>
          <p:spPr>
            <a:xfrm flipH="1">
              <a:off x="-1521280" y="5112365"/>
              <a:ext cx="572827" cy="686440"/>
            </a:xfrm>
            <a:custGeom>
              <a:avLst/>
              <a:gdLst/>
              <a:ahLst/>
              <a:cxnLst/>
              <a:rect l="l" t="t" r="r" b="b"/>
              <a:pathLst>
                <a:path w="4568" h="5474" extrusionOk="0">
                  <a:moveTo>
                    <a:pt x="446" y="0"/>
                  </a:moveTo>
                  <a:lnTo>
                    <a:pt x="446" y="0"/>
                  </a:lnTo>
                  <a:cubicBezTo>
                    <a:pt x="1" y="2494"/>
                    <a:pt x="1421" y="3457"/>
                    <a:pt x="1421" y="3457"/>
                  </a:cubicBezTo>
                  <a:lnTo>
                    <a:pt x="1823" y="5473"/>
                  </a:lnTo>
                  <a:lnTo>
                    <a:pt x="2145" y="5279"/>
                  </a:lnTo>
                  <a:lnTo>
                    <a:pt x="1913" y="3722"/>
                  </a:lnTo>
                  <a:lnTo>
                    <a:pt x="1913" y="3722"/>
                  </a:lnTo>
                  <a:cubicBezTo>
                    <a:pt x="1969" y="3726"/>
                    <a:pt x="2024" y="3728"/>
                    <a:pt x="2077" y="3728"/>
                  </a:cubicBezTo>
                  <a:cubicBezTo>
                    <a:pt x="4544" y="3728"/>
                    <a:pt x="4568" y="45"/>
                    <a:pt x="4568" y="45"/>
                  </a:cubicBezTo>
                  <a:lnTo>
                    <a:pt x="4568" y="45"/>
                  </a:lnTo>
                  <a:lnTo>
                    <a:pt x="4013" y="141"/>
                  </a:lnTo>
                  <a:cubicBezTo>
                    <a:pt x="4196" y="1557"/>
                    <a:pt x="3248" y="3180"/>
                    <a:pt x="2081" y="3180"/>
                  </a:cubicBezTo>
                  <a:cubicBezTo>
                    <a:pt x="2016" y="3180"/>
                    <a:pt x="1952" y="3176"/>
                    <a:pt x="1886" y="3165"/>
                  </a:cubicBezTo>
                  <a:cubicBezTo>
                    <a:pt x="633" y="2979"/>
                    <a:pt x="717" y="96"/>
                    <a:pt x="717" y="96"/>
                  </a:cubicBezTo>
                  <a:lnTo>
                    <a:pt x="446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2" name="Google Shape;5072;p79"/>
            <p:cNvSpPr/>
            <p:nvPr/>
          </p:nvSpPr>
          <p:spPr>
            <a:xfrm flipH="1">
              <a:off x="-1520528" y="5131802"/>
              <a:ext cx="527558" cy="667003"/>
            </a:xfrm>
            <a:custGeom>
              <a:avLst/>
              <a:gdLst/>
              <a:ahLst/>
              <a:cxnLst/>
              <a:rect l="l" t="t" r="r" b="b"/>
              <a:pathLst>
                <a:path w="4207" h="5319" extrusionOk="0">
                  <a:moveTo>
                    <a:pt x="4207" y="0"/>
                  </a:moveTo>
                  <a:lnTo>
                    <a:pt x="4207" y="0"/>
                  </a:lnTo>
                  <a:cubicBezTo>
                    <a:pt x="4033" y="7"/>
                    <a:pt x="3851" y="13"/>
                    <a:pt x="3664" y="13"/>
                  </a:cubicBezTo>
                  <a:cubicBezTo>
                    <a:pt x="3678" y="123"/>
                    <a:pt x="3684" y="233"/>
                    <a:pt x="3684" y="349"/>
                  </a:cubicBezTo>
                  <a:cubicBezTo>
                    <a:pt x="3678" y="1661"/>
                    <a:pt x="2798" y="3031"/>
                    <a:pt x="1725" y="3031"/>
                  </a:cubicBezTo>
                  <a:cubicBezTo>
                    <a:pt x="1693" y="3031"/>
                    <a:pt x="1662" y="3024"/>
                    <a:pt x="1629" y="3024"/>
                  </a:cubicBezTo>
                  <a:cubicBezTo>
                    <a:pt x="1597" y="3024"/>
                    <a:pt x="1564" y="3018"/>
                    <a:pt x="1531" y="3010"/>
                  </a:cubicBezTo>
                  <a:cubicBezTo>
                    <a:pt x="427" y="2843"/>
                    <a:pt x="362" y="588"/>
                    <a:pt x="362" y="51"/>
                  </a:cubicBezTo>
                  <a:lnTo>
                    <a:pt x="362" y="39"/>
                  </a:lnTo>
                  <a:lnTo>
                    <a:pt x="58" y="39"/>
                  </a:lnTo>
                  <a:cubicBezTo>
                    <a:pt x="19" y="304"/>
                    <a:pt x="1" y="549"/>
                    <a:pt x="1" y="776"/>
                  </a:cubicBezTo>
                  <a:cubicBezTo>
                    <a:pt x="1" y="2584"/>
                    <a:pt x="1066" y="3302"/>
                    <a:pt x="1066" y="3302"/>
                  </a:cubicBezTo>
                  <a:lnTo>
                    <a:pt x="1468" y="5318"/>
                  </a:lnTo>
                  <a:lnTo>
                    <a:pt x="1790" y="5124"/>
                  </a:lnTo>
                  <a:lnTo>
                    <a:pt x="1558" y="3567"/>
                  </a:lnTo>
                  <a:cubicBezTo>
                    <a:pt x="1609" y="3567"/>
                    <a:pt x="1668" y="3573"/>
                    <a:pt x="1719" y="3573"/>
                  </a:cubicBezTo>
                  <a:cubicBezTo>
                    <a:pt x="3935" y="3573"/>
                    <a:pt x="4182" y="614"/>
                    <a:pt x="42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3" name="Google Shape;5073;p79"/>
            <p:cNvSpPr/>
            <p:nvPr/>
          </p:nvSpPr>
          <p:spPr>
            <a:xfrm flipH="1">
              <a:off x="-1808319" y="4629447"/>
              <a:ext cx="1320211" cy="507118"/>
            </a:xfrm>
            <a:custGeom>
              <a:avLst/>
              <a:gdLst/>
              <a:ahLst/>
              <a:cxnLst/>
              <a:rect l="l" t="t" r="r" b="b"/>
              <a:pathLst>
                <a:path w="10528" h="4044" extrusionOk="0">
                  <a:moveTo>
                    <a:pt x="5642" y="0"/>
                  </a:moveTo>
                  <a:cubicBezTo>
                    <a:pt x="5524" y="0"/>
                    <a:pt x="5404" y="2"/>
                    <a:pt x="5280" y="7"/>
                  </a:cubicBezTo>
                  <a:cubicBezTo>
                    <a:pt x="1" y="187"/>
                    <a:pt x="815" y="4019"/>
                    <a:pt x="815" y="4019"/>
                  </a:cubicBezTo>
                  <a:cubicBezTo>
                    <a:pt x="815" y="4019"/>
                    <a:pt x="2725" y="4043"/>
                    <a:pt x="4794" y="4043"/>
                  </a:cubicBezTo>
                  <a:cubicBezTo>
                    <a:pt x="7208" y="4043"/>
                    <a:pt x="9837" y="4010"/>
                    <a:pt x="9900" y="3864"/>
                  </a:cubicBezTo>
                  <a:cubicBezTo>
                    <a:pt x="10007" y="3599"/>
                    <a:pt x="10527" y="0"/>
                    <a:pt x="56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4" name="Google Shape;5074;p79"/>
            <p:cNvSpPr/>
            <p:nvPr/>
          </p:nvSpPr>
          <p:spPr>
            <a:xfrm flipH="1">
              <a:off x="-1226463" y="4645623"/>
              <a:ext cx="594020" cy="273874"/>
            </a:xfrm>
            <a:custGeom>
              <a:avLst/>
              <a:gdLst/>
              <a:ahLst/>
              <a:cxnLst/>
              <a:rect l="l" t="t" r="r" b="b"/>
              <a:pathLst>
                <a:path w="4737" h="2184" extrusionOk="0">
                  <a:moveTo>
                    <a:pt x="3968" y="0"/>
                  </a:moveTo>
                  <a:cubicBezTo>
                    <a:pt x="931" y="0"/>
                    <a:pt x="0" y="2184"/>
                    <a:pt x="0" y="2184"/>
                  </a:cubicBezTo>
                  <a:cubicBezTo>
                    <a:pt x="1427" y="788"/>
                    <a:pt x="4737" y="45"/>
                    <a:pt x="4737" y="45"/>
                  </a:cubicBezTo>
                  <a:cubicBezTo>
                    <a:pt x="4465" y="13"/>
                    <a:pt x="4213" y="0"/>
                    <a:pt x="3968" y="0"/>
                  </a:cubicBezTo>
                  <a:close/>
                </a:path>
              </a:pathLst>
            </a:custGeom>
            <a:solidFill>
              <a:schemeClr val="dk1">
                <a:alpha val="1368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5" name="Google Shape;5075;p79"/>
            <p:cNvSpPr/>
            <p:nvPr/>
          </p:nvSpPr>
          <p:spPr>
            <a:xfrm flipH="1">
              <a:off x="-989583" y="4701051"/>
              <a:ext cx="210170" cy="106214"/>
            </a:xfrm>
            <a:custGeom>
              <a:avLst/>
              <a:gdLst/>
              <a:ahLst/>
              <a:cxnLst/>
              <a:rect l="l" t="t" r="r" b="b"/>
              <a:pathLst>
                <a:path w="1676" h="847" extrusionOk="0">
                  <a:moveTo>
                    <a:pt x="1192" y="0"/>
                  </a:moveTo>
                  <a:cubicBezTo>
                    <a:pt x="740" y="0"/>
                    <a:pt x="1" y="594"/>
                    <a:pt x="237" y="811"/>
                  </a:cubicBezTo>
                  <a:cubicBezTo>
                    <a:pt x="263" y="836"/>
                    <a:pt x="301" y="847"/>
                    <a:pt x="347" y="847"/>
                  </a:cubicBezTo>
                  <a:cubicBezTo>
                    <a:pt x="729" y="847"/>
                    <a:pt x="1675" y="91"/>
                    <a:pt x="1283" y="10"/>
                  </a:cubicBezTo>
                  <a:cubicBezTo>
                    <a:pt x="1255" y="3"/>
                    <a:pt x="1224" y="0"/>
                    <a:pt x="11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6" name="Google Shape;5076;p79"/>
            <p:cNvSpPr/>
            <p:nvPr/>
          </p:nvSpPr>
          <p:spPr>
            <a:xfrm flipH="1">
              <a:off x="-1580594" y="5771846"/>
              <a:ext cx="688195" cy="448430"/>
            </a:xfrm>
            <a:custGeom>
              <a:avLst/>
              <a:gdLst/>
              <a:ahLst/>
              <a:cxnLst/>
              <a:rect l="l" t="t" r="r" b="b"/>
              <a:pathLst>
                <a:path w="5488" h="3576" extrusionOk="0">
                  <a:moveTo>
                    <a:pt x="4111" y="0"/>
                  </a:moveTo>
                  <a:cubicBezTo>
                    <a:pt x="4111" y="0"/>
                    <a:pt x="3666" y="2042"/>
                    <a:pt x="2903" y="2359"/>
                  </a:cubicBezTo>
                  <a:cubicBezTo>
                    <a:pt x="2800" y="2402"/>
                    <a:pt x="2665" y="2418"/>
                    <a:pt x="2516" y="2418"/>
                  </a:cubicBezTo>
                  <a:cubicBezTo>
                    <a:pt x="2016" y="2418"/>
                    <a:pt x="1370" y="2230"/>
                    <a:pt x="1370" y="2230"/>
                  </a:cubicBezTo>
                  <a:cubicBezTo>
                    <a:pt x="1370" y="2230"/>
                    <a:pt x="1068" y="2112"/>
                    <a:pt x="752" y="2112"/>
                  </a:cubicBezTo>
                  <a:cubicBezTo>
                    <a:pt x="629" y="2112"/>
                    <a:pt x="505" y="2130"/>
                    <a:pt x="395" y="2179"/>
                  </a:cubicBezTo>
                  <a:cubicBezTo>
                    <a:pt x="1" y="2359"/>
                    <a:pt x="123" y="3542"/>
                    <a:pt x="634" y="3575"/>
                  </a:cubicBezTo>
                  <a:cubicBezTo>
                    <a:pt x="648" y="3576"/>
                    <a:pt x="663" y="3576"/>
                    <a:pt x="677" y="3576"/>
                  </a:cubicBezTo>
                  <a:cubicBezTo>
                    <a:pt x="1173" y="3576"/>
                    <a:pt x="1649" y="3071"/>
                    <a:pt x="1649" y="3071"/>
                  </a:cubicBezTo>
                  <a:cubicBezTo>
                    <a:pt x="1649" y="3071"/>
                    <a:pt x="2335" y="3306"/>
                    <a:pt x="3052" y="3306"/>
                  </a:cubicBezTo>
                  <a:cubicBezTo>
                    <a:pt x="3456" y="3306"/>
                    <a:pt x="3869" y="3232"/>
                    <a:pt x="4176" y="2999"/>
                  </a:cubicBezTo>
                  <a:cubicBezTo>
                    <a:pt x="5488" y="2010"/>
                    <a:pt x="5358" y="98"/>
                    <a:pt x="5358" y="98"/>
                  </a:cubicBezTo>
                  <a:lnTo>
                    <a:pt x="4111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7" name="Google Shape;5077;p79"/>
            <p:cNvSpPr/>
            <p:nvPr/>
          </p:nvSpPr>
          <p:spPr>
            <a:xfrm flipH="1">
              <a:off x="-1073226" y="6120335"/>
              <a:ext cx="117625" cy="70726"/>
            </a:xfrm>
            <a:custGeom>
              <a:avLst/>
              <a:gdLst/>
              <a:ahLst/>
              <a:cxnLst/>
              <a:rect l="l" t="t" r="r" b="b"/>
              <a:pathLst>
                <a:path w="938" h="564" extrusionOk="0">
                  <a:moveTo>
                    <a:pt x="505" y="0"/>
                  </a:moveTo>
                  <a:cubicBezTo>
                    <a:pt x="168" y="0"/>
                    <a:pt x="1" y="563"/>
                    <a:pt x="538" y="563"/>
                  </a:cubicBezTo>
                  <a:cubicBezTo>
                    <a:pt x="938" y="563"/>
                    <a:pt x="835" y="0"/>
                    <a:pt x="5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8" name="Google Shape;5078;p79"/>
            <p:cNvSpPr/>
            <p:nvPr/>
          </p:nvSpPr>
          <p:spPr>
            <a:xfrm flipH="1">
              <a:off x="-1476012" y="6002082"/>
              <a:ext cx="381718" cy="200640"/>
            </a:xfrm>
            <a:custGeom>
              <a:avLst/>
              <a:gdLst/>
              <a:ahLst/>
              <a:cxnLst/>
              <a:rect l="l" t="t" r="r" b="b"/>
              <a:pathLst>
                <a:path w="3044" h="1600" extrusionOk="0">
                  <a:moveTo>
                    <a:pt x="1725" y="0"/>
                  </a:moveTo>
                  <a:cubicBezTo>
                    <a:pt x="1409" y="543"/>
                    <a:pt x="827" y="562"/>
                    <a:pt x="827" y="562"/>
                  </a:cubicBezTo>
                  <a:cubicBezTo>
                    <a:pt x="827" y="562"/>
                    <a:pt x="660" y="420"/>
                    <a:pt x="550" y="400"/>
                  </a:cubicBezTo>
                  <a:cubicBezTo>
                    <a:pt x="541" y="399"/>
                    <a:pt x="531" y="398"/>
                    <a:pt x="522" y="398"/>
                  </a:cubicBezTo>
                  <a:cubicBezTo>
                    <a:pt x="430" y="398"/>
                    <a:pt x="350" y="478"/>
                    <a:pt x="350" y="478"/>
                  </a:cubicBezTo>
                  <a:cubicBezTo>
                    <a:pt x="350" y="478"/>
                    <a:pt x="187" y="349"/>
                    <a:pt x="91" y="349"/>
                  </a:cubicBezTo>
                  <a:cubicBezTo>
                    <a:pt x="1" y="349"/>
                    <a:pt x="46" y="1421"/>
                    <a:pt x="129" y="1486"/>
                  </a:cubicBezTo>
                  <a:cubicBezTo>
                    <a:pt x="145" y="1498"/>
                    <a:pt x="160" y="1504"/>
                    <a:pt x="174" y="1504"/>
                  </a:cubicBezTo>
                  <a:cubicBezTo>
                    <a:pt x="238" y="1504"/>
                    <a:pt x="278" y="1390"/>
                    <a:pt x="278" y="1390"/>
                  </a:cubicBezTo>
                  <a:cubicBezTo>
                    <a:pt x="278" y="1390"/>
                    <a:pt x="350" y="1518"/>
                    <a:pt x="458" y="1584"/>
                  </a:cubicBezTo>
                  <a:cubicBezTo>
                    <a:pt x="476" y="1595"/>
                    <a:pt x="493" y="1599"/>
                    <a:pt x="507" y="1599"/>
                  </a:cubicBezTo>
                  <a:cubicBezTo>
                    <a:pt x="575" y="1599"/>
                    <a:pt x="601" y="1498"/>
                    <a:pt x="601" y="1498"/>
                  </a:cubicBezTo>
                  <a:cubicBezTo>
                    <a:pt x="878" y="1567"/>
                    <a:pt x="1128" y="1595"/>
                    <a:pt x="1355" y="1595"/>
                  </a:cubicBezTo>
                  <a:cubicBezTo>
                    <a:pt x="2538" y="1595"/>
                    <a:pt x="3043" y="808"/>
                    <a:pt x="3043" y="808"/>
                  </a:cubicBezTo>
                  <a:lnTo>
                    <a:pt x="17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9" name="Google Shape;5079;p79"/>
            <p:cNvSpPr/>
            <p:nvPr/>
          </p:nvSpPr>
          <p:spPr>
            <a:xfrm flipH="1">
              <a:off x="-1660727" y="5734979"/>
              <a:ext cx="390621" cy="393631"/>
            </a:xfrm>
            <a:custGeom>
              <a:avLst/>
              <a:gdLst/>
              <a:ahLst/>
              <a:cxnLst/>
              <a:rect l="l" t="t" r="r" b="b"/>
              <a:pathLst>
                <a:path w="3115" h="3139" extrusionOk="0">
                  <a:moveTo>
                    <a:pt x="1673" y="1"/>
                  </a:moveTo>
                  <a:cubicBezTo>
                    <a:pt x="1260" y="1"/>
                    <a:pt x="918" y="259"/>
                    <a:pt x="866" y="534"/>
                  </a:cubicBezTo>
                  <a:cubicBezTo>
                    <a:pt x="705" y="1400"/>
                    <a:pt x="1" y="2292"/>
                    <a:pt x="1" y="2292"/>
                  </a:cubicBezTo>
                  <a:lnTo>
                    <a:pt x="1648" y="3138"/>
                  </a:lnTo>
                  <a:cubicBezTo>
                    <a:pt x="1648" y="3138"/>
                    <a:pt x="3115" y="947"/>
                    <a:pt x="2443" y="327"/>
                  </a:cubicBezTo>
                  <a:cubicBezTo>
                    <a:pt x="2192" y="93"/>
                    <a:pt x="1920" y="1"/>
                    <a:pt x="1673" y="1"/>
                  </a:cubicBez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80" name="Google Shape;5080;p79"/>
          <p:cNvGrpSpPr/>
          <p:nvPr/>
        </p:nvGrpSpPr>
        <p:grpSpPr>
          <a:xfrm rot="2700000">
            <a:off x="5829440" y="2964453"/>
            <a:ext cx="740566" cy="842638"/>
            <a:chOff x="-2493383" y="4629447"/>
            <a:chExt cx="2348247" cy="2671907"/>
          </a:xfrm>
        </p:grpSpPr>
        <p:sp>
          <p:nvSpPr>
            <p:cNvPr id="5081" name="Google Shape;5081;p79"/>
            <p:cNvSpPr/>
            <p:nvPr/>
          </p:nvSpPr>
          <p:spPr>
            <a:xfrm flipH="1">
              <a:off x="-1668879" y="6238588"/>
              <a:ext cx="223714" cy="474137"/>
            </a:xfrm>
            <a:custGeom>
              <a:avLst/>
              <a:gdLst/>
              <a:ahLst/>
              <a:cxnLst/>
              <a:rect l="l" t="t" r="r" b="b"/>
              <a:pathLst>
                <a:path w="1784" h="3781" extrusionOk="0">
                  <a:moveTo>
                    <a:pt x="245" y="0"/>
                  </a:moveTo>
                  <a:lnTo>
                    <a:pt x="0" y="3665"/>
                  </a:lnTo>
                  <a:lnTo>
                    <a:pt x="1125" y="3781"/>
                  </a:lnTo>
                  <a:lnTo>
                    <a:pt x="1784" y="181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2" name="Google Shape;5082;p79"/>
            <p:cNvSpPr/>
            <p:nvPr/>
          </p:nvSpPr>
          <p:spPr>
            <a:xfrm flipH="1">
              <a:off x="-1710887" y="6220781"/>
              <a:ext cx="274626" cy="295944"/>
            </a:xfrm>
            <a:custGeom>
              <a:avLst/>
              <a:gdLst/>
              <a:ahLst/>
              <a:cxnLst/>
              <a:rect l="l" t="t" r="r" b="b"/>
              <a:pathLst>
                <a:path w="2190" h="2360" extrusionOk="0">
                  <a:moveTo>
                    <a:pt x="2190" y="1"/>
                  </a:moveTo>
                  <a:lnTo>
                    <a:pt x="316" y="142"/>
                  </a:lnTo>
                  <a:lnTo>
                    <a:pt x="0" y="2236"/>
                  </a:lnTo>
                  <a:lnTo>
                    <a:pt x="1583" y="2360"/>
                  </a:lnTo>
                  <a:lnTo>
                    <a:pt x="2190" y="1"/>
                  </a:lnTo>
                  <a:close/>
                </a:path>
              </a:pathLst>
            </a:custGeom>
            <a:solidFill>
              <a:srgbClr val="C3D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3" name="Google Shape;5083;p79"/>
            <p:cNvSpPr/>
            <p:nvPr/>
          </p:nvSpPr>
          <p:spPr>
            <a:xfrm flipH="1">
              <a:off x="-1687563" y="6308310"/>
              <a:ext cx="191486" cy="208415"/>
            </a:xfrm>
            <a:custGeom>
              <a:avLst/>
              <a:gdLst/>
              <a:ahLst/>
              <a:cxnLst/>
              <a:rect l="l" t="t" r="r" b="b"/>
              <a:pathLst>
                <a:path w="1527" h="1662" extrusionOk="0">
                  <a:moveTo>
                    <a:pt x="1358" y="1"/>
                  </a:moveTo>
                  <a:lnTo>
                    <a:pt x="705" y="388"/>
                  </a:lnTo>
                  <a:lnTo>
                    <a:pt x="240" y="666"/>
                  </a:lnTo>
                  <a:lnTo>
                    <a:pt x="131" y="731"/>
                  </a:lnTo>
                  <a:lnTo>
                    <a:pt x="1" y="1576"/>
                  </a:lnTo>
                  <a:lnTo>
                    <a:pt x="525" y="1615"/>
                  </a:lnTo>
                  <a:lnTo>
                    <a:pt x="880" y="517"/>
                  </a:lnTo>
                  <a:lnTo>
                    <a:pt x="1364" y="666"/>
                  </a:lnTo>
                  <a:lnTo>
                    <a:pt x="1527" y="40"/>
                  </a:lnTo>
                  <a:cubicBezTo>
                    <a:pt x="1468" y="26"/>
                    <a:pt x="1410" y="7"/>
                    <a:pt x="1358" y="1"/>
                  </a:cubicBezTo>
                  <a:close/>
                  <a:moveTo>
                    <a:pt x="1280" y="982"/>
                  </a:moveTo>
                  <a:lnTo>
                    <a:pt x="1074" y="1654"/>
                  </a:lnTo>
                  <a:lnTo>
                    <a:pt x="1106" y="1662"/>
                  </a:lnTo>
                  <a:lnTo>
                    <a:pt x="1280" y="98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4" name="Google Shape;5084;p79"/>
            <p:cNvSpPr/>
            <p:nvPr/>
          </p:nvSpPr>
          <p:spPr>
            <a:xfrm flipH="1">
              <a:off x="-1589374" y="6667332"/>
              <a:ext cx="243151" cy="456331"/>
            </a:xfrm>
            <a:custGeom>
              <a:avLst/>
              <a:gdLst/>
              <a:ahLst/>
              <a:cxnLst/>
              <a:rect l="l" t="t" r="r" b="b"/>
              <a:pathLst>
                <a:path w="1939" h="3639" extrusionOk="0">
                  <a:moveTo>
                    <a:pt x="796" y="1"/>
                  </a:moveTo>
                  <a:lnTo>
                    <a:pt x="667" y="3037"/>
                  </a:lnTo>
                  <a:cubicBezTo>
                    <a:pt x="667" y="3037"/>
                    <a:pt x="0" y="3515"/>
                    <a:pt x="92" y="3586"/>
                  </a:cubicBezTo>
                  <a:cubicBezTo>
                    <a:pt x="143" y="3626"/>
                    <a:pt x="329" y="3638"/>
                    <a:pt x="540" y="3638"/>
                  </a:cubicBezTo>
                  <a:cubicBezTo>
                    <a:pt x="878" y="3638"/>
                    <a:pt x="1279" y="3606"/>
                    <a:pt x="1279" y="3606"/>
                  </a:cubicBezTo>
                  <a:lnTo>
                    <a:pt x="1939" y="233"/>
                  </a:lnTo>
                  <a:lnTo>
                    <a:pt x="79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5" name="Google Shape;5085;p79"/>
            <p:cNvSpPr/>
            <p:nvPr/>
          </p:nvSpPr>
          <p:spPr>
            <a:xfrm flipH="1">
              <a:off x="-1535954" y="6983342"/>
              <a:ext cx="138692" cy="104584"/>
            </a:xfrm>
            <a:custGeom>
              <a:avLst/>
              <a:gdLst/>
              <a:ahLst/>
              <a:cxnLst/>
              <a:rect l="l" t="t" r="r" b="b"/>
              <a:pathLst>
                <a:path w="1106" h="834" extrusionOk="0">
                  <a:moveTo>
                    <a:pt x="240" y="1"/>
                  </a:moveTo>
                  <a:lnTo>
                    <a:pt x="285" y="646"/>
                  </a:lnTo>
                  <a:cubicBezTo>
                    <a:pt x="285" y="646"/>
                    <a:pt x="144" y="711"/>
                    <a:pt x="1" y="788"/>
                  </a:cubicBezTo>
                  <a:lnTo>
                    <a:pt x="983" y="833"/>
                  </a:lnTo>
                  <a:lnTo>
                    <a:pt x="1105" y="7"/>
                  </a:lnTo>
                  <a:lnTo>
                    <a:pt x="2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6" name="Google Shape;5086;p79"/>
            <p:cNvSpPr/>
            <p:nvPr/>
          </p:nvSpPr>
          <p:spPr>
            <a:xfrm flipH="1">
              <a:off x="-1533572" y="7003531"/>
              <a:ext cx="105587" cy="9907"/>
            </a:xfrm>
            <a:custGeom>
              <a:avLst/>
              <a:gdLst/>
              <a:ahLst/>
              <a:cxnLst/>
              <a:rect l="l" t="t" r="r" b="b"/>
              <a:pathLst>
                <a:path w="842" h="79" extrusionOk="0">
                  <a:moveTo>
                    <a:pt x="1" y="1"/>
                  </a:moveTo>
                  <a:lnTo>
                    <a:pt x="7" y="52"/>
                  </a:lnTo>
                  <a:lnTo>
                    <a:pt x="829" y="78"/>
                  </a:lnTo>
                  <a:lnTo>
                    <a:pt x="8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7" name="Google Shape;5087;p79"/>
            <p:cNvSpPr/>
            <p:nvPr/>
          </p:nvSpPr>
          <p:spPr>
            <a:xfrm flipH="1">
              <a:off x="-1535077" y="6988985"/>
              <a:ext cx="107844" cy="9029"/>
            </a:xfrm>
            <a:custGeom>
              <a:avLst/>
              <a:gdLst/>
              <a:ahLst/>
              <a:cxnLst/>
              <a:rect l="l" t="t" r="r" b="b"/>
              <a:pathLst>
                <a:path w="860" h="72" extrusionOk="0">
                  <a:moveTo>
                    <a:pt x="1" y="1"/>
                  </a:moveTo>
                  <a:lnTo>
                    <a:pt x="7" y="46"/>
                  </a:lnTo>
                  <a:lnTo>
                    <a:pt x="854" y="72"/>
                  </a:lnTo>
                  <a:lnTo>
                    <a:pt x="860" y="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8" name="Google Shape;5088;p79"/>
            <p:cNvSpPr/>
            <p:nvPr/>
          </p:nvSpPr>
          <p:spPr>
            <a:xfrm flipH="1">
              <a:off x="-1528681" y="7017451"/>
              <a:ext cx="183335" cy="104960"/>
            </a:xfrm>
            <a:custGeom>
              <a:avLst/>
              <a:gdLst/>
              <a:ahLst/>
              <a:cxnLst/>
              <a:rect l="l" t="t" r="r" b="b"/>
              <a:pathLst>
                <a:path w="1462" h="837" extrusionOk="0">
                  <a:moveTo>
                    <a:pt x="612" y="0"/>
                  </a:moveTo>
                  <a:cubicBezTo>
                    <a:pt x="590" y="0"/>
                    <a:pt x="567" y="2"/>
                    <a:pt x="544" y="6"/>
                  </a:cubicBezTo>
                  <a:cubicBezTo>
                    <a:pt x="356" y="39"/>
                    <a:pt x="505" y="341"/>
                    <a:pt x="505" y="341"/>
                  </a:cubicBezTo>
                  <a:cubicBezTo>
                    <a:pt x="505" y="341"/>
                    <a:pt x="1" y="627"/>
                    <a:pt x="21" y="762"/>
                  </a:cubicBezTo>
                  <a:cubicBezTo>
                    <a:pt x="29" y="820"/>
                    <a:pt x="281" y="837"/>
                    <a:pt x="567" y="837"/>
                  </a:cubicBezTo>
                  <a:cubicBezTo>
                    <a:pt x="951" y="837"/>
                    <a:pt x="1397" y="806"/>
                    <a:pt x="1397" y="806"/>
                  </a:cubicBezTo>
                  <a:cubicBezTo>
                    <a:pt x="1397" y="806"/>
                    <a:pt x="1462" y="451"/>
                    <a:pt x="1442" y="394"/>
                  </a:cubicBezTo>
                  <a:cubicBezTo>
                    <a:pt x="1426" y="339"/>
                    <a:pt x="922" y="335"/>
                    <a:pt x="761" y="335"/>
                  </a:cubicBezTo>
                  <a:cubicBezTo>
                    <a:pt x="731" y="335"/>
                    <a:pt x="713" y="335"/>
                    <a:pt x="713" y="335"/>
                  </a:cubicBezTo>
                  <a:cubicBezTo>
                    <a:pt x="713" y="335"/>
                    <a:pt x="821" y="239"/>
                    <a:pt x="848" y="161"/>
                  </a:cubicBezTo>
                  <a:cubicBezTo>
                    <a:pt x="876" y="88"/>
                    <a:pt x="762" y="0"/>
                    <a:pt x="6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9" name="Google Shape;5089;p79"/>
            <p:cNvSpPr/>
            <p:nvPr/>
          </p:nvSpPr>
          <p:spPr>
            <a:xfrm flipH="1">
              <a:off x="-1488300" y="6475971"/>
              <a:ext cx="607187" cy="496835"/>
            </a:xfrm>
            <a:custGeom>
              <a:avLst/>
              <a:gdLst/>
              <a:ahLst/>
              <a:cxnLst/>
              <a:rect l="l" t="t" r="r" b="b"/>
              <a:pathLst>
                <a:path w="4842" h="3962" extrusionOk="0">
                  <a:moveTo>
                    <a:pt x="305" y="1"/>
                  </a:moveTo>
                  <a:lnTo>
                    <a:pt x="1" y="608"/>
                  </a:lnTo>
                  <a:lnTo>
                    <a:pt x="4337" y="3961"/>
                  </a:lnTo>
                  <a:lnTo>
                    <a:pt x="4841" y="3367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FFE4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0" name="Google Shape;5090;p79"/>
            <p:cNvSpPr/>
            <p:nvPr/>
          </p:nvSpPr>
          <p:spPr>
            <a:xfrm flipH="1">
              <a:off x="-1318132" y="6556353"/>
              <a:ext cx="341464" cy="276382"/>
            </a:xfrm>
            <a:custGeom>
              <a:avLst/>
              <a:gdLst/>
              <a:ahLst/>
              <a:cxnLst/>
              <a:rect l="l" t="t" r="r" b="b"/>
              <a:pathLst>
                <a:path w="2723" h="2204" extrusionOk="0">
                  <a:moveTo>
                    <a:pt x="202" y="0"/>
                  </a:moveTo>
                  <a:lnTo>
                    <a:pt x="0" y="349"/>
                  </a:lnTo>
                  <a:lnTo>
                    <a:pt x="2451" y="2204"/>
                  </a:lnTo>
                  <a:lnTo>
                    <a:pt x="2722" y="1873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1" name="Google Shape;5091;p79"/>
            <p:cNvSpPr/>
            <p:nvPr/>
          </p:nvSpPr>
          <p:spPr>
            <a:xfrm flipH="1">
              <a:off x="-1519777" y="7118524"/>
              <a:ext cx="164650" cy="45646"/>
            </a:xfrm>
            <a:custGeom>
              <a:avLst/>
              <a:gdLst/>
              <a:ahLst/>
              <a:cxnLst/>
              <a:rect l="l" t="t" r="r" b="b"/>
              <a:pathLst>
                <a:path w="1313" h="364" extrusionOk="0">
                  <a:moveTo>
                    <a:pt x="78" y="0"/>
                  </a:moveTo>
                  <a:cubicBezTo>
                    <a:pt x="78" y="0"/>
                    <a:pt x="0" y="337"/>
                    <a:pt x="98" y="343"/>
                  </a:cubicBezTo>
                  <a:cubicBezTo>
                    <a:pt x="162" y="349"/>
                    <a:pt x="1202" y="363"/>
                    <a:pt x="1261" y="363"/>
                  </a:cubicBezTo>
                  <a:cubicBezTo>
                    <a:pt x="1312" y="363"/>
                    <a:pt x="1274" y="47"/>
                    <a:pt x="1261" y="21"/>
                  </a:cubicBezTo>
                  <a:lnTo>
                    <a:pt x="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2" name="Google Shape;5092;p79"/>
            <p:cNvSpPr/>
            <p:nvPr/>
          </p:nvSpPr>
          <p:spPr>
            <a:xfrm flipH="1">
              <a:off x="-1451686" y="6889291"/>
              <a:ext cx="39752" cy="239138"/>
            </a:xfrm>
            <a:custGeom>
              <a:avLst/>
              <a:gdLst/>
              <a:ahLst/>
              <a:cxnLst/>
              <a:rect l="l" t="t" r="r" b="b"/>
              <a:pathLst>
                <a:path w="317" h="1907" extrusionOk="0">
                  <a:moveTo>
                    <a:pt x="194" y="0"/>
                  </a:moveTo>
                  <a:lnTo>
                    <a:pt x="0" y="45"/>
                  </a:lnTo>
                  <a:lnTo>
                    <a:pt x="123" y="1906"/>
                  </a:lnTo>
                  <a:lnTo>
                    <a:pt x="317" y="1906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3" name="Google Shape;5093;p79"/>
            <p:cNvSpPr/>
            <p:nvPr/>
          </p:nvSpPr>
          <p:spPr>
            <a:xfrm flipH="1">
              <a:off x="-1625989" y="6409634"/>
              <a:ext cx="662112" cy="80256"/>
            </a:xfrm>
            <a:custGeom>
              <a:avLst/>
              <a:gdLst/>
              <a:ahLst/>
              <a:cxnLst/>
              <a:rect l="l" t="t" r="r" b="b"/>
              <a:pathLst>
                <a:path w="5280" h="640" extrusionOk="0">
                  <a:moveTo>
                    <a:pt x="102" y="1"/>
                  </a:moveTo>
                  <a:lnTo>
                    <a:pt x="0" y="433"/>
                  </a:lnTo>
                  <a:lnTo>
                    <a:pt x="5214" y="640"/>
                  </a:lnTo>
                  <a:lnTo>
                    <a:pt x="5279" y="264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4" name="Google Shape;5094;p79"/>
            <p:cNvSpPr/>
            <p:nvPr/>
          </p:nvSpPr>
          <p:spPr>
            <a:xfrm flipH="1">
              <a:off x="-1327789" y="6420920"/>
              <a:ext cx="287918" cy="48781"/>
            </a:xfrm>
            <a:custGeom>
              <a:avLst/>
              <a:gdLst/>
              <a:ahLst/>
              <a:cxnLst/>
              <a:rect l="l" t="t" r="r" b="b"/>
              <a:pathLst>
                <a:path w="2296" h="389" extrusionOk="0">
                  <a:moveTo>
                    <a:pt x="0" y="1"/>
                  </a:moveTo>
                  <a:lnTo>
                    <a:pt x="0" y="266"/>
                  </a:lnTo>
                  <a:lnTo>
                    <a:pt x="1384" y="343"/>
                  </a:lnTo>
                  <a:lnTo>
                    <a:pt x="1661" y="227"/>
                  </a:lnTo>
                  <a:lnTo>
                    <a:pt x="1714" y="388"/>
                  </a:lnTo>
                  <a:lnTo>
                    <a:pt x="2296" y="117"/>
                  </a:lnTo>
                  <a:lnTo>
                    <a:pt x="1823" y="240"/>
                  </a:lnTo>
                  <a:lnTo>
                    <a:pt x="1849" y="78"/>
                  </a:lnTo>
                  <a:lnTo>
                    <a:pt x="1849" y="78"/>
                  </a:lnTo>
                  <a:lnTo>
                    <a:pt x="1435" y="213"/>
                  </a:lnTo>
                  <a:lnTo>
                    <a:pt x="1500" y="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5" name="Google Shape;5095;p79"/>
            <p:cNvSpPr/>
            <p:nvPr/>
          </p:nvSpPr>
          <p:spPr>
            <a:xfrm flipH="1">
              <a:off x="-1685056" y="6300159"/>
              <a:ext cx="84269" cy="167033"/>
            </a:xfrm>
            <a:custGeom>
              <a:avLst/>
              <a:gdLst/>
              <a:ahLst/>
              <a:cxnLst/>
              <a:rect l="l" t="t" r="r" b="b"/>
              <a:pathLst>
                <a:path w="672" h="1332" extrusionOk="0">
                  <a:moveTo>
                    <a:pt x="368" y="1"/>
                  </a:moveTo>
                  <a:lnTo>
                    <a:pt x="0" y="1235"/>
                  </a:lnTo>
                  <a:lnTo>
                    <a:pt x="226" y="1331"/>
                  </a:lnTo>
                  <a:lnTo>
                    <a:pt x="672" y="46"/>
                  </a:lnTo>
                  <a:lnTo>
                    <a:pt x="3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6" name="Google Shape;5096;p79"/>
            <p:cNvSpPr/>
            <p:nvPr/>
          </p:nvSpPr>
          <p:spPr>
            <a:xfrm flipH="1">
              <a:off x="-1668878" y="6373142"/>
              <a:ext cx="240893" cy="579473"/>
            </a:xfrm>
            <a:custGeom>
              <a:avLst/>
              <a:gdLst/>
              <a:ahLst/>
              <a:cxnLst/>
              <a:rect l="l" t="t" r="r" b="b"/>
              <a:pathLst>
                <a:path w="1921" h="4621" extrusionOk="0">
                  <a:moveTo>
                    <a:pt x="1423" y="0"/>
                  </a:moveTo>
                  <a:lnTo>
                    <a:pt x="1" y="4330"/>
                  </a:lnTo>
                  <a:lnTo>
                    <a:pt x="531" y="4620"/>
                  </a:lnTo>
                  <a:lnTo>
                    <a:pt x="1921" y="155"/>
                  </a:lnTo>
                  <a:lnTo>
                    <a:pt x="1423" y="0"/>
                  </a:lnTo>
                  <a:close/>
                </a:path>
              </a:pathLst>
            </a:custGeom>
            <a:solidFill>
              <a:srgbClr val="FFE4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7" name="Google Shape;5097;p79"/>
            <p:cNvSpPr/>
            <p:nvPr/>
          </p:nvSpPr>
          <p:spPr>
            <a:xfrm flipH="1">
              <a:off x="-1813089" y="6220028"/>
              <a:ext cx="346104" cy="113362"/>
            </a:xfrm>
            <a:custGeom>
              <a:avLst/>
              <a:gdLst/>
              <a:ahLst/>
              <a:cxnLst/>
              <a:rect l="l" t="t" r="r" b="b"/>
              <a:pathLst>
                <a:path w="2760" h="904" extrusionOk="0">
                  <a:moveTo>
                    <a:pt x="1284" y="0"/>
                  </a:moveTo>
                  <a:cubicBezTo>
                    <a:pt x="948" y="0"/>
                    <a:pt x="652" y="19"/>
                    <a:pt x="543" y="58"/>
                  </a:cubicBezTo>
                  <a:cubicBezTo>
                    <a:pt x="259" y="162"/>
                    <a:pt x="0" y="660"/>
                    <a:pt x="208" y="801"/>
                  </a:cubicBezTo>
                  <a:cubicBezTo>
                    <a:pt x="255" y="833"/>
                    <a:pt x="317" y="846"/>
                    <a:pt x="390" y="846"/>
                  </a:cubicBezTo>
                  <a:cubicBezTo>
                    <a:pt x="637" y="846"/>
                    <a:pt x="1008" y="700"/>
                    <a:pt x="1332" y="685"/>
                  </a:cubicBezTo>
                  <a:cubicBezTo>
                    <a:pt x="1350" y="683"/>
                    <a:pt x="1368" y="683"/>
                    <a:pt x="1386" y="683"/>
                  </a:cubicBezTo>
                  <a:cubicBezTo>
                    <a:pt x="1563" y="683"/>
                    <a:pt x="1744" y="736"/>
                    <a:pt x="1914" y="795"/>
                  </a:cubicBezTo>
                  <a:cubicBezTo>
                    <a:pt x="2092" y="851"/>
                    <a:pt x="2256" y="904"/>
                    <a:pt x="2390" y="904"/>
                  </a:cubicBezTo>
                  <a:cubicBezTo>
                    <a:pt x="2424" y="904"/>
                    <a:pt x="2457" y="900"/>
                    <a:pt x="2488" y="892"/>
                  </a:cubicBezTo>
                  <a:cubicBezTo>
                    <a:pt x="2759" y="807"/>
                    <a:pt x="2734" y="311"/>
                    <a:pt x="2604" y="156"/>
                  </a:cubicBezTo>
                  <a:cubicBezTo>
                    <a:pt x="2523" y="54"/>
                    <a:pt x="184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8" name="Google Shape;5098;p79"/>
            <p:cNvSpPr/>
            <p:nvPr/>
          </p:nvSpPr>
          <p:spPr>
            <a:xfrm flipH="1">
              <a:off x="-1216930" y="6569394"/>
              <a:ext cx="1071794" cy="731960"/>
            </a:xfrm>
            <a:custGeom>
              <a:avLst/>
              <a:gdLst/>
              <a:ahLst/>
              <a:cxnLst/>
              <a:rect l="l" t="t" r="r" b="b"/>
              <a:pathLst>
                <a:path w="8547" h="5837" extrusionOk="0">
                  <a:moveTo>
                    <a:pt x="4549" y="804"/>
                  </a:moveTo>
                  <a:cubicBezTo>
                    <a:pt x="6393" y="804"/>
                    <a:pt x="7185" y="3228"/>
                    <a:pt x="6174" y="4277"/>
                  </a:cubicBezTo>
                  <a:cubicBezTo>
                    <a:pt x="5641" y="4830"/>
                    <a:pt x="5145" y="5037"/>
                    <a:pt x="4643" y="5037"/>
                  </a:cubicBezTo>
                  <a:cubicBezTo>
                    <a:pt x="4159" y="5037"/>
                    <a:pt x="3669" y="4844"/>
                    <a:pt x="3136" y="4581"/>
                  </a:cubicBezTo>
                  <a:cubicBezTo>
                    <a:pt x="2232" y="4141"/>
                    <a:pt x="1644" y="1059"/>
                    <a:pt x="4352" y="813"/>
                  </a:cubicBezTo>
                  <a:cubicBezTo>
                    <a:pt x="4419" y="807"/>
                    <a:pt x="4484" y="804"/>
                    <a:pt x="4549" y="804"/>
                  </a:cubicBezTo>
                  <a:close/>
                  <a:moveTo>
                    <a:pt x="4460" y="1"/>
                  </a:moveTo>
                  <a:cubicBezTo>
                    <a:pt x="678" y="1"/>
                    <a:pt x="1" y="5704"/>
                    <a:pt x="4480" y="5834"/>
                  </a:cubicBezTo>
                  <a:cubicBezTo>
                    <a:pt x="4526" y="5836"/>
                    <a:pt x="4571" y="5836"/>
                    <a:pt x="4615" y="5836"/>
                  </a:cubicBezTo>
                  <a:cubicBezTo>
                    <a:pt x="8547" y="5836"/>
                    <a:pt x="8314" y="523"/>
                    <a:pt x="5050" y="45"/>
                  </a:cubicBezTo>
                  <a:cubicBezTo>
                    <a:pt x="4845" y="15"/>
                    <a:pt x="4649" y="1"/>
                    <a:pt x="44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9" name="Google Shape;5099;p79"/>
            <p:cNvSpPr/>
            <p:nvPr/>
          </p:nvSpPr>
          <p:spPr>
            <a:xfrm flipH="1">
              <a:off x="-1113853" y="6642252"/>
              <a:ext cx="762683" cy="583235"/>
            </a:xfrm>
            <a:custGeom>
              <a:avLst/>
              <a:gdLst/>
              <a:ahLst/>
              <a:cxnLst/>
              <a:rect l="l" t="t" r="r" b="b"/>
              <a:pathLst>
                <a:path w="6082" h="4651" extrusionOk="0">
                  <a:moveTo>
                    <a:pt x="2906" y="223"/>
                  </a:moveTo>
                  <a:cubicBezTo>
                    <a:pt x="4750" y="223"/>
                    <a:pt x="5542" y="2647"/>
                    <a:pt x="4531" y="3696"/>
                  </a:cubicBezTo>
                  <a:cubicBezTo>
                    <a:pt x="3998" y="4249"/>
                    <a:pt x="3502" y="4456"/>
                    <a:pt x="3000" y="4456"/>
                  </a:cubicBezTo>
                  <a:cubicBezTo>
                    <a:pt x="2516" y="4456"/>
                    <a:pt x="2026" y="4263"/>
                    <a:pt x="1493" y="4000"/>
                  </a:cubicBezTo>
                  <a:cubicBezTo>
                    <a:pt x="589" y="3560"/>
                    <a:pt x="1" y="478"/>
                    <a:pt x="2709" y="232"/>
                  </a:cubicBezTo>
                  <a:cubicBezTo>
                    <a:pt x="2776" y="226"/>
                    <a:pt x="2841" y="223"/>
                    <a:pt x="2906" y="223"/>
                  </a:cubicBezTo>
                  <a:close/>
                  <a:moveTo>
                    <a:pt x="2786" y="1"/>
                  </a:moveTo>
                  <a:cubicBezTo>
                    <a:pt x="924" y="1"/>
                    <a:pt x="530" y="1627"/>
                    <a:pt x="530" y="1627"/>
                  </a:cubicBezTo>
                  <a:cubicBezTo>
                    <a:pt x="162" y="3236"/>
                    <a:pt x="1155" y="4651"/>
                    <a:pt x="2710" y="4651"/>
                  </a:cubicBezTo>
                  <a:cubicBezTo>
                    <a:pt x="3122" y="4651"/>
                    <a:pt x="3575" y="4551"/>
                    <a:pt x="4052" y="4329"/>
                  </a:cubicBezTo>
                  <a:cubicBezTo>
                    <a:pt x="6082" y="3386"/>
                    <a:pt x="5441" y="201"/>
                    <a:pt x="3070" y="13"/>
                  </a:cubicBezTo>
                  <a:cubicBezTo>
                    <a:pt x="2972" y="5"/>
                    <a:pt x="2877" y="1"/>
                    <a:pt x="2786" y="1"/>
                  </a:cubicBez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0" name="Google Shape;5100;p79"/>
            <p:cNvSpPr/>
            <p:nvPr/>
          </p:nvSpPr>
          <p:spPr>
            <a:xfrm flipH="1">
              <a:off x="-2493383" y="6530771"/>
              <a:ext cx="1122832" cy="752902"/>
            </a:xfrm>
            <a:custGeom>
              <a:avLst/>
              <a:gdLst/>
              <a:ahLst/>
              <a:cxnLst/>
              <a:rect l="l" t="t" r="r" b="b"/>
              <a:pathLst>
                <a:path w="8954" h="6004" extrusionOk="0">
                  <a:moveTo>
                    <a:pt x="4380" y="811"/>
                  </a:moveTo>
                  <a:cubicBezTo>
                    <a:pt x="5558" y="811"/>
                    <a:pt x="6793" y="1793"/>
                    <a:pt x="6793" y="2853"/>
                  </a:cubicBezTo>
                  <a:cubicBezTo>
                    <a:pt x="6793" y="4397"/>
                    <a:pt x="5991" y="4973"/>
                    <a:pt x="4769" y="5199"/>
                  </a:cubicBezTo>
                  <a:cubicBezTo>
                    <a:pt x="4693" y="5213"/>
                    <a:pt x="4613" y="5220"/>
                    <a:pt x="4531" y="5220"/>
                  </a:cubicBezTo>
                  <a:cubicBezTo>
                    <a:pt x="3242" y="5220"/>
                    <a:pt x="1312" y="3550"/>
                    <a:pt x="2922" y="1516"/>
                  </a:cubicBezTo>
                  <a:cubicBezTo>
                    <a:pt x="3313" y="1017"/>
                    <a:pt x="3841" y="811"/>
                    <a:pt x="4380" y="811"/>
                  </a:cubicBezTo>
                  <a:close/>
                  <a:moveTo>
                    <a:pt x="4443" y="0"/>
                  </a:moveTo>
                  <a:cubicBezTo>
                    <a:pt x="3890" y="0"/>
                    <a:pt x="3325" y="159"/>
                    <a:pt x="2805" y="520"/>
                  </a:cubicBezTo>
                  <a:cubicBezTo>
                    <a:pt x="1" y="2475"/>
                    <a:pt x="2014" y="6004"/>
                    <a:pt x="4505" y="6004"/>
                  </a:cubicBezTo>
                  <a:cubicBezTo>
                    <a:pt x="5177" y="6004"/>
                    <a:pt x="5884" y="5747"/>
                    <a:pt x="6540" y="5134"/>
                  </a:cubicBezTo>
                  <a:cubicBezTo>
                    <a:pt x="8953" y="2883"/>
                    <a:pt x="6803" y="0"/>
                    <a:pt x="44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1" name="Google Shape;5101;p79"/>
            <p:cNvSpPr/>
            <p:nvPr/>
          </p:nvSpPr>
          <p:spPr>
            <a:xfrm flipH="1">
              <a:off x="-2322714" y="6594725"/>
              <a:ext cx="819740" cy="625871"/>
            </a:xfrm>
            <a:custGeom>
              <a:avLst/>
              <a:gdLst/>
              <a:ahLst/>
              <a:cxnLst/>
              <a:rect l="l" t="t" r="r" b="b"/>
              <a:pathLst>
                <a:path w="6537" h="4991" extrusionOk="0">
                  <a:moveTo>
                    <a:pt x="3324" y="301"/>
                  </a:moveTo>
                  <a:cubicBezTo>
                    <a:pt x="4502" y="301"/>
                    <a:pt x="5737" y="1283"/>
                    <a:pt x="5737" y="2343"/>
                  </a:cubicBezTo>
                  <a:cubicBezTo>
                    <a:pt x="5737" y="3887"/>
                    <a:pt x="4935" y="4463"/>
                    <a:pt x="3713" y="4689"/>
                  </a:cubicBezTo>
                  <a:cubicBezTo>
                    <a:pt x="3637" y="4703"/>
                    <a:pt x="3557" y="4710"/>
                    <a:pt x="3475" y="4710"/>
                  </a:cubicBezTo>
                  <a:cubicBezTo>
                    <a:pt x="2186" y="4710"/>
                    <a:pt x="256" y="3040"/>
                    <a:pt x="1866" y="1006"/>
                  </a:cubicBezTo>
                  <a:cubicBezTo>
                    <a:pt x="2257" y="507"/>
                    <a:pt x="2785" y="301"/>
                    <a:pt x="3324" y="301"/>
                  </a:cubicBezTo>
                  <a:close/>
                  <a:moveTo>
                    <a:pt x="3487" y="1"/>
                  </a:moveTo>
                  <a:cubicBezTo>
                    <a:pt x="1535" y="1"/>
                    <a:pt x="1" y="2585"/>
                    <a:pt x="1523" y="4120"/>
                  </a:cubicBezTo>
                  <a:cubicBezTo>
                    <a:pt x="2145" y="4747"/>
                    <a:pt x="2797" y="4991"/>
                    <a:pt x="3411" y="4991"/>
                  </a:cubicBezTo>
                  <a:cubicBezTo>
                    <a:pt x="4333" y="4991"/>
                    <a:pt x="5168" y="4441"/>
                    <a:pt x="5684" y="3816"/>
                  </a:cubicBezTo>
                  <a:cubicBezTo>
                    <a:pt x="6537" y="2776"/>
                    <a:pt x="5892" y="321"/>
                    <a:pt x="3798" y="23"/>
                  </a:cubicBezTo>
                  <a:cubicBezTo>
                    <a:pt x="3694" y="8"/>
                    <a:pt x="3590" y="1"/>
                    <a:pt x="3487" y="1"/>
                  </a:cubicBez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2" name="Google Shape;5102;p79"/>
            <p:cNvSpPr/>
            <p:nvPr/>
          </p:nvSpPr>
          <p:spPr>
            <a:xfrm flipH="1">
              <a:off x="-804994" y="6856813"/>
              <a:ext cx="178695" cy="123519"/>
            </a:xfrm>
            <a:custGeom>
              <a:avLst/>
              <a:gdLst/>
              <a:ahLst/>
              <a:cxnLst/>
              <a:rect l="l" t="t" r="r" b="b"/>
              <a:pathLst>
                <a:path w="1425" h="985" extrusionOk="0">
                  <a:moveTo>
                    <a:pt x="710" y="0"/>
                  </a:moveTo>
                  <a:cubicBezTo>
                    <a:pt x="169" y="0"/>
                    <a:pt x="1" y="880"/>
                    <a:pt x="688" y="977"/>
                  </a:cubicBezTo>
                  <a:cubicBezTo>
                    <a:pt x="727" y="982"/>
                    <a:pt x="763" y="985"/>
                    <a:pt x="797" y="985"/>
                  </a:cubicBezTo>
                  <a:cubicBezTo>
                    <a:pt x="1425" y="985"/>
                    <a:pt x="1406" y="142"/>
                    <a:pt x="831" y="14"/>
                  </a:cubicBezTo>
                  <a:cubicBezTo>
                    <a:pt x="789" y="5"/>
                    <a:pt x="749" y="0"/>
                    <a:pt x="7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3" name="Google Shape;5103;p79"/>
            <p:cNvSpPr/>
            <p:nvPr/>
          </p:nvSpPr>
          <p:spPr>
            <a:xfrm flipH="1">
              <a:off x="-781544" y="6880263"/>
              <a:ext cx="113111" cy="73234"/>
            </a:xfrm>
            <a:custGeom>
              <a:avLst/>
              <a:gdLst/>
              <a:ahLst/>
              <a:cxnLst/>
              <a:rect l="l" t="t" r="r" b="b"/>
              <a:pathLst>
                <a:path w="902" h="584" extrusionOk="0">
                  <a:moveTo>
                    <a:pt x="398" y="0"/>
                  </a:moveTo>
                  <a:cubicBezTo>
                    <a:pt x="86" y="0"/>
                    <a:pt x="1" y="583"/>
                    <a:pt x="368" y="583"/>
                  </a:cubicBezTo>
                  <a:cubicBezTo>
                    <a:pt x="391" y="583"/>
                    <a:pt x="416" y="581"/>
                    <a:pt x="442" y="576"/>
                  </a:cubicBezTo>
                  <a:cubicBezTo>
                    <a:pt x="901" y="499"/>
                    <a:pt x="753" y="21"/>
                    <a:pt x="411" y="1"/>
                  </a:cubicBezTo>
                  <a:cubicBezTo>
                    <a:pt x="407" y="0"/>
                    <a:pt x="402" y="0"/>
                    <a:pt x="3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4" name="Google Shape;5104;p79"/>
            <p:cNvSpPr/>
            <p:nvPr/>
          </p:nvSpPr>
          <p:spPr>
            <a:xfrm flipH="1">
              <a:off x="-1079872" y="6104911"/>
              <a:ext cx="137188" cy="304847"/>
            </a:xfrm>
            <a:custGeom>
              <a:avLst/>
              <a:gdLst/>
              <a:ahLst/>
              <a:cxnLst/>
              <a:rect l="l" t="t" r="r" b="b"/>
              <a:pathLst>
                <a:path w="1094" h="2431" extrusionOk="0">
                  <a:moveTo>
                    <a:pt x="769" y="1"/>
                  </a:moveTo>
                  <a:lnTo>
                    <a:pt x="0" y="2353"/>
                  </a:lnTo>
                  <a:lnTo>
                    <a:pt x="271" y="2431"/>
                  </a:lnTo>
                  <a:lnTo>
                    <a:pt x="1093" y="105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5" name="Google Shape;5105;p79"/>
            <p:cNvSpPr/>
            <p:nvPr/>
          </p:nvSpPr>
          <p:spPr>
            <a:xfrm flipH="1">
              <a:off x="-1002875" y="6338281"/>
              <a:ext cx="301587" cy="594020"/>
            </a:xfrm>
            <a:custGeom>
              <a:avLst/>
              <a:gdLst/>
              <a:ahLst/>
              <a:cxnLst/>
              <a:rect l="l" t="t" r="r" b="b"/>
              <a:pathLst>
                <a:path w="2405" h="4737" extrusionOk="0">
                  <a:moveTo>
                    <a:pt x="1964" y="1"/>
                  </a:moveTo>
                  <a:cubicBezTo>
                    <a:pt x="1964" y="1"/>
                    <a:pt x="743" y="3702"/>
                    <a:pt x="678" y="3890"/>
                  </a:cubicBezTo>
                  <a:cubicBezTo>
                    <a:pt x="621" y="4078"/>
                    <a:pt x="0" y="4602"/>
                    <a:pt x="0" y="4602"/>
                  </a:cubicBezTo>
                  <a:lnTo>
                    <a:pt x="111" y="4737"/>
                  </a:lnTo>
                  <a:cubicBezTo>
                    <a:pt x="111" y="4737"/>
                    <a:pt x="478" y="4465"/>
                    <a:pt x="782" y="4123"/>
                  </a:cubicBezTo>
                  <a:cubicBezTo>
                    <a:pt x="1092" y="3780"/>
                    <a:pt x="2404" y="143"/>
                    <a:pt x="2404" y="143"/>
                  </a:cubicBezTo>
                  <a:lnTo>
                    <a:pt x="196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6" name="Google Shape;5106;p79"/>
            <p:cNvSpPr/>
            <p:nvPr/>
          </p:nvSpPr>
          <p:spPr>
            <a:xfrm flipH="1">
              <a:off x="-2022130" y="6829475"/>
              <a:ext cx="623238" cy="249546"/>
            </a:xfrm>
            <a:custGeom>
              <a:avLst/>
              <a:gdLst/>
              <a:ahLst/>
              <a:cxnLst/>
              <a:rect l="l" t="t" r="r" b="b"/>
              <a:pathLst>
                <a:path w="4970" h="1990" extrusionOk="0">
                  <a:moveTo>
                    <a:pt x="2114" y="1"/>
                  </a:moveTo>
                  <a:cubicBezTo>
                    <a:pt x="1046" y="1"/>
                    <a:pt x="53" y="38"/>
                    <a:pt x="53" y="38"/>
                  </a:cubicBezTo>
                  <a:lnTo>
                    <a:pt x="0" y="181"/>
                  </a:lnTo>
                  <a:cubicBezTo>
                    <a:pt x="0" y="181"/>
                    <a:pt x="4110" y="187"/>
                    <a:pt x="4369" y="258"/>
                  </a:cubicBezTo>
                  <a:cubicBezTo>
                    <a:pt x="4634" y="328"/>
                    <a:pt x="4659" y="703"/>
                    <a:pt x="4447" y="826"/>
                  </a:cubicBezTo>
                  <a:cubicBezTo>
                    <a:pt x="4265" y="936"/>
                    <a:pt x="72" y="1887"/>
                    <a:pt x="72" y="1887"/>
                  </a:cubicBezTo>
                  <a:lnTo>
                    <a:pt x="84" y="1989"/>
                  </a:lnTo>
                  <a:cubicBezTo>
                    <a:pt x="84" y="1989"/>
                    <a:pt x="3620" y="1189"/>
                    <a:pt x="4279" y="1091"/>
                  </a:cubicBezTo>
                  <a:cubicBezTo>
                    <a:pt x="4892" y="1001"/>
                    <a:pt x="4969" y="536"/>
                    <a:pt x="4679" y="226"/>
                  </a:cubicBezTo>
                  <a:cubicBezTo>
                    <a:pt x="4512" y="45"/>
                    <a:pt x="3269" y="1"/>
                    <a:pt x="21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7" name="Google Shape;5107;p79"/>
            <p:cNvSpPr/>
            <p:nvPr/>
          </p:nvSpPr>
          <p:spPr>
            <a:xfrm flipH="1">
              <a:off x="-2009969" y="6847658"/>
              <a:ext cx="152612" cy="104207"/>
            </a:xfrm>
            <a:custGeom>
              <a:avLst/>
              <a:gdLst/>
              <a:ahLst/>
              <a:cxnLst/>
              <a:rect l="l" t="t" r="r" b="b"/>
              <a:pathLst>
                <a:path w="1217" h="831" extrusionOk="0">
                  <a:moveTo>
                    <a:pt x="651" y="0"/>
                  </a:moveTo>
                  <a:cubicBezTo>
                    <a:pt x="0" y="0"/>
                    <a:pt x="84" y="818"/>
                    <a:pt x="615" y="830"/>
                  </a:cubicBezTo>
                  <a:cubicBezTo>
                    <a:pt x="620" y="830"/>
                    <a:pt x="625" y="830"/>
                    <a:pt x="629" y="830"/>
                  </a:cubicBezTo>
                  <a:cubicBezTo>
                    <a:pt x="1217" y="830"/>
                    <a:pt x="1213" y="42"/>
                    <a:pt x="719" y="3"/>
                  </a:cubicBezTo>
                  <a:cubicBezTo>
                    <a:pt x="696" y="1"/>
                    <a:pt x="673" y="0"/>
                    <a:pt x="6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8" name="Google Shape;5108;p79"/>
            <p:cNvSpPr/>
            <p:nvPr/>
          </p:nvSpPr>
          <p:spPr>
            <a:xfrm flipH="1">
              <a:off x="-1981628" y="6871485"/>
              <a:ext cx="76369" cy="51163"/>
            </a:xfrm>
            <a:custGeom>
              <a:avLst/>
              <a:gdLst/>
              <a:ahLst/>
              <a:cxnLst/>
              <a:rect l="l" t="t" r="r" b="b"/>
              <a:pathLst>
                <a:path w="609" h="408" extrusionOk="0">
                  <a:moveTo>
                    <a:pt x="298" y="1"/>
                  </a:moveTo>
                  <a:cubicBezTo>
                    <a:pt x="53" y="1"/>
                    <a:pt x="1" y="368"/>
                    <a:pt x="280" y="401"/>
                  </a:cubicBezTo>
                  <a:cubicBezTo>
                    <a:pt x="286" y="407"/>
                    <a:pt x="298" y="407"/>
                    <a:pt x="311" y="407"/>
                  </a:cubicBezTo>
                  <a:cubicBezTo>
                    <a:pt x="564" y="407"/>
                    <a:pt x="609" y="40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9" name="Google Shape;5109;p79"/>
            <p:cNvSpPr/>
            <p:nvPr/>
          </p:nvSpPr>
          <p:spPr>
            <a:xfrm flipH="1">
              <a:off x="-1578840" y="6835620"/>
              <a:ext cx="361904" cy="241395"/>
            </a:xfrm>
            <a:custGeom>
              <a:avLst/>
              <a:gdLst/>
              <a:ahLst/>
              <a:cxnLst/>
              <a:rect l="l" t="t" r="r" b="b"/>
              <a:pathLst>
                <a:path w="2886" h="1925" extrusionOk="0">
                  <a:moveTo>
                    <a:pt x="1439" y="1"/>
                  </a:moveTo>
                  <a:cubicBezTo>
                    <a:pt x="261" y="1"/>
                    <a:pt x="0" y="1772"/>
                    <a:pt x="1329" y="1915"/>
                  </a:cubicBezTo>
                  <a:cubicBezTo>
                    <a:pt x="1384" y="1921"/>
                    <a:pt x="1437" y="1924"/>
                    <a:pt x="1489" y="1924"/>
                  </a:cubicBezTo>
                  <a:cubicBezTo>
                    <a:pt x="2769" y="1924"/>
                    <a:pt x="2886" y="139"/>
                    <a:pt x="1568" y="8"/>
                  </a:cubicBezTo>
                  <a:cubicBezTo>
                    <a:pt x="1523" y="3"/>
                    <a:pt x="1480" y="1"/>
                    <a:pt x="14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0" name="Google Shape;5110;p79"/>
            <p:cNvSpPr/>
            <p:nvPr/>
          </p:nvSpPr>
          <p:spPr>
            <a:xfrm flipH="1">
              <a:off x="-1507739" y="6882771"/>
              <a:ext cx="223839" cy="146843"/>
            </a:xfrm>
            <a:custGeom>
              <a:avLst/>
              <a:gdLst/>
              <a:ahLst/>
              <a:cxnLst/>
              <a:rect l="l" t="t" r="r" b="b"/>
              <a:pathLst>
                <a:path w="1785" h="1171" extrusionOk="0">
                  <a:moveTo>
                    <a:pt x="989" y="1"/>
                  </a:moveTo>
                  <a:cubicBezTo>
                    <a:pt x="252" y="1"/>
                    <a:pt x="1" y="938"/>
                    <a:pt x="892" y="1152"/>
                  </a:cubicBezTo>
                  <a:cubicBezTo>
                    <a:pt x="956" y="1164"/>
                    <a:pt x="1021" y="1170"/>
                    <a:pt x="1072" y="1170"/>
                  </a:cubicBezTo>
                  <a:cubicBezTo>
                    <a:pt x="1784" y="1170"/>
                    <a:pt x="1745" y="52"/>
                    <a:pt x="10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1" name="Google Shape;5111;p79"/>
            <p:cNvSpPr/>
            <p:nvPr/>
          </p:nvSpPr>
          <p:spPr>
            <a:xfrm flipH="1">
              <a:off x="-1445792" y="6922899"/>
              <a:ext cx="78626" cy="58436"/>
            </a:xfrm>
            <a:custGeom>
              <a:avLst/>
              <a:gdLst/>
              <a:ahLst/>
              <a:cxnLst/>
              <a:rect l="l" t="t" r="r" b="b"/>
              <a:pathLst>
                <a:path w="627" h="466" extrusionOk="0">
                  <a:moveTo>
                    <a:pt x="278" y="0"/>
                  </a:moveTo>
                  <a:cubicBezTo>
                    <a:pt x="38" y="0"/>
                    <a:pt x="1" y="385"/>
                    <a:pt x="260" y="456"/>
                  </a:cubicBezTo>
                  <a:cubicBezTo>
                    <a:pt x="281" y="462"/>
                    <a:pt x="302" y="465"/>
                    <a:pt x="321" y="465"/>
                  </a:cubicBezTo>
                  <a:cubicBezTo>
                    <a:pt x="528" y="465"/>
                    <a:pt x="627" y="148"/>
                    <a:pt x="415" y="36"/>
                  </a:cubicBezTo>
                  <a:cubicBezTo>
                    <a:pt x="364" y="11"/>
                    <a:pt x="318" y="0"/>
                    <a:pt x="278" y="0"/>
                  </a:cubicBez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2" name="Google Shape;5112;p79"/>
            <p:cNvSpPr/>
            <p:nvPr/>
          </p:nvSpPr>
          <p:spPr>
            <a:xfrm flipH="1">
              <a:off x="-1477517" y="6738560"/>
              <a:ext cx="165403" cy="47903"/>
            </a:xfrm>
            <a:custGeom>
              <a:avLst/>
              <a:gdLst/>
              <a:ahLst/>
              <a:cxnLst/>
              <a:rect l="l" t="t" r="r" b="b"/>
              <a:pathLst>
                <a:path w="1319" h="382" extrusionOk="0">
                  <a:moveTo>
                    <a:pt x="60" y="0"/>
                  </a:moveTo>
                  <a:cubicBezTo>
                    <a:pt x="1" y="0"/>
                    <a:pt x="39" y="317"/>
                    <a:pt x="53" y="343"/>
                  </a:cubicBezTo>
                  <a:lnTo>
                    <a:pt x="1235" y="382"/>
                  </a:lnTo>
                  <a:cubicBezTo>
                    <a:pt x="1235" y="382"/>
                    <a:pt x="1319" y="45"/>
                    <a:pt x="1223" y="33"/>
                  </a:cubicBezTo>
                  <a:cubicBezTo>
                    <a:pt x="1158" y="27"/>
                    <a:pt x="117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79"/>
            <p:cNvSpPr/>
            <p:nvPr/>
          </p:nvSpPr>
          <p:spPr>
            <a:xfrm flipH="1">
              <a:off x="-1417702" y="6768531"/>
              <a:ext cx="34234" cy="188852"/>
            </a:xfrm>
            <a:custGeom>
              <a:avLst/>
              <a:gdLst/>
              <a:ahLst/>
              <a:cxnLst/>
              <a:rect l="l" t="t" r="r" b="b"/>
              <a:pathLst>
                <a:path w="273" h="1506" extrusionOk="0">
                  <a:moveTo>
                    <a:pt x="1" y="0"/>
                  </a:moveTo>
                  <a:lnTo>
                    <a:pt x="78" y="1506"/>
                  </a:lnTo>
                  <a:lnTo>
                    <a:pt x="272" y="1473"/>
                  </a:lnTo>
                  <a:lnTo>
                    <a:pt x="201" y="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4" name="Google Shape;5114;p79"/>
            <p:cNvSpPr/>
            <p:nvPr/>
          </p:nvSpPr>
          <p:spPr>
            <a:xfrm flipH="1">
              <a:off x="-1440396" y="5694976"/>
              <a:ext cx="653334" cy="416704"/>
            </a:xfrm>
            <a:custGeom>
              <a:avLst/>
              <a:gdLst/>
              <a:ahLst/>
              <a:cxnLst/>
              <a:rect l="l" t="t" r="r" b="b"/>
              <a:pathLst>
                <a:path w="5210" h="3323" extrusionOk="0">
                  <a:moveTo>
                    <a:pt x="3910" y="0"/>
                  </a:moveTo>
                  <a:cubicBezTo>
                    <a:pt x="3910" y="0"/>
                    <a:pt x="3484" y="1900"/>
                    <a:pt x="2753" y="2196"/>
                  </a:cubicBezTo>
                  <a:cubicBezTo>
                    <a:pt x="2659" y="2234"/>
                    <a:pt x="2534" y="2249"/>
                    <a:pt x="2396" y="2249"/>
                  </a:cubicBezTo>
                  <a:cubicBezTo>
                    <a:pt x="1922" y="2249"/>
                    <a:pt x="1300" y="2074"/>
                    <a:pt x="1300" y="2074"/>
                  </a:cubicBezTo>
                  <a:cubicBezTo>
                    <a:pt x="1300" y="2074"/>
                    <a:pt x="1018" y="1965"/>
                    <a:pt x="719" y="1965"/>
                  </a:cubicBezTo>
                  <a:cubicBezTo>
                    <a:pt x="602" y="1965"/>
                    <a:pt x="482" y="1982"/>
                    <a:pt x="376" y="2029"/>
                  </a:cubicBezTo>
                  <a:cubicBezTo>
                    <a:pt x="0" y="2196"/>
                    <a:pt x="117" y="3296"/>
                    <a:pt x="602" y="3321"/>
                  </a:cubicBezTo>
                  <a:cubicBezTo>
                    <a:pt x="617" y="3322"/>
                    <a:pt x="633" y="3322"/>
                    <a:pt x="648" y="3322"/>
                  </a:cubicBezTo>
                  <a:cubicBezTo>
                    <a:pt x="1116" y="3322"/>
                    <a:pt x="1565" y="2856"/>
                    <a:pt x="1565" y="2856"/>
                  </a:cubicBezTo>
                  <a:cubicBezTo>
                    <a:pt x="1565" y="2856"/>
                    <a:pt x="2213" y="3074"/>
                    <a:pt x="2893" y="3074"/>
                  </a:cubicBezTo>
                  <a:cubicBezTo>
                    <a:pt x="3279" y="3074"/>
                    <a:pt x="3675" y="3004"/>
                    <a:pt x="3969" y="2784"/>
                  </a:cubicBezTo>
                  <a:cubicBezTo>
                    <a:pt x="5210" y="1868"/>
                    <a:pt x="5093" y="90"/>
                    <a:pt x="5093" y="90"/>
                  </a:cubicBezTo>
                  <a:lnTo>
                    <a:pt x="3910" y="0"/>
                  </a:lnTo>
                  <a:close/>
                </a:path>
              </a:pathLst>
            </a:custGeom>
            <a:solidFill>
              <a:srgbClr val="FFA5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5" name="Google Shape;5115;p79"/>
            <p:cNvSpPr/>
            <p:nvPr/>
          </p:nvSpPr>
          <p:spPr>
            <a:xfrm flipH="1">
              <a:off x="-980053" y="5941137"/>
              <a:ext cx="174306" cy="170293"/>
            </a:xfrm>
            <a:custGeom>
              <a:avLst/>
              <a:gdLst/>
              <a:ahLst/>
              <a:cxnLst/>
              <a:rect l="l" t="t" r="r" b="b"/>
              <a:pathLst>
                <a:path w="1390" h="1358" extrusionOk="0">
                  <a:moveTo>
                    <a:pt x="563" y="1"/>
                  </a:moveTo>
                  <a:cubicBezTo>
                    <a:pt x="447" y="1"/>
                    <a:pt x="331" y="21"/>
                    <a:pt x="227" y="66"/>
                  </a:cubicBezTo>
                  <a:cubicBezTo>
                    <a:pt x="72" y="131"/>
                    <a:pt x="6" y="344"/>
                    <a:pt x="0" y="582"/>
                  </a:cubicBezTo>
                  <a:cubicBezTo>
                    <a:pt x="0" y="938"/>
                    <a:pt x="162" y="1339"/>
                    <a:pt x="453" y="1358"/>
                  </a:cubicBezTo>
                  <a:lnTo>
                    <a:pt x="498" y="1358"/>
                  </a:lnTo>
                  <a:cubicBezTo>
                    <a:pt x="712" y="1358"/>
                    <a:pt x="925" y="1262"/>
                    <a:pt x="1086" y="1158"/>
                  </a:cubicBezTo>
                  <a:lnTo>
                    <a:pt x="537" y="815"/>
                  </a:lnTo>
                  <a:lnTo>
                    <a:pt x="621" y="570"/>
                  </a:lnTo>
                  <a:lnTo>
                    <a:pt x="1345" y="964"/>
                  </a:lnTo>
                  <a:cubicBezTo>
                    <a:pt x="1363" y="945"/>
                    <a:pt x="1384" y="931"/>
                    <a:pt x="1390" y="919"/>
                  </a:cubicBezTo>
                  <a:cubicBezTo>
                    <a:pt x="1339" y="899"/>
                    <a:pt x="1280" y="880"/>
                    <a:pt x="1216" y="860"/>
                  </a:cubicBezTo>
                  <a:cubicBezTo>
                    <a:pt x="1216" y="829"/>
                    <a:pt x="1222" y="317"/>
                    <a:pt x="1261" y="143"/>
                  </a:cubicBezTo>
                  <a:cubicBezTo>
                    <a:pt x="1196" y="123"/>
                    <a:pt x="1151" y="111"/>
                    <a:pt x="1151" y="111"/>
                  </a:cubicBezTo>
                  <a:cubicBezTo>
                    <a:pt x="1151" y="111"/>
                    <a:pt x="867" y="1"/>
                    <a:pt x="563" y="1"/>
                  </a:cubicBez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6" name="Google Shape;5116;p79"/>
            <p:cNvSpPr/>
            <p:nvPr/>
          </p:nvSpPr>
          <p:spPr>
            <a:xfrm flipH="1">
              <a:off x="-1079872" y="6012490"/>
              <a:ext cx="206910" cy="141953"/>
            </a:xfrm>
            <a:custGeom>
              <a:avLst/>
              <a:gdLst/>
              <a:ahLst/>
              <a:cxnLst/>
              <a:rect l="l" t="t" r="r" b="b"/>
              <a:pathLst>
                <a:path w="1650" h="1132" extrusionOk="0">
                  <a:moveTo>
                    <a:pt x="85" y="1"/>
                  </a:moveTo>
                  <a:lnTo>
                    <a:pt x="1" y="246"/>
                  </a:lnTo>
                  <a:lnTo>
                    <a:pt x="1435" y="1132"/>
                  </a:lnTo>
                  <a:lnTo>
                    <a:pt x="1649" y="842"/>
                  </a:lnTo>
                  <a:lnTo>
                    <a:pt x="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7" name="Google Shape;5117;p79"/>
            <p:cNvSpPr/>
            <p:nvPr/>
          </p:nvSpPr>
          <p:spPr>
            <a:xfrm flipH="1">
              <a:off x="-1296940" y="5923456"/>
              <a:ext cx="338705" cy="164149"/>
            </a:xfrm>
            <a:custGeom>
              <a:avLst/>
              <a:gdLst/>
              <a:ahLst/>
              <a:cxnLst/>
              <a:rect l="l" t="t" r="r" b="b"/>
              <a:pathLst>
                <a:path w="2701" h="1309" extrusionOk="0">
                  <a:moveTo>
                    <a:pt x="1829" y="1"/>
                  </a:moveTo>
                  <a:cubicBezTo>
                    <a:pt x="1829" y="1"/>
                    <a:pt x="1602" y="233"/>
                    <a:pt x="1370" y="342"/>
                  </a:cubicBezTo>
                  <a:cubicBezTo>
                    <a:pt x="1279" y="384"/>
                    <a:pt x="1163" y="397"/>
                    <a:pt x="1054" y="397"/>
                  </a:cubicBezTo>
                  <a:cubicBezTo>
                    <a:pt x="876" y="397"/>
                    <a:pt x="717" y="362"/>
                    <a:pt x="717" y="362"/>
                  </a:cubicBezTo>
                  <a:cubicBezTo>
                    <a:pt x="717" y="362"/>
                    <a:pt x="582" y="240"/>
                    <a:pt x="510" y="226"/>
                  </a:cubicBezTo>
                  <a:cubicBezTo>
                    <a:pt x="506" y="225"/>
                    <a:pt x="502" y="225"/>
                    <a:pt x="497" y="225"/>
                  </a:cubicBezTo>
                  <a:cubicBezTo>
                    <a:pt x="419" y="225"/>
                    <a:pt x="296" y="323"/>
                    <a:pt x="296" y="323"/>
                  </a:cubicBezTo>
                  <a:cubicBezTo>
                    <a:pt x="296" y="323"/>
                    <a:pt x="174" y="222"/>
                    <a:pt x="99" y="222"/>
                  </a:cubicBezTo>
                  <a:cubicBezTo>
                    <a:pt x="91" y="222"/>
                    <a:pt x="84" y="223"/>
                    <a:pt x="78" y="226"/>
                  </a:cubicBezTo>
                  <a:cubicBezTo>
                    <a:pt x="0" y="246"/>
                    <a:pt x="0" y="1001"/>
                    <a:pt x="0" y="1001"/>
                  </a:cubicBezTo>
                  <a:cubicBezTo>
                    <a:pt x="631" y="1231"/>
                    <a:pt x="1138" y="1308"/>
                    <a:pt x="1534" y="1308"/>
                  </a:cubicBezTo>
                  <a:cubicBezTo>
                    <a:pt x="2354" y="1308"/>
                    <a:pt x="2700" y="976"/>
                    <a:pt x="2700" y="976"/>
                  </a:cubicBezTo>
                  <a:lnTo>
                    <a:pt x="18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8" name="Google Shape;5118;p79"/>
            <p:cNvSpPr/>
            <p:nvPr/>
          </p:nvSpPr>
          <p:spPr>
            <a:xfrm flipH="1">
              <a:off x="-1421713" y="5826270"/>
              <a:ext cx="305600" cy="241395"/>
            </a:xfrm>
            <a:custGeom>
              <a:avLst/>
              <a:gdLst/>
              <a:ahLst/>
              <a:cxnLst/>
              <a:rect l="l" t="t" r="r" b="b"/>
              <a:pathLst>
                <a:path w="2437" h="1925" extrusionOk="0">
                  <a:moveTo>
                    <a:pt x="788" y="0"/>
                  </a:moveTo>
                  <a:cubicBezTo>
                    <a:pt x="788" y="0"/>
                    <a:pt x="349" y="982"/>
                    <a:pt x="0" y="1033"/>
                  </a:cubicBezTo>
                  <a:lnTo>
                    <a:pt x="1119" y="1925"/>
                  </a:lnTo>
                  <a:cubicBezTo>
                    <a:pt x="1119" y="1925"/>
                    <a:pt x="2437" y="1318"/>
                    <a:pt x="2204" y="13"/>
                  </a:cubicBezTo>
                  <a:lnTo>
                    <a:pt x="788" y="0"/>
                  </a:lnTo>
                  <a:close/>
                </a:path>
              </a:pathLst>
            </a:custGeom>
            <a:solidFill>
              <a:srgbClr val="E94D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9" name="Google Shape;5119;p79"/>
            <p:cNvSpPr/>
            <p:nvPr/>
          </p:nvSpPr>
          <p:spPr>
            <a:xfrm flipH="1">
              <a:off x="-1313242" y="5865145"/>
              <a:ext cx="197129" cy="202521"/>
            </a:xfrm>
            <a:custGeom>
              <a:avLst/>
              <a:gdLst/>
              <a:ahLst/>
              <a:cxnLst/>
              <a:rect l="l" t="t" r="r" b="b"/>
              <a:pathLst>
                <a:path w="1572" h="1615" extrusionOk="0">
                  <a:moveTo>
                    <a:pt x="633" y="0"/>
                  </a:moveTo>
                  <a:cubicBezTo>
                    <a:pt x="472" y="290"/>
                    <a:pt x="221" y="691"/>
                    <a:pt x="0" y="723"/>
                  </a:cubicBezTo>
                  <a:lnTo>
                    <a:pt x="1119" y="1615"/>
                  </a:lnTo>
                  <a:cubicBezTo>
                    <a:pt x="1119" y="1615"/>
                    <a:pt x="1331" y="1519"/>
                    <a:pt x="1571" y="1319"/>
                  </a:cubicBezTo>
                  <a:cubicBezTo>
                    <a:pt x="1176" y="878"/>
                    <a:pt x="808" y="407"/>
                    <a:pt x="633" y="0"/>
                  </a:cubicBez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0" name="Google Shape;5120;p79"/>
            <p:cNvSpPr/>
            <p:nvPr/>
          </p:nvSpPr>
          <p:spPr>
            <a:xfrm flipH="1">
              <a:off x="-1805814" y="5633028"/>
              <a:ext cx="636280" cy="581354"/>
            </a:xfrm>
            <a:custGeom>
              <a:avLst/>
              <a:gdLst/>
              <a:ahLst/>
              <a:cxnLst/>
              <a:rect l="l" t="t" r="r" b="b"/>
              <a:pathLst>
                <a:path w="5074" h="4636" extrusionOk="0">
                  <a:moveTo>
                    <a:pt x="1661" y="1"/>
                  </a:moveTo>
                  <a:cubicBezTo>
                    <a:pt x="1633" y="1"/>
                    <a:pt x="1606" y="1"/>
                    <a:pt x="1578" y="3"/>
                  </a:cubicBezTo>
                  <a:cubicBezTo>
                    <a:pt x="758" y="42"/>
                    <a:pt x="150" y="791"/>
                    <a:pt x="99" y="1347"/>
                  </a:cubicBezTo>
                  <a:cubicBezTo>
                    <a:pt x="1" y="2400"/>
                    <a:pt x="2676" y="4635"/>
                    <a:pt x="2676" y="4635"/>
                  </a:cubicBezTo>
                  <a:lnTo>
                    <a:pt x="5074" y="2762"/>
                  </a:lnTo>
                  <a:cubicBezTo>
                    <a:pt x="5074" y="2762"/>
                    <a:pt x="3408" y="1"/>
                    <a:pt x="16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1" name="Google Shape;5121;p79"/>
            <p:cNvSpPr/>
            <p:nvPr/>
          </p:nvSpPr>
          <p:spPr>
            <a:xfrm flipH="1">
              <a:off x="-1805814" y="5657606"/>
              <a:ext cx="623990" cy="553641"/>
            </a:xfrm>
            <a:custGeom>
              <a:avLst/>
              <a:gdLst/>
              <a:ahLst/>
              <a:cxnLst/>
              <a:rect l="l" t="t" r="r" b="b"/>
              <a:pathLst>
                <a:path w="4976" h="4415" extrusionOk="0">
                  <a:moveTo>
                    <a:pt x="2411" y="1"/>
                  </a:moveTo>
                  <a:cubicBezTo>
                    <a:pt x="1996" y="260"/>
                    <a:pt x="1629" y="388"/>
                    <a:pt x="1558" y="427"/>
                  </a:cubicBezTo>
                  <a:cubicBezTo>
                    <a:pt x="1537" y="427"/>
                    <a:pt x="1519" y="421"/>
                    <a:pt x="1499" y="421"/>
                  </a:cubicBezTo>
                  <a:cubicBezTo>
                    <a:pt x="1492" y="427"/>
                    <a:pt x="1486" y="427"/>
                    <a:pt x="1480" y="433"/>
                  </a:cubicBezTo>
                  <a:cubicBezTo>
                    <a:pt x="1648" y="640"/>
                    <a:pt x="1641" y="964"/>
                    <a:pt x="1448" y="1190"/>
                  </a:cubicBezTo>
                  <a:cubicBezTo>
                    <a:pt x="1325" y="1338"/>
                    <a:pt x="1144" y="1415"/>
                    <a:pt x="970" y="1415"/>
                  </a:cubicBezTo>
                  <a:cubicBezTo>
                    <a:pt x="846" y="1415"/>
                    <a:pt x="723" y="1376"/>
                    <a:pt x="627" y="1293"/>
                  </a:cubicBezTo>
                  <a:cubicBezTo>
                    <a:pt x="505" y="1196"/>
                    <a:pt x="446" y="1048"/>
                    <a:pt x="439" y="892"/>
                  </a:cubicBezTo>
                  <a:cubicBezTo>
                    <a:pt x="381" y="911"/>
                    <a:pt x="323" y="931"/>
                    <a:pt x="264" y="944"/>
                  </a:cubicBezTo>
                  <a:lnTo>
                    <a:pt x="7" y="1099"/>
                  </a:lnTo>
                  <a:cubicBezTo>
                    <a:pt x="7" y="1119"/>
                    <a:pt x="1" y="1131"/>
                    <a:pt x="1" y="1151"/>
                  </a:cubicBezTo>
                  <a:lnTo>
                    <a:pt x="1" y="1203"/>
                  </a:lnTo>
                  <a:cubicBezTo>
                    <a:pt x="1" y="2211"/>
                    <a:pt x="2242" y="4155"/>
                    <a:pt x="2545" y="4414"/>
                  </a:cubicBezTo>
                  <a:lnTo>
                    <a:pt x="2676" y="4304"/>
                  </a:lnTo>
                  <a:lnTo>
                    <a:pt x="2701" y="4284"/>
                  </a:lnTo>
                  <a:lnTo>
                    <a:pt x="3676" y="3496"/>
                  </a:lnTo>
                  <a:lnTo>
                    <a:pt x="3715" y="3555"/>
                  </a:lnTo>
                  <a:lnTo>
                    <a:pt x="4976" y="2566"/>
                  </a:lnTo>
                  <a:cubicBezTo>
                    <a:pt x="4976" y="2566"/>
                    <a:pt x="3813" y="633"/>
                    <a:pt x="24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2" name="Google Shape;5122;p79"/>
            <p:cNvSpPr/>
            <p:nvPr/>
          </p:nvSpPr>
          <p:spPr>
            <a:xfrm flipH="1">
              <a:off x="-1992160" y="5979259"/>
              <a:ext cx="487054" cy="328924"/>
            </a:xfrm>
            <a:custGeom>
              <a:avLst/>
              <a:gdLst/>
              <a:ahLst/>
              <a:cxnLst/>
              <a:rect l="l" t="t" r="r" b="b"/>
              <a:pathLst>
                <a:path w="3884" h="2623" extrusionOk="0">
                  <a:moveTo>
                    <a:pt x="2398" y="1"/>
                  </a:moveTo>
                  <a:lnTo>
                    <a:pt x="0" y="1874"/>
                  </a:lnTo>
                  <a:cubicBezTo>
                    <a:pt x="0" y="1874"/>
                    <a:pt x="46" y="2623"/>
                    <a:pt x="835" y="2623"/>
                  </a:cubicBezTo>
                  <a:cubicBezTo>
                    <a:pt x="988" y="2623"/>
                    <a:pt x="1169" y="2594"/>
                    <a:pt x="1383" y="2527"/>
                  </a:cubicBezTo>
                  <a:cubicBezTo>
                    <a:pt x="3883" y="1739"/>
                    <a:pt x="2398" y="1"/>
                    <a:pt x="2398" y="1"/>
                  </a:cubicBezTo>
                  <a:close/>
                </a:path>
              </a:pathLst>
            </a:custGeom>
            <a:solidFill>
              <a:srgbClr val="FFA5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3" name="Google Shape;5123;p79"/>
            <p:cNvSpPr/>
            <p:nvPr/>
          </p:nvSpPr>
          <p:spPr>
            <a:xfrm flipH="1">
              <a:off x="-1356005" y="5702124"/>
              <a:ext cx="89159" cy="98188"/>
            </a:xfrm>
            <a:custGeom>
              <a:avLst/>
              <a:gdLst/>
              <a:ahLst/>
              <a:cxnLst/>
              <a:rect l="l" t="t" r="r" b="b"/>
              <a:pathLst>
                <a:path w="711" h="783" extrusionOk="0">
                  <a:moveTo>
                    <a:pt x="200" y="1"/>
                  </a:moveTo>
                  <a:lnTo>
                    <a:pt x="0" y="317"/>
                  </a:lnTo>
                  <a:lnTo>
                    <a:pt x="447" y="782"/>
                  </a:lnTo>
                  <a:lnTo>
                    <a:pt x="711" y="466"/>
                  </a:lnTo>
                  <a:lnTo>
                    <a:pt x="200" y="1"/>
                  </a:lnTo>
                  <a:close/>
                </a:path>
              </a:pathLst>
            </a:custGeom>
            <a:solidFill>
              <a:srgbClr val="FFA5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4" name="Google Shape;5124;p79"/>
            <p:cNvSpPr/>
            <p:nvPr/>
          </p:nvSpPr>
          <p:spPr>
            <a:xfrm flipH="1">
              <a:off x="-1356005" y="5733850"/>
              <a:ext cx="76996" cy="66462"/>
            </a:xfrm>
            <a:custGeom>
              <a:avLst/>
              <a:gdLst/>
              <a:ahLst/>
              <a:cxnLst/>
              <a:rect l="l" t="t" r="r" b="b"/>
              <a:pathLst>
                <a:path w="614" h="530" extrusionOk="0">
                  <a:moveTo>
                    <a:pt x="381" y="1"/>
                  </a:moveTo>
                  <a:cubicBezTo>
                    <a:pt x="258" y="58"/>
                    <a:pt x="130" y="117"/>
                    <a:pt x="1" y="168"/>
                  </a:cubicBezTo>
                  <a:lnTo>
                    <a:pt x="350" y="529"/>
                  </a:lnTo>
                  <a:lnTo>
                    <a:pt x="614" y="213"/>
                  </a:lnTo>
                  <a:lnTo>
                    <a:pt x="38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5" name="Google Shape;5125;p79"/>
            <p:cNvSpPr/>
            <p:nvPr/>
          </p:nvSpPr>
          <p:spPr>
            <a:xfrm flipH="1">
              <a:off x="-1753147" y="6096007"/>
              <a:ext cx="400402" cy="350117"/>
            </a:xfrm>
            <a:custGeom>
              <a:avLst/>
              <a:gdLst/>
              <a:ahLst/>
              <a:cxnLst/>
              <a:rect l="l" t="t" r="r" b="b"/>
              <a:pathLst>
                <a:path w="3193" h="2792" extrusionOk="0">
                  <a:moveTo>
                    <a:pt x="2313" y="0"/>
                  </a:moveTo>
                  <a:lnTo>
                    <a:pt x="1" y="1867"/>
                  </a:lnTo>
                  <a:lnTo>
                    <a:pt x="654" y="2792"/>
                  </a:lnTo>
                  <a:lnTo>
                    <a:pt x="3192" y="1280"/>
                  </a:lnTo>
                  <a:lnTo>
                    <a:pt x="2313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6" name="Google Shape;5126;p79"/>
            <p:cNvSpPr/>
            <p:nvPr/>
          </p:nvSpPr>
          <p:spPr>
            <a:xfrm flipH="1">
              <a:off x="-1520530" y="6330882"/>
              <a:ext cx="223714" cy="408428"/>
            </a:xfrm>
            <a:custGeom>
              <a:avLst/>
              <a:gdLst/>
              <a:ahLst/>
              <a:cxnLst/>
              <a:rect l="l" t="t" r="r" b="b"/>
              <a:pathLst>
                <a:path w="1784" h="3257" extrusionOk="0">
                  <a:moveTo>
                    <a:pt x="453" y="1"/>
                  </a:moveTo>
                  <a:lnTo>
                    <a:pt x="647" y="2831"/>
                  </a:lnTo>
                  <a:cubicBezTo>
                    <a:pt x="647" y="2831"/>
                    <a:pt x="0" y="3141"/>
                    <a:pt x="98" y="3200"/>
                  </a:cubicBezTo>
                  <a:cubicBezTo>
                    <a:pt x="168" y="3245"/>
                    <a:pt x="472" y="3256"/>
                    <a:pt x="758" y="3256"/>
                  </a:cubicBezTo>
                  <a:cubicBezTo>
                    <a:pt x="1044" y="3256"/>
                    <a:pt x="1312" y="3245"/>
                    <a:pt x="1312" y="3245"/>
                  </a:cubicBezTo>
                  <a:lnTo>
                    <a:pt x="1784" y="105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7" name="Google Shape;5127;p79"/>
            <p:cNvSpPr/>
            <p:nvPr/>
          </p:nvSpPr>
          <p:spPr>
            <a:xfrm flipH="1">
              <a:off x="-1520531" y="6194823"/>
              <a:ext cx="3260" cy="2633"/>
            </a:xfrm>
            <a:custGeom>
              <a:avLst/>
              <a:gdLst/>
              <a:ahLst/>
              <a:cxnLst/>
              <a:rect l="l" t="t" r="r" b="b"/>
              <a:pathLst>
                <a:path w="26" h="21" extrusionOk="0">
                  <a:moveTo>
                    <a:pt x="26" y="0"/>
                  </a:moveTo>
                  <a:lnTo>
                    <a:pt x="1" y="20"/>
                  </a:lnTo>
                  <a:close/>
                </a:path>
              </a:pathLst>
            </a:custGeom>
            <a:solidFill>
              <a:srgbClr val="D7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8" name="Google Shape;5128;p79"/>
            <p:cNvSpPr/>
            <p:nvPr/>
          </p:nvSpPr>
          <p:spPr>
            <a:xfrm flipH="1">
              <a:off x="-1584485" y="6356966"/>
              <a:ext cx="58436" cy="34987"/>
            </a:xfrm>
            <a:custGeom>
              <a:avLst/>
              <a:gdLst/>
              <a:ahLst/>
              <a:cxnLst/>
              <a:rect l="l" t="t" r="r" b="b"/>
              <a:pathLst>
                <a:path w="466" h="279" extrusionOk="0">
                  <a:moveTo>
                    <a:pt x="466" y="0"/>
                  </a:moveTo>
                  <a:lnTo>
                    <a:pt x="1" y="278"/>
                  </a:lnTo>
                  <a:lnTo>
                    <a:pt x="1" y="278"/>
                  </a:lnTo>
                  <a:close/>
                </a:path>
              </a:pathLst>
            </a:custGeom>
            <a:solidFill>
              <a:srgbClr val="AB86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9" name="Google Shape;5129;p79"/>
            <p:cNvSpPr/>
            <p:nvPr/>
          </p:nvSpPr>
          <p:spPr>
            <a:xfrm flipH="1">
              <a:off x="-1481656" y="6604883"/>
              <a:ext cx="138567" cy="104584"/>
            </a:xfrm>
            <a:custGeom>
              <a:avLst/>
              <a:gdLst/>
              <a:ahLst/>
              <a:cxnLst/>
              <a:rect l="l" t="t" r="r" b="b"/>
              <a:pathLst>
                <a:path w="1105" h="834" extrusionOk="0">
                  <a:moveTo>
                    <a:pt x="233" y="1"/>
                  </a:moveTo>
                  <a:lnTo>
                    <a:pt x="278" y="646"/>
                  </a:lnTo>
                  <a:cubicBezTo>
                    <a:pt x="278" y="646"/>
                    <a:pt x="135" y="711"/>
                    <a:pt x="0" y="789"/>
                  </a:cubicBezTo>
                  <a:lnTo>
                    <a:pt x="976" y="834"/>
                  </a:lnTo>
                  <a:lnTo>
                    <a:pt x="1104" y="7"/>
                  </a:lnTo>
                  <a:lnTo>
                    <a:pt x="23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0" name="Google Shape;5130;p79"/>
            <p:cNvSpPr/>
            <p:nvPr/>
          </p:nvSpPr>
          <p:spPr>
            <a:xfrm flipH="1">
              <a:off x="-1478521" y="6625198"/>
              <a:ext cx="104709" cy="9781"/>
            </a:xfrm>
            <a:custGeom>
              <a:avLst/>
              <a:gdLst/>
              <a:ahLst/>
              <a:cxnLst/>
              <a:rect l="l" t="t" r="r" b="b"/>
              <a:pathLst>
                <a:path w="835" h="78" extrusionOk="0">
                  <a:moveTo>
                    <a:pt x="0" y="0"/>
                  </a:moveTo>
                  <a:lnTo>
                    <a:pt x="0" y="51"/>
                  </a:lnTo>
                  <a:lnTo>
                    <a:pt x="821" y="78"/>
                  </a:lnTo>
                  <a:lnTo>
                    <a:pt x="8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1" name="Google Shape;5131;p79"/>
            <p:cNvSpPr/>
            <p:nvPr/>
          </p:nvSpPr>
          <p:spPr>
            <a:xfrm flipH="1">
              <a:off x="-1480026" y="6610526"/>
              <a:ext cx="106966" cy="9154"/>
            </a:xfrm>
            <a:custGeom>
              <a:avLst/>
              <a:gdLst/>
              <a:ahLst/>
              <a:cxnLst/>
              <a:rect l="l" t="t" r="r" b="b"/>
              <a:pathLst>
                <a:path w="853" h="73" extrusionOk="0">
                  <a:moveTo>
                    <a:pt x="0" y="1"/>
                  </a:moveTo>
                  <a:lnTo>
                    <a:pt x="0" y="46"/>
                  </a:lnTo>
                  <a:lnTo>
                    <a:pt x="847" y="72"/>
                  </a:lnTo>
                  <a:lnTo>
                    <a:pt x="853" y="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2" name="Google Shape;5132;p79"/>
            <p:cNvSpPr/>
            <p:nvPr/>
          </p:nvSpPr>
          <p:spPr>
            <a:xfrm flipH="1">
              <a:off x="-1474508" y="6638992"/>
              <a:ext cx="184213" cy="105085"/>
            </a:xfrm>
            <a:custGeom>
              <a:avLst/>
              <a:gdLst/>
              <a:ahLst/>
              <a:cxnLst/>
              <a:rect l="l" t="t" r="r" b="b"/>
              <a:pathLst>
                <a:path w="1469" h="838" extrusionOk="0">
                  <a:moveTo>
                    <a:pt x="614" y="0"/>
                  </a:moveTo>
                  <a:cubicBezTo>
                    <a:pt x="592" y="0"/>
                    <a:pt x="568" y="2"/>
                    <a:pt x="544" y="6"/>
                  </a:cubicBezTo>
                  <a:cubicBezTo>
                    <a:pt x="362" y="39"/>
                    <a:pt x="505" y="343"/>
                    <a:pt x="505" y="343"/>
                  </a:cubicBezTo>
                  <a:cubicBezTo>
                    <a:pt x="505" y="343"/>
                    <a:pt x="1" y="627"/>
                    <a:pt x="27" y="762"/>
                  </a:cubicBezTo>
                  <a:cubicBezTo>
                    <a:pt x="35" y="820"/>
                    <a:pt x="291" y="837"/>
                    <a:pt x="580" y="837"/>
                  </a:cubicBezTo>
                  <a:cubicBezTo>
                    <a:pt x="960" y="837"/>
                    <a:pt x="1397" y="808"/>
                    <a:pt x="1397" y="808"/>
                  </a:cubicBezTo>
                  <a:cubicBezTo>
                    <a:pt x="1397" y="808"/>
                    <a:pt x="1468" y="451"/>
                    <a:pt x="1448" y="394"/>
                  </a:cubicBezTo>
                  <a:cubicBezTo>
                    <a:pt x="1432" y="339"/>
                    <a:pt x="923" y="335"/>
                    <a:pt x="761" y="335"/>
                  </a:cubicBezTo>
                  <a:cubicBezTo>
                    <a:pt x="730" y="335"/>
                    <a:pt x="711" y="335"/>
                    <a:pt x="711" y="335"/>
                  </a:cubicBezTo>
                  <a:cubicBezTo>
                    <a:pt x="711" y="335"/>
                    <a:pt x="821" y="239"/>
                    <a:pt x="854" y="161"/>
                  </a:cubicBezTo>
                  <a:cubicBezTo>
                    <a:pt x="882" y="88"/>
                    <a:pt x="768" y="0"/>
                    <a:pt x="6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3" name="Google Shape;5133;p79"/>
            <p:cNvSpPr/>
            <p:nvPr/>
          </p:nvSpPr>
          <p:spPr>
            <a:xfrm flipH="1">
              <a:off x="-1942752" y="5969603"/>
              <a:ext cx="509124" cy="414071"/>
            </a:xfrm>
            <a:custGeom>
              <a:avLst/>
              <a:gdLst/>
              <a:ahLst/>
              <a:cxnLst/>
              <a:rect l="l" t="t" r="r" b="b"/>
              <a:pathLst>
                <a:path w="4060" h="3302" extrusionOk="0">
                  <a:moveTo>
                    <a:pt x="2986" y="0"/>
                  </a:moveTo>
                  <a:lnTo>
                    <a:pt x="1" y="2210"/>
                  </a:lnTo>
                  <a:lnTo>
                    <a:pt x="925" y="3302"/>
                  </a:lnTo>
                  <a:cubicBezTo>
                    <a:pt x="925" y="3302"/>
                    <a:pt x="1933" y="2720"/>
                    <a:pt x="3000" y="2139"/>
                  </a:cubicBezTo>
                  <a:cubicBezTo>
                    <a:pt x="4059" y="1563"/>
                    <a:pt x="2986" y="0"/>
                    <a:pt x="29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4" name="Google Shape;5134;p79"/>
            <p:cNvSpPr/>
            <p:nvPr/>
          </p:nvSpPr>
          <p:spPr>
            <a:xfrm flipH="1">
              <a:off x="-1673765" y="4825448"/>
              <a:ext cx="1073048" cy="977368"/>
            </a:xfrm>
            <a:custGeom>
              <a:avLst/>
              <a:gdLst/>
              <a:ahLst/>
              <a:cxnLst/>
              <a:rect l="l" t="t" r="r" b="b"/>
              <a:pathLst>
                <a:path w="8557" h="7794" extrusionOk="0">
                  <a:moveTo>
                    <a:pt x="4123" y="1"/>
                  </a:moveTo>
                  <a:cubicBezTo>
                    <a:pt x="4123" y="1"/>
                    <a:pt x="1" y="111"/>
                    <a:pt x="964" y="4143"/>
                  </a:cubicBezTo>
                  <a:cubicBezTo>
                    <a:pt x="1074" y="4588"/>
                    <a:pt x="982" y="4686"/>
                    <a:pt x="905" y="4859"/>
                  </a:cubicBezTo>
                  <a:cubicBezTo>
                    <a:pt x="847" y="5002"/>
                    <a:pt x="757" y="4957"/>
                    <a:pt x="588" y="4982"/>
                  </a:cubicBezTo>
                  <a:cubicBezTo>
                    <a:pt x="511" y="4988"/>
                    <a:pt x="472" y="5073"/>
                    <a:pt x="511" y="5143"/>
                  </a:cubicBezTo>
                  <a:lnTo>
                    <a:pt x="660" y="5408"/>
                  </a:lnTo>
                  <a:cubicBezTo>
                    <a:pt x="660" y="5408"/>
                    <a:pt x="633" y="6824"/>
                    <a:pt x="1772" y="7483"/>
                  </a:cubicBezTo>
                  <a:cubicBezTo>
                    <a:pt x="2102" y="7676"/>
                    <a:pt x="2668" y="7793"/>
                    <a:pt x="3327" y="7793"/>
                  </a:cubicBezTo>
                  <a:cubicBezTo>
                    <a:pt x="4989" y="7793"/>
                    <a:pt x="7241" y="7046"/>
                    <a:pt x="7787" y="4866"/>
                  </a:cubicBezTo>
                  <a:cubicBezTo>
                    <a:pt x="8557" y="1823"/>
                    <a:pt x="6979" y="52"/>
                    <a:pt x="4123" y="1"/>
                  </a:cubicBez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5" name="Google Shape;5135;p79"/>
            <p:cNvSpPr/>
            <p:nvPr/>
          </p:nvSpPr>
          <p:spPr>
            <a:xfrm flipH="1">
              <a:off x="-962121" y="5136441"/>
              <a:ext cx="134429" cy="71102"/>
            </a:xfrm>
            <a:custGeom>
              <a:avLst/>
              <a:gdLst/>
              <a:ahLst/>
              <a:cxnLst/>
              <a:rect l="l" t="t" r="r" b="b"/>
              <a:pathLst>
                <a:path w="1072" h="567" extrusionOk="0">
                  <a:moveTo>
                    <a:pt x="548" y="1"/>
                  </a:moveTo>
                  <a:cubicBezTo>
                    <a:pt x="519" y="1"/>
                    <a:pt x="489" y="3"/>
                    <a:pt x="460" y="8"/>
                  </a:cubicBezTo>
                  <a:cubicBezTo>
                    <a:pt x="401" y="14"/>
                    <a:pt x="349" y="47"/>
                    <a:pt x="311" y="86"/>
                  </a:cubicBezTo>
                  <a:cubicBezTo>
                    <a:pt x="284" y="112"/>
                    <a:pt x="239" y="143"/>
                    <a:pt x="207" y="176"/>
                  </a:cubicBezTo>
                  <a:cubicBezTo>
                    <a:pt x="135" y="253"/>
                    <a:pt x="78" y="345"/>
                    <a:pt x="25" y="435"/>
                  </a:cubicBezTo>
                  <a:cubicBezTo>
                    <a:pt x="1" y="474"/>
                    <a:pt x="19" y="531"/>
                    <a:pt x="58" y="557"/>
                  </a:cubicBezTo>
                  <a:cubicBezTo>
                    <a:pt x="70" y="563"/>
                    <a:pt x="84" y="566"/>
                    <a:pt x="98" y="566"/>
                  </a:cubicBezTo>
                  <a:cubicBezTo>
                    <a:pt x="130" y="566"/>
                    <a:pt x="163" y="552"/>
                    <a:pt x="180" y="525"/>
                  </a:cubicBezTo>
                  <a:cubicBezTo>
                    <a:pt x="219" y="447"/>
                    <a:pt x="258" y="376"/>
                    <a:pt x="317" y="312"/>
                  </a:cubicBezTo>
                  <a:cubicBezTo>
                    <a:pt x="329" y="298"/>
                    <a:pt x="349" y="286"/>
                    <a:pt x="362" y="273"/>
                  </a:cubicBezTo>
                  <a:lnTo>
                    <a:pt x="374" y="260"/>
                  </a:lnTo>
                  <a:cubicBezTo>
                    <a:pt x="374" y="260"/>
                    <a:pt x="401" y="247"/>
                    <a:pt x="394" y="247"/>
                  </a:cubicBezTo>
                  <a:cubicBezTo>
                    <a:pt x="407" y="241"/>
                    <a:pt x="427" y="241"/>
                    <a:pt x="446" y="235"/>
                  </a:cubicBezTo>
                  <a:cubicBezTo>
                    <a:pt x="466" y="228"/>
                    <a:pt x="484" y="221"/>
                    <a:pt x="505" y="221"/>
                  </a:cubicBezTo>
                  <a:cubicBezTo>
                    <a:pt x="517" y="215"/>
                    <a:pt x="523" y="215"/>
                    <a:pt x="537" y="215"/>
                  </a:cubicBezTo>
                  <a:lnTo>
                    <a:pt x="588" y="215"/>
                  </a:lnTo>
                  <a:cubicBezTo>
                    <a:pt x="594" y="215"/>
                    <a:pt x="597" y="214"/>
                    <a:pt x="598" y="214"/>
                  </a:cubicBezTo>
                  <a:lnTo>
                    <a:pt x="598" y="214"/>
                  </a:lnTo>
                  <a:cubicBezTo>
                    <a:pt x="599" y="214"/>
                    <a:pt x="600" y="214"/>
                    <a:pt x="601" y="215"/>
                  </a:cubicBezTo>
                  <a:cubicBezTo>
                    <a:pt x="627" y="221"/>
                    <a:pt x="646" y="228"/>
                    <a:pt x="666" y="235"/>
                  </a:cubicBezTo>
                  <a:cubicBezTo>
                    <a:pt x="678" y="235"/>
                    <a:pt x="684" y="241"/>
                    <a:pt x="692" y="241"/>
                  </a:cubicBezTo>
                  <a:cubicBezTo>
                    <a:pt x="698" y="247"/>
                    <a:pt x="705" y="247"/>
                    <a:pt x="711" y="247"/>
                  </a:cubicBezTo>
                  <a:cubicBezTo>
                    <a:pt x="782" y="280"/>
                    <a:pt x="853" y="331"/>
                    <a:pt x="917" y="384"/>
                  </a:cubicBezTo>
                  <a:cubicBezTo>
                    <a:pt x="933" y="398"/>
                    <a:pt x="951" y="404"/>
                    <a:pt x="968" y="404"/>
                  </a:cubicBezTo>
                  <a:cubicBezTo>
                    <a:pt x="1024" y="404"/>
                    <a:pt x="1071" y="333"/>
                    <a:pt x="1021" y="273"/>
                  </a:cubicBezTo>
                  <a:cubicBezTo>
                    <a:pt x="950" y="196"/>
                    <a:pt x="892" y="118"/>
                    <a:pt x="795" y="66"/>
                  </a:cubicBezTo>
                  <a:cubicBezTo>
                    <a:pt x="723" y="23"/>
                    <a:pt x="636" y="1"/>
                    <a:pt x="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6" name="Google Shape;5136;p79"/>
            <p:cNvSpPr/>
            <p:nvPr/>
          </p:nvSpPr>
          <p:spPr>
            <a:xfrm flipH="1">
              <a:off x="-1143826" y="5455711"/>
              <a:ext cx="153364" cy="112985"/>
            </a:xfrm>
            <a:custGeom>
              <a:avLst/>
              <a:gdLst/>
              <a:ahLst/>
              <a:cxnLst/>
              <a:rect l="l" t="t" r="r" b="b"/>
              <a:pathLst>
                <a:path w="1223" h="901" extrusionOk="0">
                  <a:moveTo>
                    <a:pt x="937" y="21"/>
                  </a:moveTo>
                  <a:lnTo>
                    <a:pt x="937" y="21"/>
                  </a:lnTo>
                  <a:cubicBezTo>
                    <a:pt x="1023" y="131"/>
                    <a:pt x="1113" y="227"/>
                    <a:pt x="1223" y="299"/>
                  </a:cubicBezTo>
                  <a:cubicBezTo>
                    <a:pt x="1184" y="176"/>
                    <a:pt x="1080" y="79"/>
                    <a:pt x="937" y="21"/>
                  </a:cubicBezTo>
                  <a:close/>
                  <a:moveTo>
                    <a:pt x="472" y="1"/>
                  </a:moveTo>
                  <a:cubicBezTo>
                    <a:pt x="194" y="72"/>
                    <a:pt x="1" y="286"/>
                    <a:pt x="33" y="513"/>
                  </a:cubicBezTo>
                  <a:cubicBezTo>
                    <a:pt x="59" y="738"/>
                    <a:pt x="298" y="900"/>
                    <a:pt x="588" y="900"/>
                  </a:cubicBezTo>
                  <a:cubicBezTo>
                    <a:pt x="621" y="900"/>
                    <a:pt x="653" y="893"/>
                    <a:pt x="692" y="893"/>
                  </a:cubicBezTo>
                  <a:cubicBezTo>
                    <a:pt x="847" y="874"/>
                    <a:pt x="984" y="809"/>
                    <a:pt x="1086" y="719"/>
                  </a:cubicBezTo>
                  <a:cubicBezTo>
                    <a:pt x="1054" y="693"/>
                    <a:pt x="743" y="474"/>
                    <a:pt x="472" y="1"/>
                  </a:cubicBez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7" name="Google Shape;5137;p79"/>
            <p:cNvSpPr/>
            <p:nvPr/>
          </p:nvSpPr>
          <p:spPr>
            <a:xfrm flipH="1">
              <a:off x="-1001120" y="5240900"/>
              <a:ext cx="182332" cy="219325"/>
            </a:xfrm>
            <a:custGeom>
              <a:avLst/>
              <a:gdLst/>
              <a:ahLst/>
              <a:cxnLst/>
              <a:rect l="l" t="t" r="r" b="b"/>
              <a:pathLst>
                <a:path w="1454" h="1749" extrusionOk="0">
                  <a:moveTo>
                    <a:pt x="742" y="0"/>
                  </a:moveTo>
                  <a:cubicBezTo>
                    <a:pt x="380" y="0"/>
                    <a:pt x="77" y="276"/>
                    <a:pt x="51" y="642"/>
                  </a:cubicBezTo>
                  <a:lnTo>
                    <a:pt x="27" y="1010"/>
                  </a:lnTo>
                  <a:cubicBezTo>
                    <a:pt x="0" y="1391"/>
                    <a:pt x="284" y="1722"/>
                    <a:pt x="665" y="1747"/>
                  </a:cubicBezTo>
                  <a:cubicBezTo>
                    <a:pt x="682" y="1748"/>
                    <a:pt x="698" y="1748"/>
                    <a:pt x="713" y="1748"/>
                  </a:cubicBezTo>
                  <a:cubicBezTo>
                    <a:pt x="1074" y="1748"/>
                    <a:pt x="1377" y="1465"/>
                    <a:pt x="1402" y="1101"/>
                  </a:cubicBezTo>
                  <a:lnTo>
                    <a:pt x="1428" y="739"/>
                  </a:lnTo>
                  <a:cubicBezTo>
                    <a:pt x="1453" y="357"/>
                    <a:pt x="1170" y="28"/>
                    <a:pt x="788" y="2"/>
                  </a:cubicBezTo>
                  <a:cubicBezTo>
                    <a:pt x="772" y="1"/>
                    <a:pt x="757" y="0"/>
                    <a:pt x="7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8" name="Google Shape;5138;p79"/>
            <p:cNvSpPr/>
            <p:nvPr/>
          </p:nvSpPr>
          <p:spPr>
            <a:xfrm flipH="1">
              <a:off x="-954221" y="5256199"/>
              <a:ext cx="134680" cy="188602"/>
            </a:xfrm>
            <a:custGeom>
              <a:avLst/>
              <a:gdLst/>
              <a:ahLst/>
              <a:cxnLst/>
              <a:rect l="l" t="t" r="r" b="b"/>
              <a:pathLst>
                <a:path w="1074" h="1504" extrusionOk="0">
                  <a:moveTo>
                    <a:pt x="442" y="0"/>
                  </a:moveTo>
                  <a:cubicBezTo>
                    <a:pt x="399" y="0"/>
                    <a:pt x="355" y="7"/>
                    <a:pt x="311" y="23"/>
                  </a:cubicBezTo>
                  <a:cubicBezTo>
                    <a:pt x="162" y="139"/>
                    <a:pt x="59" y="313"/>
                    <a:pt x="45" y="520"/>
                  </a:cubicBezTo>
                  <a:lnTo>
                    <a:pt x="21" y="888"/>
                  </a:lnTo>
                  <a:cubicBezTo>
                    <a:pt x="0" y="1134"/>
                    <a:pt x="110" y="1353"/>
                    <a:pt x="298" y="1490"/>
                  </a:cubicBezTo>
                  <a:cubicBezTo>
                    <a:pt x="323" y="1496"/>
                    <a:pt x="356" y="1502"/>
                    <a:pt x="382" y="1502"/>
                  </a:cubicBezTo>
                  <a:cubicBezTo>
                    <a:pt x="395" y="1503"/>
                    <a:pt x="408" y="1504"/>
                    <a:pt x="421" y="1504"/>
                  </a:cubicBezTo>
                  <a:cubicBezTo>
                    <a:pt x="741" y="1504"/>
                    <a:pt x="1016" y="1196"/>
                    <a:pt x="1047" y="792"/>
                  </a:cubicBezTo>
                  <a:cubicBezTo>
                    <a:pt x="1074" y="378"/>
                    <a:pt x="821" y="23"/>
                    <a:pt x="486" y="2"/>
                  </a:cubicBezTo>
                  <a:cubicBezTo>
                    <a:pt x="471" y="1"/>
                    <a:pt x="457" y="0"/>
                    <a:pt x="4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9" name="Google Shape;5139;p79"/>
            <p:cNvSpPr/>
            <p:nvPr/>
          </p:nvSpPr>
          <p:spPr>
            <a:xfrm flipH="1">
              <a:off x="-1703862" y="4816921"/>
              <a:ext cx="975110" cy="894353"/>
            </a:xfrm>
            <a:custGeom>
              <a:avLst/>
              <a:gdLst/>
              <a:ahLst/>
              <a:cxnLst/>
              <a:rect l="l" t="t" r="r" b="b"/>
              <a:pathLst>
                <a:path w="7776" h="7132" extrusionOk="0">
                  <a:moveTo>
                    <a:pt x="3295" y="0"/>
                  </a:moveTo>
                  <a:cubicBezTo>
                    <a:pt x="3227" y="0"/>
                    <a:pt x="3158" y="1"/>
                    <a:pt x="3089" y="4"/>
                  </a:cubicBezTo>
                  <a:cubicBezTo>
                    <a:pt x="3089" y="4"/>
                    <a:pt x="698" y="55"/>
                    <a:pt x="0" y="1936"/>
                  </a:cubicBezTo>
                  <a:lnTo>
                    <a:pt x="2114" y="2020"/>
                  </a:lnTo>
                  <a:lnTo>
                    <a:pt x="3367" y="4081"/>
                  </a:lnTo>
                  <a:cubicBezTo>
                    <a:pt x="3497" y="4895"/>
                    <a:pt x="3963" y="6956"/>
                    <a:pt x="5171" y="7131"/>
                  </a:cubicBezTo>
                  <a:cubicBezTo>
                    <a:pt x="5332" y="7041"/>
                    <a:pt x="7056" y="6472"/>
                    <a:pt x="7289" y="5025"/>
                  </a:cubicBezTo>
                  <a:cubicBezTo>
                    <a:pt x="7775" y="1995"/>
                    <a:pt x="6183" y="0"/>
                    <a:pt x="3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79"/>
            <p:cNvSpPr/>
            <p:nvPr/>
          </p:nvSpPr>
          <p:spPr>
            <a:xfrm flipH="1">
              <a:off x="-1344091" y="5262218"/>
              <a:ext cx="230360" cy="231363"/>
            </a:xfrm>
            <a:custGeom>
              <a:avLst/>
              <a:gdLst/>
              <a:ahLst/>
              <a:cxnLst/>
              <a:rect l="l" t="t" r="r" b="b"/>
              <a:pathLst>
                <a:path w="1837" h="1845" extrusionOk="0">
                  <a:moveTo>
                    <a:pt x="814" y="0"/>
                  </a:moveTo>
                  <a:cubicBezTo>
                    <a:pt x="369" y="0"/>
                    <a:pt x="1" y="491"/>
                    <a:pt x="1" y="491"/>
                  </a:cubicBezTo>
                  <a:lnTo>
                    <a:pt x="446" y="1829"/>
                  </a:lnTo>
                  <a:cubicBezTo>
                    <a:pt x="514" y="1840"/>
                    <a:pt x="580" y="1845"/>
                    <a:pt x="642" y="1845"/>
                  </a:cubicBezTo>
                  <a:cubicBezTo>
                    <a:pt x="1588" y="1845"/>
                    <a:pt x="1836" y="709"/>
                    <a:pt x="1260" y="187"/>
                  </a:cubicBezTo>
                  <a:cubicBezTo>
                    <a:pt x="1110" y="51"/>
                    <a:pt x="958" y="0"/>
                    <a:pt x="814" y="0"/>
                  </a:cubicBez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141;p79"/>
            <p:cNvSpPr/>
            <p:nvPr/>
          </p:nvSpPr>
          <p:spPr>
            <a:xfrm flipH="1">
              <a:off x="-1297693" y="5292189"/>
              <a:ext cx="127281" cy="151609"/>
            </a:xfrm>
            <a:custGeom>
              <a:avLst/>
              <a:gdLst/>
              <a:ahLst/>
              <a:cxnLst/>
              <a:rect l="l" t="t" r="r" b="b"/>
              <a:pathLst>
                <a:path w="1015" h="1209" extrusionOk="0">
                  <a:moveTo>
                    <a:pt x="433" y="1"/>
                  </a:moveTo>
                  <a:cubicBezTo>
                    <a:pt x="200" y="1"/>
                    <a:pt x="59" y="305"/>
                    <a:pt x="33" y="607"/>
                  </a:cubicBezTo>
                  <a:cubicBezTo>
                    <a:pt x="0" y="905"/>
                    <a:pt x="92" y="1209"/>
                    <a:pt x="330" y="1209"/>
                  </a:cubicBezTo>
                  <a:cubicBezTo>
                    <a:pt x="363" y="1209"/>
                    <a:pt x="394" y="1203"/>
                    <a:pt x="427" y="1189"/>
                  </a:cubicBezTo>
                  <a:cubicBezTo>
                    <a:pt x="1014" y="1015"/>
                    <a:pt x="951" y="33"/>
                    <a:pt x="447" y="1"/>
                  </a:cubicBez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79"/>
            <p:cNvSpPr/>
            <p:nvPr/>
          </p:nvSpPr>
          <p:spPr>
            <a:xfrm flipH="1">
              <a:off x="-1161508" y="5156882"/>
              <a:ext cx="101198" cy="233495"/>
            </a:xfrm>
            <a:custGeom>
              <a:avLst/>
              <a:gdLst/>
              <a:ahLst/>
              <a:cxnLst/>
              <a:rect l="l" t="t" r="r" b="b"/>
              <a:pathLst>
                <a:path w="807" h="1862" extrusionOk="0">
                  <a:moveTo>
                    <a:pt x="225" y="0"/>
                  </a:moveTo>
                  <a:lnTo>
                    <a:pt x="225" y="0"/>
                  </a:lnTo>
                  <a:cubicBezTo>
                    <a:pt x="0" y="704"/>
                    <a:pt x="174" y="1357"/>
                    <a:pt x="362" y="1790"/>
                  </a:cubicBezTo>
                  <a:cubicBezTo>
                    <a:pt x="383" y="1839"/>
                    <a:pt x="428" y="1862"/>
                    <a:pt x="473" y="1862"/>
                  </a:cubicBezTo>
                  <a:cubicBezTo>
                    <a:pt x="535" y="1862"/>
                    <a:pt x="597" y="1819"/>
                    <a:pt x="600" y="1745"/>
                  </a:cubicBezTo>
                  <a:cubicBezTo>
                    <a:pt x="621" y="1229"/>
                    <a:pt x="807" y="788"/>
                    <a:pt x="807" y="788"/>
                  </a:cubicBezTo>
                  <a:lnTo>
                    <a:pt x="2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143;p79"/>
            <p:cNvSpPr/>
            <p:nvPr/>
          </p:nvSpPr>
          <p:spPr>
            <a:xfrm flipH="1">
              <a:off x="-981683" y="5497971"/>
              <a:ext cx="250675" cy="182959"/>
            </a:xfrm>
            <a:custGeom>
              <a:avLst/>
              <a:gdLst/>
              <a:ahLst/>
              <a:cxnLst/>
              <a:rect l="l" t="t" r="r" b="b"/>
              <a:pathLst>
                <a:path w="1999" h="1459" extrusionOk="0">
                  <a:moveTo>
                    <a:pt x="1374" y="1"/>
                  </a:moveTo>
                  <a:cubicBezTo>
                    <a:pt x="1216" y="1"/>
                    <a:pt x="1122" y="148"/>
                    <a:pt x="933" y="337"/>
                  </a:cubicBezTo>
                  <a:cubicBezTo>
                    <a:pt x="661" y="602"/>
                    <a:pt x="441" y="382"/>
                    <a:pt x="196" y="692"/>
                  </a:cubicBezTo>
                  <a:cubicBezTo>
                    <a:pt x="1" y="940"/>
                    <a:pt x="343" y="1458"/>
                    <a:pt x="857" y="1458"/>
                  </a:cubicBezTo>
                  <a:cubicBezTo>
                    <a:pt x="987" y="1458"/>
                    <a:pt x="1129" y="1425"/>
                    <a:pt x="1276" y="1345"/>
                  </a:cubicBezTo>
                  <a:cubicBezTo>
                    <a:pt x="1998" y="951"/>
                    <a:pt x="1928" y="266"/>
                    <a:pt x="1604" y="78"/>
                  </a:cubicBezTo>
                  <a:cubicBezTo>
                    <a:pt x="1510" y="24"/>
                    <a:pt x="1437" y="1"/>
                    <a:pt x="13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4" name="Google Shape;5144;p79"/>
            <p:cNvSpPr/>
            <p:nvPr/>
          </p:nvSpPr>
          <p:spPr>
            <a:xfrm flipH="1">
              <a:off x="-962247" y="5564434"/>
              <a:ext cx="122516" cy="116120"/>
            </a:xfrm>
            <a:custGeom>
              <a:avLst/>
              <a:gdLst/>
              <a:ahLst/>
              <a:cxnLst/>
              <a:rect l="l" t="t" r="r" b="b"/>
              <a:pathLst>
                <a:path w="977" h="926" extrusionOk="0">
                  <a:moveTo>
                    <a:pt x="944" y="1"/>
                  </a:moveTo>
                  <a:cubicBezTo>
                    <a:pt x="720" y="1"/>
                    <a:pt x="492" y="79"/>
                    <a:pt x="311" y="246"/>
                  </a:cubicBezTo>
                  <a:cubicBezTo>
                    <a:pt x="105" y="427"/>
                    <a:pt x="1" y="679"/>
                    <a:pt x="1" y="925"/>
                  </a:cubicBezTo>
                  <a:cubicBezTo>
                    <a:pt x="131" y="925"/>
                    <a:pt x="266" y="893"/>
                    <a:pt x="409" y="815"/>
                  </a:cubicBezTo>
                  <a:cubicBezTo>
                    <a:pt x="821" y="589"/>
                    <a:pt x="976" y="266"/>
                    <a:pt x="970" y="1"/>
                  </a:cubicBezTo>
                  <a:cubicBezTo>
                    <a:pt x="961" y="1"/>
                    <a:pt x="953" y="1"/>
                    <a:pt x="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5" name="Google Shape;5145;p79"/>
            <p:cNvSpPr/>
            <p:nvPr/>
          </p:nvSpPr>
          <p:spPr>
            <a:xfrm flipH="1">
              <a:off x="-916099" y="5498097"/>
              <a:ext cx="166155" cy="108596"/>
            </a:xfrm>
            <a:custGeom>
              <a:avLst/>
              <a:gdLst/>
              <a:ahLst/>
              <a:cxnLst/>
              <a:rect l="l" t="t" r="r" b="b"/>
              <a:pathLst>
                <a:path w="1325" h="866" extrusionOk="0">
                  <a:moveTo>
                    <a:pt x="1220" y="0"/>
                  </a:moveTo>
                  <a:cubicBezTo>
                    <a:pt x="1064" y="0"/>
                    <a:pt x="970" y="148"/>
                    <a:pt x="782" y="336"/>
                  </a:cubicBezTo>
                  <a:cubicBezTo>
                    <a:pt x="510" y="601"/>
                    <a:pt x="290" y="381"/>
                    <a:pt x="45" y="691"/>
                  </a:cubicBezTo>
                  <a:cubicBezTo>
                    <a:pt x="25" y="724"/>
                    <a:pt x="6" y="756"/>
                    <a:pt x="0" y="795"/>
                  </a:cubicBezTo>
                  <a:cubicBezTo>
                    <a:pt x="114" y="842"/>
                    <a:pt x="235" y="865"/>
                    <a:pt x="358" y="865"/>
                  </a:cubicBezTo>
                  <a:cubicBezTo>
                    <a:pt x="589" y="865"/>
                    <a:pt x="822" y="781"/>
                    <a:pt x="1008" y="607"/>
                  </a:cubicBezTo>
                  <a:cubicBezTo>
                    <a:pt x="1188" y="446"/>
                    <a:pt x="1292" y="238"/>
                    <a:pt x="1325" y="20"/>
                  </a:cubicBezTo>
                  <a:cubicBezTo>
                    <a:pt x="1286" y="7"/>
                    <a:pt x="1252" y="0"/>
                    <a:pt x="12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6" name="Google Shape;5146;p79"/>
            <p:cNvSpPr/>
            <p:nvPr/>
          </p:nvSpPr>
          <p:spPr>
            <a:xfrm flipH="1">
              <a:off x="-1521280" y="5112365"/>
              <a:ext cx="572827" cy="686440"/>
            </a:xfrm>
            <a:custGeom>
              <a:avLst/>
              <a:gdLst/>
              <a:ahLst/>
              <a:cxnLst/>
              <a:rect l="l" t="t" r="r" b="b"/>
              <a:pathLst>
                <a:path w="4568" h="5474" extrusionOk="0">
                  <a:moveTo>
                    <a:pt x="446" y="0"/>
                  </a:moveTo>
                  <a:lnTo>
                    <a:pt x="446" y="0"/>
                  </a:lnTo>
                  <a:cubicBezTo>
                    <a:pt x="1" y="2494"/>
                    <a:pt x="1421" y="3457"/>
                    <a:pt x="1421" y="3457"/>
                  </a:cubicBezTo>
                  <a:lnTo>
                    <a:pt x="1823" y="5473"/>
                  </a:lnTo>
                  <a:lnTo>
                    <a:pt x="2145" y="5279"/>
                  </a:lnTo>
                  <a:lnTo>
                    <a:pt x="1913" y="3722"/>
                  </a:lnTo>
                  <a:lnTo>
                    <a:pt x="1913" y="3722"/>
                  </a:lnTo>
                  <a:cubicBezTo>
                    <a:pt x="1969" y="3726"/>
                    <a:pt x="2024" y="3728"/>
                    <a:pt x="2077" y="3728"/>
                  </a:cubicBezTo>
                  <a:cubicBezTo>
                    <a:pt x="4544" y="3728"/>
                    <a:pt x="4568" y="45"/>
                    <a:pt x="4568" y="45"/>
                  </a:cubicBezTo>
                  <a:lnTo>
                    <a:pt x="4568" y="45"/>
                  </a:lnTo>
                  <a:lnTo>
                    <a:pt x="4013" y="141"/>
                  </a:lnTo>
                  <a:cubicBezTo>
                    <a:pt x="4196" y="1557"/>
                    <a:pt x="3248" y="3180"/>
                    <a:pt x="2081" y="3180"/>
                  </a:cubicBezTo>
                  <a:cubicBezTo>
                    <a:pt x="2016" y="3180"/>
                    <a:pt x="1952" y="3176"/>
                    <a:pt x="1886" y="3165"/>
                  </a:cubicBezTo>
                  <a:cubicBezTo>
                    <a:pt x="633" y="2979"/>
                    <a:pt x="717" y="96"/>
                    <a:pt x="717" y="96"/>
                  </a:cubicBezTo>
                  <a:lnTo>
                    <a:pt x="446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79"/>
            <p:cNvSpPr/>
            <p:nvPr/>
          </p:nvSpPr>
          <p:spPr>
            <a:xfrm flipH="1">
              <a:off x="-1520528" y="5131802"/>
              <a:ext cx="527558" cy="667003"/>
            </a:xfrm>
            <a:custGeom>
              <a:avLst/>
              <a:gdLst/>
              <a:ahLst/>
              <a:cxnLst/>
              <a:rect l="l" t="t" r="r" b="b"/>
              <a:pathLst>
                <a:path w="4207" h="5319" extrusionOk="0">
                  <a:moveTo>
                    <a:pt x="4207" y="0"/>
                  </a:moveTo>
                  <a:lnTo>
                    <a:pt x="4207" y="0"/>
                  </a:lnTo>
                  <a:cubicBezTo>
                    <a:pt x="4033" y="7"/>
                    <a:pt x="3851" y="13"/>
                    <a:pt x="3664" y="13"/>
                  </a:cubicBezTo>
                  <a:cubicBezTo>
                    <a:pt x="3678" y="123"/>
                    <a:pt x="3684" y="233"/>
                    <a:pt x="3684" y="349"/>
                  </a:cubicBezTo>
                  <a:cubicBezTo>
                    <a:pt x="3678" y="1661"/>
                    <a:pt x="2798" y="3031"/>
                    <a:pt x="1725" y="3031"/>
                  </a:cubicBezTo>
                  <a:cubicBezTo>
                    <a:pt x="1693" y="3031"/>
                    <a:pt x="1662" y="3024"/>
                    <a:pt x="1629" y="3024"/>
                  </a:cubicBezTo>
                  <a:cubicBezTo>
                    <a:pt x="1597" y="3024"/>
                    <a:pt x="1564" y="3018"/>
                    <a:pt x="1531" y="3010"/>
                  </a:cubicBezTo>
                  <a:cubicBezTo>
                    <a:pt x="427" y="2843"/>
                    <a:pt x="362" y="588"/>
                    <a:pt x="362" y="51"/>
                  </a:cubicBezTo>
                  <a:lnTo>
                    <a:pt x="362" y="39"/>
                  </a:lnTo>
                  <a:lnTo>
                    <a:pt x="58" y="39"/>
                  </a:lnTo>
                  <a:cubicBezTo>
                    <a:pt x="19" y="304"/>
                    <a:pt x="1" y="549"/>
                    <a:pt x="1" y="776"/>
                  </a:cubicBezTo>
                  <a:cubicBezTo>
                    <a:pt x="1" y="2584"/>
                    <a:pt x="1066" y="3302"/>
                    <a:pt x="1066" y="3302"/>
                  </a:cubicBezTo>
                  <a:lnTo>
                    <a:pt x="1468" y="5318"/>
                  </a:lnTo>
                  <a:lnTo>
                    <a:pt x="1790" y="5124"/>
                  </a:lnTo>
                  <a:lnTo>
                    <a:pt x="1558" y="3567"/>
                  </a:lnTo>
                  <a:cubicBezTo>
                    <a:pt x="1609" y="3567"/>
                    <a:pt x="1668" y="3573"/>
                    <a:pt x="1719" y="3573"/>
                  </a:cubicBezTo>
                  <a:cubicBezTo>
                    <a:pt x="3935" y="3573"/>
                    <a:pt x="4182" y="614"/>
                    <a:pt x="42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8" name="Google Shape;5148;p79"/>
            <p:cNvSpPr/>
            <p:nvPr/>
          </p:nvSpPr>
          <p:spPr>
            <a:xfrm flipH="1">
              <a:off x="-1808319" y="4629447"/>
              <a:ext cx="1320211" cy="507118"/>
            </a:xfrm>
            <a:custGeom>
              <a:avLst/>
              <a:gdLst/>
              <a:ahLst/>
              <a:cxnLst/>
              <a:rect l="l" t="t" r="r" b="b"/>
              <a:pathLst>
                <a:path w="10528" h="4044" extrusionOk="0">
                  <a:moveTo>
                    <a:pt x="5642" y="0"/>
                  </a:moveTo>
                  <a:cubicBezTo>
                    <a:pt x="5524" y="0"/>
                    <a:pt x="5404" y="2"/>
                    <a:pt x="5280" y="7"/>
                  </a:cubicBezTo>
                  <a:cubicBezTo>
                    <a:pt x="1" y="187"/>
                    <a:pt x="815" y="4019"/>
                    <a:pt x="815" y="4019"/>
                  </a:cubicBezTo>
                  <a:cubicBezTo>
                    <a:pt x="815" y="4019"/>
                    <a:pt x="2725" y="4043"/>
                    <a:pt x="4794" y="4043"/>
                  </a:cubicBezTo>
                  <a:cubicBezTo>
                    <a:pt x="7208" y="4043"/>
                    <a:pt x="9837" y="4010"/>
                    <a:pt x="9900" y="3864"/>
                  </a:cubicBezTo>
                  <a:cubicBezTo>
                    <a:pt x="10007" y="3599"/>
                    <a:pt x="10527" y="0"/>
                    <a:pt x="56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9" name="Google Shape;5149;p79"/>
            <p:cNvSpPr/>
            <p:nvPr/>
          </p:nvSpPr>
          <p:spPr>
            <a:xfrm flipH="1">
              <a:off x="-1226463" y="4645623"/>
              <a:ext cx="594020" cy="273874"/>
            </a:xfrm>
            <a:custGeom>
              <a:avLst/>
              <a:gdLst/>
              <a:ahLst/>
              <a:cxnLst/>
              <a:rect l="l" t="t" r="r" b="b"/>
              <a:pathLst>
                <a:path w="4737" h="2184" extrusionOk="0">
                  <a:moveTo>
                    <a:pt x="3968" y="0"/>
                  </a:moveTo>
                  <a:cubicBezTo>
                    <a:pt x="931" y="0"/>
                    <a:pt x="0" y="2184"/>
                    <a:pt x="0" y="2184"/>
                  </a:cubicBezTo>
                  <a:cubicBezTo>
                    <a:pt x="1427" y="788"/>
                    <a:pt x="4737" y="45"/>
                    <a:pt x="4737" y="45"/>
                  </a:cubicBezTo>
                  <a:cubicBezTo>
                    <a:pt x="4465" y="13"/>
                    <a:pt x="4213" y="0"/>
                    <a:pt x="3968" y="0"/>
                  </a:cubicBezTo>
                  <a:close/>
                </a:path>
              </a:pathLst>
            </a:custGeom>
            <a:solidFill>
              <a:schemeClr val="dk1">
                <a:alpha val="1368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79"/>
            <p:cNvSpPr/>
            <p:nvPr/>
          </p:nvSpPr>
          <p:spPr>
            <a:xfrm flipH="1">
              <a:off x="-989583" y="4701051"/>
              <a:ext cx="210170" cy="106214"/>
            </a:xfrm>
            <a:custGeom>
              <a:avLst/>
              <a:gdLst/>
              <a:ahLst/>
              <a:cxnLst/>
              <a:rect l="l" t="t" r="r" b="b"/>
              <a:pathLst>
                <a:path w="1676" h="847" extrusionOk="0">
                  <a:moveTo>
                    <a:pt x="1192" y="0"/>
                  </a:moveTo>
                  <a:cubicBezTo>
                    <a:pt x="740" y="0"/>
                    <a:pt x="1" y="594"/>
                    <a:pt x="237" y="811"/>
                  </a:cubicBezTo>
                  <a:cubicBezTo>
                    <a:pt x="263" y="836"/>
                    <a:pt x="301" y="847"/>
                    <a:pt x="347" y="847"/>
                  </a:cubicBezTo>
                  <a:cubicBezTo>
                    <a:pt x="729" y="847"/>
                    <a:pt x="1675" y="91"/>
                    <a:pt x="1283" y="10"/>
                  </a:cubicBezTo>
                  <a:cubicBezTo>
                    <a:pt x="1255" y="3"/>
                    <a:pt x="1224" y="0"/>
                    <a:pt x="11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1" name="Google Shape;5151;p79"/>
            <p:cNvSpPr/>
            <p:nvPr/>
          </p:nvSpPr>
          <p:spPr>
            <a:xfrm flipH="1">
              <a:off x="-1580594" y="5771846"/>
              <a:ext cx="688195" cy="448430"/>
            </a:xfrm>
            <a:custGeom>
              <a:avLst/>
              <a:gdLst/>
              <a:ahLst/>
              <a:cxnLst/>
              <a:rect l="l" t="t" r="r" b="b"/>
              <a:pathLst>
                <a:path w="5488" h="3576" extrusionOk="0">
                  <a:moveTo>
                    <a:pt x="4111" y="0"/>
                  </a:moveTo>
                  <a:cubicBezTo>
                    <a:pt x="4111" y="0"/>
                    <a:pt x="3666" y="2042"/>
                    <a:pt x="2903" y="2359"/>
                  </a:cubicBezTo>
                  <a:cubicBezTo>
                    <a:pt x="2800" y="2402"/>
                    <a:pt x="2665" y="2418"/>
                    <a:pt x="2516" y="2418"/>
                  </a:cubicBezTo>
                  <a:cubicBezTo>
                    <a:pt x="2016" y="2418"/>
                    <a:pt x="1370" y="2230"/>
                    <a:pt x="1370" y="2230"/>
                  </a:cubicBezTo>
                  <a:cubicBezTo>
                    <a:pt x="1370" y="2230"/>
                    <a:pt x="1068" y="2112"/>
                    <a:pt x="752" y="2112"/>
                  </a:cubicBezTo>
                  <a:cubicBezTo>
                    <a:pt x="629" y="2112"/>
                    <a:pt x="505" y="2130"/>
                    <a:pt x="395" y="2179"/>
                  </a:cubicBezTo>
                  <a:cubicBezTo>
                    <a:pt x="1" y="2359"/>
                    <a:pt x="123" y="3542"/>
                    <a:pt x="634" y="3575"/>
                  </a:cubicBezTo>
                  <a:cubicBezTo>
                    <a:pt x="648" y="3576"/>
                    <a:pt x="663" y="3576"/>
                    <a:pt x="677" y="3576"/>
                  </a:cubicBezTo>
                  <a:cubicBezTo>
                    <a:pt x="1173" y="3576"/>
                    <a:pt x="1649" y="3071"/>
                    <a:pt x="1649" y="3071"/>
                  </a:cubicBezTo>
                  <a:cubicBezTo>
                    <a:pt x="1649" y="3071"/>
                    <a:pt x="2335" y="3306"/>
                    <a:pt x="3052" y="3306"/>
                  </a:cubicBezTo>
                  <a:cubicBezTo>
                    <a:pt x="3456" y="3306"/>
                    <a:pt x="3869" y="3232"/>
                    <a:pt x="4176" y="2999"/>
                  </a:cubicBezTo>
                  <a:cubicBezTo>
                    <a:pt x="5488" y="2010"/>
                    <a:pt x="5358" y="98"/>
                    <a:pt x="5358" y="98"/>
                  </a:cubicBezTo>
                  <a:lnTo>
                    <a:pt x="4111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2" name="Google Shape;5152;p79"/>
            <p:cNvSpPr/>
            <p:nvPr/>
          </p:nvSpPr>
          <p:spPr>
            <a:xfrm flipH="1">
              <a:off x="-1073226" y="6120335"/>
              <a:ext cx="117625" cy="70726"/>
            </a:xfrm>
            <a:custGeom>
              <a:avLst/>
              <a:gdLst/>
              <a:ahLst/>
              <a:cxnLst/>
              <a:rect l="l" t="t" r="r" b="b"/>
              <a:pathLst>
                <a:path w="938" h="564" extrusionOk="0">
                  <a:moveTo>
                    <a:pt x="505" y="0"/>
                  </a:moveTo>
                  <a:cubicBezTo>
                    <a:pt x="168" y="0"/>
                    <a:pt x="1" y="563"/>
                    <a:pt x="538" y="563"/>
                  </a:cubicBezTo>
                  <a:cubicBezTo>
                    <a:pt x="938" y="563"/>
                    <a:pt x="835" y="0"/>
                    <a:pt x="5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3" name="Google Shape;5153;p79"/>
            <p:cNvSpPr/>
            <p:nvPr/>
          </p:nvSpPr>
          <p:spPr>
            <a:xfrm flipH="1">
              <a:off x="-1476012" y="6002082"/>
              <a:ext cx="381718" cy="200640"/>
            </a:xfrm>
            <a:custGeom>
              <a:avLst/>
              <a:gdLst/>
              <a:ahLst/>
              <a:cxnLst/>
              <a:rect l="l" t="t" r="r" b="b"/>
              <a:pathLst>
                <a:path w="3044" h="1600" extrusionOk="0">
                  <a:moveTo>
                    <a:pt x="1725" y="0"/>
                  </a:moveTo>
                  <a:cubicBezTo>
                    <a:pt x="1409" y="543"/>
                    <a:pt x="827" y="562"/>
                    <a:pt x="827" y="562"/>
                  </a:cubicBezTo>
                  <a:cubicBezTo>
                    <a:pt x="827" y="562"/>
                    <a:pt x="660" y="420"/>
                    <a:pt x="550" y="400"/>
                  </a:cubicBezTo>
                  <a:cubicBezTo>
                    <a:pt x="541" y="399"/>
                    <a:pt x="531" y="398"/>
                    <a:pt x="522" y="398"/>
                  </a:cubicBezTo>
                  <a:cubicBezTo>
                    <a:pt x="430" y="398"/>
                    <a:pt x="350" y="478"/>
                    <a:pt x="350" y="478"/>
                  </a:cubicBezTo>
                  <a:cubicBezTo>
                    <a:pt x="350" y="478"/>
                    <a:pt x="187" y="349"/>
                    <a:pt x="91" y="349"/>
                  </a:cubicBezTo>
                  <a:cubicBezTo>
                    <a:pt x="1" y="349"/>
                    <a:pt x="46" y="1421"/>
                    <a:pt x="129" y="1486"/>
                  </a:cubicBezTo>
                  <a:cubicBezTo>
                    <a:pt x="145" y="1498"/>
                    <a:pt x="160" y="1504"/>
                    <a:pt x="174" y="1504"/>
                  </a:cubicBezTo>
                  <a:cubicBezTo>
                    <a:pt x="238" y="1504"/>
                    <a:pt x="278" y="1390"/>
                    <a:pt x="278" y="1390"/>
                  </a:cubicBezTo>
                  <a:cubicBezTo>
                    <a:pt x="278" y="1390"/>
                    <a:pt x="350" y="1518"/>
                    <a:pt x="458" y="1584"/>
                  </a:cubicBezTo>
                  <a:cubicBezTo>
                    <a:pt x="476" y="1595"/>
                    <a:pt x="493" y="1599"/>
                    <a:pt x="507" y="1599"/>
                  </a:cubicBezTo>
                  <a:cubicBezTo>
                    <a:pt x="575" y="1599"/>
                    <a:pt x="601" y="1498"/>
                    <a:pt x="601" y="1498"/>
                  </a:cubicBezTo>
                  <a:cubicBezTo>
                    <a:pt x="878" y="1567"/>
                    <a:pt x="1128" y="1595"/>
                    <a:pt x="1355" y="1595"/>
                  </a:cubicBezTo>
                  <a:cubicBezTo>
                    <a:pt x="2538" y="1595"/>
                    <a:pt x="3043" y="808"/>
                    <a:pt x="3043" y="808"/>
                  </a:cubicBezTo>
                  <a:lnTo>
                    <a:pt x="17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4" name="Google Shape;5154;p79"/>
            <p:cNvSpPr/>
            <p:nvPr/>
          </p:nvSpPr>
          <p:spPr>
            <a:xfrm flipH="1">
              <a:off x="-1660727" y="5734979"/>
              <a:ext cx="390621" cy="393631"/>
            </a:xfrm>
            <a:custGeom>
              <a:avLst/>
              <a:gdLst/>
              <a:ahLst/>
              <a:cxnLst/>
              <a:rect l="l" t="t" r="r" b="b"/>
              <a:pathLst>
                <a:path w="3115" h="3139" extrusionOk="0">
                  <a:moveTo>
                    <a:pt x="1673" y="1"/>
                  </a:moveTo>
                  <a:cubicBezTo>
                    <a:pt x="1260" y="1"/>
                    <a:pt x="918" y="259"/>
                    <a:pt x="866" y="534"/>
                  </a:cubicBezTo>
                  <a:cubicBezTo>
                    <a:pt x="705" y="1400"/>
                    <a:pt x="1" y="2292"/>
                    <a:pt x="1" y="2292"/>
                  </a:cubicBezTo>
                  <a:lnTo>
                    <a:pt x="1648" y="3138"/>
                  </a:lnTo>
                  <a:cubicBezTo>
                    <a:pt x="1648" y="3138"/>
                    <a:pt x="3115" y="947"/>
                    <a:pt x="2443" y="327"/>
                  </a:cubicBezTo>
                  <a:cubicBezTo>
                    <a:pt x="2192" y="93"/>
                    <a:pt x="1920" y="1"/>
                    <a:pt x="1673" y="1"/>
                  </a:cubicBez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/>
                                        <p:tgtEl>
                                          <p:spTgt spid="50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/>
                                        <p:tgtEl>
                                          <p:spTgt spid="50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800"/>
                                        <p:tgtEl>
                                          <p:spTgt spid="49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800"/>
                                        <p:tgtEl>
                                          <p:spTgt spid="49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800"/>
                                        <p:tgtEl>
                                          <p:spTgt spid="5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800"/>
                                        <p:tgtEl>
                                          <p:spTgt spid="5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E1BA2FB-1380-670A-DE16-7905941B6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E9706FB-C232-1CF1-C18B-FF92EBE6BA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619" t="47355" r="34779" b="18977"/>
          <a:stretch/>
        </p:blipFill>
        <p:spPr>
          <a:xfrm>
            <a:off x="1772157" y="558173"/>
            <a:ext cx="5462123" cy="401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601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113F988-50DB-D6B8-42A5-5B0A3CB8C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2">
            <a:extLst>
              <a:ext uri="{FF2B5EF4-FFF2-40B4-BE49-F238E27FC236}">
                <a16:creationId xmlns:a16="http://schemas.microsoft.com/office/drawing/2014/main" id="{D37E482F-47A2-9BA9-2A0A-DF7CE7B31447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وان فرعي 3">
            <a:extLst>
              <a:ext uri="{FF2B5EF4-FFF2-40B4-BE49-F238E27FC236}">
                <a16:creationId xmlns:a16="http://schemas.microsoft.com/office/drawing/2014/main" id="{B334B596-C602-78AC-D213-5E65E333D7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CABB4CA8-04CF-5A00-0067-5049A5BB5A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051" t="9793" r="33474" b="13119"/>
          <a:stretch/>
        </p:blipFill>
        <p:spPr>
          <a:xfrm>
            <a:off x="802955" y="251847"/>
            <a:ext cx="6950990" cy="463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9346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82221D3-8A55-003D-5A5E-11DCCF50E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2">
            <a:extLst>
              <a:ext uri="{FF2B5EF4-FFF2-40B4-BE49-F238E27FC236}">
                <a16:creationId xmlns:a16="http://schemas.microsoft.com/office/drawing/2014/main" id="{207BE604-4C62-1FE3-E888-5D0D962DDFAE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وان فرعي 3">
            <a:extLst>
              <a:ext uri="{FF2B5EF4-FFF2-40B4-BE49-F238E27FC236}">
                <a16:creationId xmlns:a16="http://schemas.microsoft.com/office/drawing/2014/main" id="{731EA24D-99C1-141E-A3DB-88B1CDE9A0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E2C79352-E6B8-48B2-FD0A-517189175E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33" t="73011" r="44917" b="13120"/>
          <a:stretch/>
        </p:blipFill>
        <p:spPr>
          <a:xfrm>
            <a:off x="2727960" y="1120140"/>
            <a:ext cx="4457700" cy="2396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3940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4DAF61E-EDCB-A11C-F85F-D48A10EB3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2">
            <a:extLst>
              <a:ext uri="{FF2B5EF4-FFF2-40B4-BE49-F238E27FC236}">
                <a16:creationId xmlns:a16="http://schemas.microsoft.com/office/drawing/2014/main" id="{B0CAD85F-B1B4-AA5C-9E19-AC1B55FF70AF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وان 3">
            <a:extLst>
              <a:ext uri="{FF2B5EF4-FFF2-40B4-BE49-F238E27FC236}">
                <a16:creationId xmlns:a16="http://schemas.microsoft.com/office/drawing/2014/main" id="{5B100A80-F56C-087A-7ACC-924BB29D65D6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وان فرعي 4">
            <a:extLst>
              <a:ext uri="{FF2B5EF4-FFF2-40B4-BE49-F238E27FC236}">
                <a16:creationId xmlns:a16="http://schemas.microsoft.com/office/drawing/2014/main" id="{8A1281AE-E4E0-2190-59F2-5EC8551022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وان فرعي 5">
            <a:extLst>
              <a:ext uri="{FF2B5EF4-FFF2-40B4-BE49-F238E27FC236}">
                <a16:creationId xmlns:a16="http://schemas.microsoft.com/office/drawing/2014/main" id="{BAD45CC8-3C17-30B9-9861-F5CBD2922213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D245F909-87A5-0039-BA6A-44B663A6A28F}"/>
              </a:ext>
            </a:extLst>
          </p:cNvPr>
          <p:cNvSpPr/>
          <p:nvPr/>
        </p:nvSpPr>
        <p:spPr>
          <a:xfrm>
            <a:off x="1849940" y="190860"/>
            <a:ext cx="54441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اختار الإجابة الصحيحة: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CB845A94-0C03-2EBE-339E-FE073E627F2C}"/>
              </a:ext>
            </a:extLst>
          </p:cNvPr>
          <p:cNvSpPr/>
          <p:nvPr/>
        </p:nvSpPr>
        <p:spPr>
          <a:xfrm>
            <a:off x="144344" y="1365502"/>
            <a:ext cx="88553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أي العبارات التالية يدل على بذل الشغل: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CBA80F1E-7C62-CCBC-85D3-217FEBA253CB}"/>
              </a:ext>
            </a:extLst>
          </p:cNvPr>
          <p:cNvSpPr/>
          <p:nvPr/>
        </p:nvSpPr>
        <p:spPr>
          <a:xfrm>
            <a:off x="3127787" y="2431580"/>
            <a:ext cx="4027064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ar-SA" sz="40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 – التفكير بحل مسألة .</a:t>
            </a:r>
          </a:p>
          <a:p>
            <a:pPr algn="r"/>
            <a:r>
              <a:rPr lang="ar-SA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ب- حمل كأس بيدي.</a:t>
            </a:r>
          </a:p>
          <a:p>
            <a:pPr algn="r"/>
            <a:r>
              <a:rPr lang="ar-SA" sz="40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ج- التقاط قلم .</a:t>
            </a:r>
          </a:p>
          <a:p>
            <a:pPr algn="r"/>
            <a:r>
              <a:rPr lang="ar-SA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د- دفع حائط الغرفة.</a:t>
            </a:r>
            <a:endParaRPr lang="ar-SA" sz="40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186522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4DAF61E-EDCB-A11C-F85F-D48A10EB3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2">
            <a:extLst>
              <a:ext uri="{FF2B5EF4-FFF2-40B4-BE49-F238E27FC236}">
                <a16:creationId xmlns:a16="http://schemas.microsoft.com/office/drawing/2014/main" id="{B0CAD85F-B1B4-AA5C-9E19-AC1B55FF70AF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وان 3">
            <a:extLst>
              <a:ext uri="{FF2B5EF4-FFF2-40B4-BE49-F238E27FC236}">
                <a16:creationId xmlns:a16="http://schemas.microsoft.com/office/drawing/2014/main" id="{5B100A80-F56C-087A-7ACC-924BB29D65D6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وان فرعي 4">
            <a:extLst>
              <a:ext uri="{FF2B5EF4-FFF2-40B4-BE49-F238E27FC236}">
                <a16:creationId xmlns:a16="http://schemas.microsoft.com/office/drawing/2014/main" id="{8A1281AE-E4E0-2190-59F2-5EC8551022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وان فرعي 5">
            <a:extLst>
              <a:ext uri="{FF2B5EF4-FFF2-40B4-BE49-F238E27FC236}">
                <a16:creationId xmlns:a16="http://schemas.microsoft.com/office/drawing/2014/main" id="{BAD45CC8-3C17-30B9-9861-F5CBD2922213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D245F909-87A5-0039-BA6A-44B663A6A28F}"/>
              </a:ext>
            </a:extLst>
          </p:cNvPr>
          <p:cNvSpPr/>
          <p:nvPr/>
        </p:nvSpPr>
        <p:spPr>
          <a:xfrm>
            <a:off x="1849940" y="190860"/>
            <a:ext cx="54441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اختار الإجابة الصحيحة: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CB845A94-0C03-2EBE-339E-FE073E627F2C}"/>
              </a:ext>
            </a:extLst>
          </p:cNvPr>
          <p:cNvSpPr/>
          <p:nvPr/>
        </p:nvSpPr>
        <p:spPr>
          <a:xfrm>
            <a:off x="1190311" y="1365502"/>
            <a:ext cx="67633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هل العبارة صحيحة ام خاطئة؟</a:t>
            </a:r>
            <a:endParaRPr lang="ar-SA" sz="5400" b="0" cap="none" spc="0" dirty="0">
              <a:ln w="0"/>
              <a:solidFill>
                <a:schemeClr val="tx1">
                  <a:lumMod val="90000"/>
                  <a:lumOff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CBA80F1E-7C62-CCBC-85D3-217FEBA253CB}"/>
              </a:ext>
            </a:extLst>
          </p:cNvPr>
          <p:cNvSpPr/>
          <p:nvPr/>
        </p:nvSpPr>
        <p:spPr>
          <a:xfrm>
            <a:off x="534128" y="2431580"/>
            <a:ext cx="662072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ar-SA" sz="40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عندما تذهب من بيتك إلى المدرسة فإنك </a:t>
            </a:r>
          </a:p>
          <a:p>
            <a:pPr algn="r"/>
            <a:r>
              <a:rPr lang="ar-SA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لا تبذل شغلا.</a:t>
            </a:r>
            <a:endParaRPr lang="ar-SA" sz="40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1FFE1FC6-8A80-5873-0354-7138D9A346A7}"/>
              </a:ext>
            </a:extLst>
          </p:cNvPr>
          <p:cNvSpPr txBox="1"/>
          <p:nvPr/>
        </p:nvSpPr>
        <p:spPr>
          <a:xfrm>
            <a:off x="3730304" y="3194268"/>
            <a:ext cx="1208868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4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</a:t>
            </a:r>
            <a:endParaRPr lang="ar-SA" sz="54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6640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4DAF61E-EDCB-A11C-F85F-D48A10EB3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2">
            <a:extLst>
              <a:ext uri="{FF2B5EF4-FFF2-40B4-BE49-F238E27FC236}">
                <a16:creationId xmlns:a16="http://schemas.microsoft.com/office/drawing/2014/main" id="{B0CAD85F-B1B4-AA5C-9E19-AC1B55FF70AF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وان 3">
            <a:extLst>
              <a:ext uri="{FF2B5EF4-FFF2-40B4-BE49-F238E27FC236}">
                <a16:creationId xmlns:a16="http://schemas.microsoft.com/office/drawing/2014/main" id="{5B100A80-F56C-087A-7ACC-924BB29D65D6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وان فرعي 4">
            <a:extLst>
              <a:ext uri="{FF2B5EF4-FFF2-40B4-BE49-F238E27FC236}">
                <a16:creationId xmlns:a16="http://schemas.microsoft.com/office/drawing/2014/main" id="{8A1281AE-E4E0-2190-59F2-5EC8551022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وان فرعي 5">
            <a:extLst>
              <a:ext uri="{FF2B5EF4-FFF2-40B4-BE49-F238E27FC236}">
                <a16:creationId xmlns:a16="http://schemas.microsoft.com/office/drawing/2014/main" id="{BAD45CC8-3C17-30B9-9861-F5CBD2922213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D245F909-87A5-0039-BA6A-44B663A6A28F}"/>
              </a:ext>
            </a:extLst>
          </p:cNvPr>
          <p:cNvSpPr/>
          <p:nvPr/>
        </p:nvSpPr>
        <p:spPr>
          <a:xfrm>
            <a:off x="1849940" y="190860"/>
            <a:ext cx="54441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اختار الإجابة الصحيحة: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CB845A94-0C03-2EBE-339E-FE073E627F2C}"/>
              </a:ext>
            </a:extLst>
          </p:cNvPr>
          <p:cNvSpPr/>
          <p:nvPr/>
        </p:nvSpPr>
        <p:spPr>
          <a:xfrm>
            <a:off x="1190311" y="1365502"/>
            <a:ext cx="67633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هل العبارة صحيحة ام خاطئة؟</a:t>
            </a:r>
            <a:endParaRPr lang="ar-SA" sz="5400" b="0" cap="none" spc="0" dirty="0">
              <a:ln w="0"/>
              <a:solidFill>
                <a:schemeClr val="tx1">
                  <a:lumMod val="90000"/>
                  <a:lumOff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CBA80F1E-7C62-CCBC-85D3-217FEBA253CB}"/>
              </a:ext>
            </a:extLst>
          </p:cNvPr>
          <p:cNvSpPr/>
          <p:nvPr/>
        </p:nvSpPr>
        <p:spPr>
          <a:xfrm>
            <a:off x="550094" y="2431580"/>
            <a:ext cx="660475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ar-SA" sz="40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الشغل هو القوة المبذولة لتحريك جسم ما</a:t>
            </a:r>
          </a:p>
          <a:p>
            <a:pPr algn="r"/>
            <a:r>
              <a:rPr lang="ar-SA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مسافة معينة.</a:t>
            </a:r>
            <a:endParaRPr lang="ar-SA" sz="40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1FFE1FC6-8A80-5873-0354-7138D9A346A7}"/>
              </a:ext>
            </a:extLst>
          </p:cNvPr>
          <p:cNvSpPr txBox="1"/>
          <p:nvPr/>
        </p:nvSpPr>
        <p:spPr>
          <a:xfrm>
            <a:off x="3730304" y="3194268"/>
            <a:ext cx="1208868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4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ar-SA" sz="54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3713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4DAF61E-EDCB-A11C-F85F-D48A10EB3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2">
            <a:extLst>
              <a:ext uri="{FF2B5EF4-FFF2-40B4-BE49-F238E27FC236}">
                <a16:creationId xmlns:a16="http://schemas.microsoft.com/office/drawing/2014/main" id="{B0CAD85F-B1B4-AA5C-9E19-AC1B55FF70AF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وان 3">
            <a:extLst>
              <a:ext uri="{FF2B5EF4-FFF2-40B4-BE49-F238E27FC236}">
                <a16:creationId xmlns:a16="http://schemas.microsoft.com/office/drawing/2014/main" id="{5B100A80-F56C-087A-7ACC-924BB29D65D6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وان فرعي 4">
            <a:extLst>
              <a:ext uri="{FF2B5EF4-FFF2-40B4-BE49-F238E27FC236}">
                <a16:creationId xmlns:a16="http://schemas.microsoft.com/office/drawing/2014/main" id="{8A1281AE-E4E0-2190-59F2-5EC8551022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وان فرعي 5">
            <a:extLst>
              <a:ext uri="{FF2B5EF4-FFF2-40B4-BE49-F238E27FC236}">
                <a16:creationId xmlns:a16="http://schemas.microsoft.com/office/drawing/2014/main" id="{BAD45CC8-3C17-30B9-9861-F5CBD2922213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D245F909-87A5-0039-BA6A-44B663A6A28F}"/>
              </a:ext>
            </a:extLst>
          </p:cNvPr>
          <p:cNvSpPr/>
          <p:nvPr/>
        </p:nvSpPr>
        <p:spPr>
          <a:xfrm>
            <a:off x="1849940" y="190860"/>
            <a:ext cx="54441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اختار الإجابة الصحيحة: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CB845A94-0C03-2EBE-339E-FE073E627F2C}"/>
              </a:ext>
            </a:extLst>
          </p:cNvPr>
          <p:cNvSpPr/>
          <p:nvPr/>
        </p:nvSpPr>
        <p:spPr>
          <a:xfrm>
            <a:off x="1190311" y="1365502"/>
            <a:ext cx="67633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هل العبارة صحيحة ام خاطئة؟</a:t>
            </a:r>
            <a:endParaRPr lang="ar-SA" sz="5400" b="0" cap="none" spc="0" dirty="0">
              <a:ln w="0"/>
              <a:solidFill>
                <a:schemeClr val="tx1">
                  <a:lumMod val="90000"/>
                  <a:lumOff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CBA80F1E-7C62-CCBC-85D3-217FEBA253CB}"/>
              </a:ext>
            </a:extLst>
          </p:cNvPr>
          <p:cNvSpPr/>
          <p:nvPr/>
        </p:nvSpPr>
        <p:spPr>
          <a:xfrm>
            <a:off x="568322" y="2507250"/>
            <a:ext cx="753283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ar-SA" sz="40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الكتب عندما أضعها على رف بعيد أبذل شغلا</a:t>
            </a:r>
          </a:p>
          <a:p>
            <a:pPr algn="r"/>
            <a:r>
              <a:rPr lang="ar-SA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أقل من الكتب التي أضعها على الرف القريب.</a:t>
            </a:r>
            <a:endParaRPr lang="ar-SA" sz="40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1FFE1FC6-8A80-5873-0354-7138D9A346A7}"/>
              </a:ext>
            </a:extLst>
          </p:cNvPr>
          <p:cNvSpPr txBox="1"/>
          <p:nvPr/>
        </p:nvSpPr>
        <p:spPr>
          <a:xfrm>
            <a:off x="2343704" y="3672386"/>
            <a:ext cx="1208868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4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</a:t>
            </a:r>
            <a:endParaRPr lang="ar-SA" sz="54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2527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D4C7E41-B4C7-2C9A-5B7C-13FFF6A22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2">
            <a:extLst>
              <a:ext uri="{FF2B5EF4-FFF2-40B4-BE49-F238E27FC236}">
                <a16:creationId xmlns:a16="http://schemas.microsoft.com/office/drawing/2014/main" id="{75F01423-B8A8-7C3D-766B-6DD0AED5C79C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وان فرعي 3">
            <a:extLst>
              <a:ext uri="{FF2B5EF4-FFF2-40B4-BE49-F238E27FC236}">
                <a16:creationId xmlns:a16="http://schemas.microsoft.com/office/drawing/2014/main" id="{2A073C46-67D4-204E-EDAC-20EF35F00B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وان 4">
            <a:extLst>
              <a:ext uri="{FF2B5EF4-FFF2-40B4-BE49-F238E27FC236}">
                <a16:creationId xmlns:a16="http://schemas.microsoft.com/office/drawing/2014/main" id="{4CB5DC12-01A6-4A41-E1FD-9BB2531D25E3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وان فرعي 5">
            <a:extLst>
              <a:ext uri="{FF2B5EF4-FFF2-40B4-BE49-F238E27FC236}">
                <a16:creationId xmlns:a16="http://schemas.microsoft.com/office/drawing/2014/main" id="{DEBCD579-6C9D-955A-DBF3-DCBEA58E3E9E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وان 6">
            <a:extLst>
              <a:ext uri="{FF2B5EF4-FFF2-40B4-BE49-F238E27FC236}">
                <a16:creationId xmlns:a16="http://schemas.microsoft.com/office/drawing/2014/main" id="{23599A31-0488-68E2-F470-CD3F8C33AD2C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8" name="عنوان فرعي 7">
            <a:extLst>
              <a:ext uri="{FF2B5EF4-FFF2-40B4-BE49-F238E27FC236}">
                <a16:creationId xmlns:a16="http://schemas.microsoft.com/office/drawing/2014/main" id="{9CBD1F94-1EC3-9703-AE03-8A9F60719052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وان 8">
            <a:extLst>
              <a:ext uri="{FF2B5EF4-FFF2-40B4-BE49-F238E27FC236}">
                <a16:creationId xmlns:a16="http://schemas.microsoft.com/office/drawing/2014/main" id="{3EC85564-DDAD-C8E8-E95F-26B084E51867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0" name="عنوان فرعي 9">
            <a:extLst>
              <a:ext uri="{FF2B5EF4-FFF2-40B4-BE49-F238E27FC236}">
                <a16:creationId xmlns:a16="http://schemas.microsoft.com/office/drawing/2014/main" id="{70FC0308-3493-6FDB-5C10-DEF4CF30B9BD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E94F8D5F-0867-58C4-9C88-1ABB5AA554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705" t="23065" r="35367" b="26957"/>
          <a:stretch/>
        </p:blipFill>
        <p:spPr>
          <a:xfrm>
            <a:off x="2342350" y="945397"/>
            <a:ext cx="3570254" cy="4096444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C3721154-C03A-A560-B889-C2C7B8C4A728}"/>
              </a:ext>
            </a:extLst>
          </p:cNvPr>
          <p:cNvSpPr/>
          <p:nvPr/>
        </p:nvSpPr>
        <p:spPr>
          <a:xfrm>
            <a:off x="2053612" y="149888"/>
            <a:ext cx="60596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كيف يمكنني أن أبذل شغل؟</a:t>
            </a:r>
          </a:p>
        </p:txBody>
      </p:sp>
    </p:spTree>
    <p:extLst>
      <p:ext uri="{BB962C8B-B14F-4D97-AF65-F5344CB8AC3E}">
        <p14:creationId xmlns:p14="http://schemas.microsoft.com/office/powerpoint/2010/main" val="7168977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2">
            <a:extLst>
              <a:ext uri="{FF2B5EF4-FFF2-40B4-BE49-F238E27FC236}">
                <a16:creationId xmlns:a16="http://schemas.microsoft.com/office/drawing/2014/main" id="{75F01423-B8A8-7C3D-766B-6DD0AED5C79C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وان فرعي 3">
            <a:extLst>
              <a:ext uri="{FF2B5EF4-FFF2-40B4-BE49-F238E27FC236}">
                <a16:creationId xmlns:a16="http://schemas.microsoft.com/office/drawing/2014/main" id="{2A073C46-67D4-204E-EDAC-20EF35F00B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وان 4">
            <a:extLst>
              <a:ext uri="{FF2B5EF4-FFF2-40B4-BE49-F238E27FC236}">
                <a16:creationId xmlns:a16="http://schemas.microsoft.com/office/drawing/2014/main" id="{4CB5DC12-01A6-4A41-E1FD-9BB2531D25E3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وان فرعي 5">
            <a:extLst>
              <a:ext uri="{FF2B5EF4-FFF2-40B4-BE49-F238E27FC236}">
                <a16:creationId xmlns:a16="http://schemas.microsoft.com/office/drawing/2014/main" id="{DEBCD579-6C9D-955A-DBF3-DCBEA58E3E9E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وان 6">
            <a:extLst>
              <a:ext uri="{FF2B5EF4-FFF2-40B4-BE49-F238E27FC236}">
                <a16:creationId xmlns:a16="http://schemas.microsoft.com/office/drawing/2014/main" id="{23599A31-0488-68E2-F470-CD3F8C33AD2C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8" name="عنوان فرعي 7">
            <a:extLst>
              <a:ext uri="{FF2B5EF4-FFF2-40B4-BE49-F238E27FC236}">
                <a16:creationId xmlns:a16="http://schemas.microsoft.com/office/drawing/2014/main" id="{9CBD1F94-1EC3-9703-AE03-8A9F60719052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وان 8">
            <a:extLst>
              <a:ext uri="{FF2B5EF4-FFF2-40B4-BE49-F238E27FC236}">
                <a16:creationId xmlns:a16="http://schemas.microsoft.com/office/drawing/2014/main" id="{3EC85564-DDAD-C8E8-E95F-26B084E51867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0" name="عنوان فرعي 9">
            <a:extLst>
              <a:ext uri="{FF2B5EF4-FFF2-40B4-BE49-F238E27FC236}">
                <a16:creationId xmlns:a16="http://schemas.microsoft.com/office/drawing/2014/main" id="{70FC0308-3493-6FDB-5C10-DEF4CF30B9BD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E94F8D5F-0867-58C4-9C88-1ABB5AA554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310" t="23065" r="45113" b="27407"/>
          <a:stretch/>
        </p:blipFill>
        <p:spPr>
          <a:xfrm>
            <a:off x="2520759" y="914400"/>
            <a:ext cx="2975079" cy="4229100"/>
          </a:xfrm>
          <a:prstGeom prst="rect">
            <a:avLst/>
          </a:prstGeom>
        </p:spPr>
      </p:pic>
      <p:sp>
        <p:nvSpPr>
          <p:cNvPr id="11" name="عنوان 10">
            <a:extLst>
              <a:ext uri="{FF2B5EF4-FFF2-40B4-BE49-F238E27FC236}">
                <a16:creationId xmlns:a16="http://schemas.microsoft.com/office/drawing/2014/main" id="{D2267002-052A-27B0-9168-75A49CBCE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349" y="110778"/>
            <a:ext cx="7702550" cy="5730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كيف يمكنني أن أبذل شغل؟</a:t>
            </a:r>
          </a:p>
        </p:txBody>
      </p:sp>
    </p:spTree>
    <p:extLst>
      <p:ext uri="{BB962C8B-B14F-4D97-AF65-F5344CB8AC3E}">
        <p14:creationId xmlns:p14="http://schemas.microsoft.com/office/powerpoint/2010/main" val="27348355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D4C7E41-B4C7-2C9A-5B7C-13FFF6A22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2">
            <a:extLst>
              <a:ext uri="{FF2B5EF4-FFF2-40B4-BE49-F238E27FC236}">
                <a16:creationId xmlns:a16="http://schemas.microsoft.com/office/drawing/2014/main" id="{75F01423-B8A8-7C3D-766B-6DD0AED5C79C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وان فرعي 3">
            <a:extLst>
              <a:ext uri="{FF2B5EF4-FFF2-40B4-BE49-F238E27FC236}">
                <a16:creationId xmlns:a16="http://schemas.microsoft.com/office/drawing/2014/main" id="{2A073C46-67D4-204E-EDAC-20EF35F00B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وان 4">
            <a:extLst>
              <a:ext uri="{FF2B5EF4-FFF2-40B4-BE49-F238E27FC236}">
                <a16:creationId xmlns:a16="http://schemas.microsoft.com/office/drawing/2014/main" id="{4CB5DC12-01A6-4A41-E1FD-9BB2531D25E3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وان فرعي 5">
            <a:extLst>
              <a:ext uri="{FF2B5EF4-FFF2-40B4-BE49-F238E27FC236}">
                <a16:creationId xmlns:a16="http://schemas.microsoft.com/office/drawing/2014/main" id="{DEBCD579-6C9D-955A-DBF3-DCBEA58E3E9E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وان 6">
            <a:extLst>
              <a:ext uri="{FF2B5EF4-FFF2-40B4-BE49-F238E27FC236}">
                <a16:creationId xmlns:a16="http://schemas.microsoft.com/office/drawing/2014/main" id="{23599A31-0488-68E2-F470-CD3F8C33AD2C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8" name="عنوان فرعي 7">
            <a:extLst>
              <a:ext uri="{FF2B5EF4-FFF2-40B4-BE49-F238E27FC236}">
                <a16:creationId xmlns:a16="http://schemas.microsoft.com/office/drawing/2014/main" id="{9CBD1F94-1EC3-9703-AE03-8A9F60719052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وان 8">
            <a:extLst>
              <a:ext uri="{FF2B5EF4-FFF2-40B4-BE49-F238E27FC236}">
                <a16:creationId xmlns:a16="http://schemas.microsoft.com/office/drawing/2014/main" id="{3EC85564-DDAD-C8E8-E95F-26B084E51867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0" name="عنوان فرعي 9">
            <a:extLst>
              <a:ext uri="{FF2B5EF4-FFF2-40B4-BE49-F238E27FC236}">
                <a16:creationId xmlns:a16="http://schemas.microsoft.com/office/drawing/2014/main" id="{70FC0308-3493-6FDB-5C10-DEF4CF30B9BD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E94F8D5F-0867-58C4-9C88-1ABB5AA554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658" t="22890" r="54691" b="27244"/>
          <a:stretch/>
        </p:blipFill>
        <p:spPr>
          <a:xfrm>
            <a:off x="2627165" y="842720"/>
            <a:ext cx="3595608" cy="4300780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A9D6C5B5-BF55-5768-6F6B-43A7DB1411A7}"/>
              </a:ext>
            </a:extLst>
          </p:cNvPr>
          <p:cNvSpPr/>
          <p:nvPr/>
        </p:nvSpPr>
        <p:spPr>
          <a:xfrm>
            <a:off x="2595965" y="-31620"/>
            <a:ext cx="60596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كيف يمكنني أن أبذل شغل؟</a:t>
            </a:r>
          </a:p>
        </p:txBody>
      </p:sp>
    </p:spTree>
    <p:extLst>
      <p:ext uri="{BB962C8B-B14F-4D97-AF65-F5344CB8AC3E}">
        <p14:creationId xmlns:p14="http://schemas.microsoft.com/office/powerpoint/2010/main" val="27375871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F15DE19-4B91-93F6-CAD2-495E90B76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1F0C449-C1D7-811C-F188-10C5D1FEC5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B1888858-AD07-4E4F-246B-FD5B8D7684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32" t="9912" r="33540" b="13314"/>
          <a:stretch/>
        </p:blipFill>
        <p:spPr>
          <a:xfrm>
            <a:off x="860482" y="210392"/>
            <a:ext cx="7177636" cy="493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8148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38FD2C9-C929-FCCD-653C-88B912A7F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1F1D988-C366-E98B-9B53-F9387C7168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74076C0C-007C-5ED5-FFF5-1ADFBCA0D2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564" t="45624" r="35132" b="19135"/>
          <a:stretch/>
        </p:blipFill>
        <p:spPr>
          <a:xfrm>
            <a:off x="2107975" y="455516"/>
            <a:ext cx="4928050" cy="423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216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B7FB41D-5FBA-6106-0ECE-C88332AB4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2">
            <a:extLst>
              <a:ext uri="{FF2B5EF4-FFF2-40B4-BE49-F238E27FC236}">
                <a16:creationId xmlns:a16="http://schemas.microsoft.com/office/drawing/2014/main" id="{E3B36C2C-9E5E-8B1C-A668-51A13619ABA5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وان فرعي 3">
            <a:extLst>
              <a:ext uri="{FF2B5EF4-FFF2-40B4-BE49-F238E27FC236}">
                <a16:creationId xmlns:a16="http://schemas.microsoft.com/office/drawing/2014/main" id="{474C5744-61CF-26C1-8DEE-0ADCC51BD2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70245BDE-98BE-6B86-9C40-561BAA904B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000" t="29186" r="36584" b="11172"/>
          <a:stretch/>
        </p:blipFill>
        <p:spPr>
          <a:xfrm>
            <a:off x="872400" y="26670"/>
            <a:ext cx="6618060" cy="509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6255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6B74742-4C20-818A-942F-00A03721D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2">
            <a:extLst>
              <a:ext uri="{FF2B5EF4-FFF2-40B4-BE49-F238E27FC236}">
                <a16:creationId xmlns:a16="http://schemas.microsoft.com/office/drawing/2014/main" id="{4438176C-BE4F-95E7-F164-5E445A504A1A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وان 3">
            <a:extLst>
              <a:ext uri="{FF2B5EF4-FFF2-40B4-BE49-F238E27FC236}">
                <a16:creationId xmlns:a16="http://schemas.microsoft.com/office/drawing/2014/main" id="{6B73F20C-BDA7-7168-5DBD-ED16BD88DE97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وان فرعي 4">
            <a:extLst>
              <a:ext uri="{FF2B5EF4-FFF2-40B4-BE49-F238E27FC236}">
                <a16:creationId xmlns:a16="http://schemas.microsoft.com/office/drawing/2014/main" id="{2CF7348E-2093-35CB-626F-92D69D2287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وان فرعي 5">
            <a:extLst>
              <a:ext uri="{FF2B5EF4-FFF2-40B4-BE49-F238E27FC236}">
                <a16:creationId xmlns:a16="http://schemas.microsoft.com/office/drawing/2014/main" id="{74900555-BDF0-4DA3-5538-979E62F38752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4561659F-7288-A195-38C6-9489CE8AD2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26" t="13107" r="38365" b="61129"/>
          <a:stretch/>
        </p:blipFill>
        <p:spPr>
          <a:xfrm>
            <a:off x="1503336" y="235755"/>
            <a:ext cx="5424407" cy="433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6563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E794135-C302-4019-604C-9448BF18D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2">
            <a:extLst>
              <a:ext uri="{FF2B5EF4-FFF2-40B4-BE49-F238E27FC236}">
                <a16:creationId xmlns:a16="http://schemas.microsoft.com/office/drawing/2014/main" id="{C9FA1279-07EC-DC1D-10D5-3EFD7225EC34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وان 3">
            <a:extLst>
              <a:ext uri="{FF2B5EF4-FFF2-40B4-BE49-F238E27FC236}">
                <a16:creationId xmlns:a16="http://schemas.microsoft.com/office/drawing/2014/main" id="{9B32E93C-BE48-6C4E-D721-4414E34A892A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وان فرعي 4">
            <a:extLst>
              <a:ext uri="{FF2B5EF4-FFF2-40B4-BE49-F238E27FC236}">
                <a16:creationId xmlns:a16="http://schemas.microsoft.com/office/drawing/2014/main" id="{5EA4FA6E-29E3-955D-BFD5-6BB1F59973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وان فرعي 5">
            <a:extLst>
              <a:ext uri="{FF2B5EF4-FFF2-40B4-BE49-F238E27FC236}">
                <a16:creationId xmlns:a16="http://schemas.microsoft.com/office/drawing/2014/main" id="{A54E6766-5FED-4BF9-0126-59551BEB1675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A9E6D874-B432-66E0-1D5B-CF433B2C04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881" t="13107" r="50943" b="61129"/>
          <a:stretch/>
        </p:blipFill>
        <p:spPr>
          <a:xfrm>
            <a:off x="2053773" y="731375"/>
            <a:ext cx="5097786" cy="344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196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EFE9EEF-D234-DCEE-E976-EC1351DC5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2">
            <a:extLst>
              <a:ext uri="{FF2B5EF4-FFF2-40B4-BE49-F238E27FC236}">
                <a16:creationId xmlns:a16="http://schemas.microsoft.com/office/drawing/2014/main" id="{FDF407DF-AEE9-5EE6-6E65-7B274624840B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وان 3">
            <a:extLst>
              <a:ext uri="{FF2B5EF4-FFF2-40B4-BE49-F238E27FC236}">
                <a16:creationId xmlns:a16="http://schemas.microsoft.com/office/drawing/2014/main" id="{E97D0400-C43A-96DB-0E03-02025E1C863A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وان فرعي 4">
            <a:extLst>
              <a:ext uri="{FF2B5EF4-FFF2-40B4-BE49-F238E27FC236}">
                <a16:creationId xmlns:a16="http://schemas.microsoft.com/office/drawing/2014/main" id="{1E178CCB-B70F-10B3-DDDE-86795028FB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وان فرعي 5">
            <a:extLst>
              <a:ext uri="{FF2B5EF4-FFF2-40B4-BE49-F238E27FC236}">
                <a16:creationId xmlns:a16="http://schemas.microsoft.com/office/drawing/2014/main" id="{EB3F6E94-8F4B-A5CD-5909-C02610B44FCC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A96FC01A-1764-E195-9435-1E0F749611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26" t="39042" r="38214" b="35281"/>
          <a:stretch/>
        </p:blipFill>
        <p:spPr>
          <a:xfrm>
            <a:off x="1533479" y="539636"/>
            <a:ext cx="6059838" cy="383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9571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A4549AA-523C-D1C5-AE92-3D943AB50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2">
            <a:extLst>
              <a:ext uri="{FF2B5EF4-FFF2-40B4-BE49-F238E27FC236}">
                <a16:creationId xmlns:a16="http://schemas.microsoft.com/office/drawing/2014/main" id="{8BAA7EE0-4EF9-27D3-BC31-5485B1ED9D39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وان 3">
            <a:extLst>
              <a:ext uri="{FF2B5EF4-FFF2-40B4-BE49-F238E27FC236}">
                <a16:creationId xmlns:a16="http://schemas.microsoft.com/office/drawing/2014/main" id="{B499CB9B-C669-8CE1-5DCD-CA3EB5BAFCD2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وان فرعي 4">
            <a:extLst>
              <a:ext uri="{FF2B5EF4-FFF2-40B4-BE49-F238E27FC236}">
                <a16:creationId xmlns:a16="http://schemas.microsoft.com/office/drawing/2014/main" id="{6B12F149-E985-748E-4B07-E9F15F54ED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وان فرعي 5">
            <a:extLst>
              <a:ext uri="{FF2B5EF4-FFF2-40B4-BE49-F238E27FC236}">
                <a16:creationId xmlns:a16="http://schemas.microsoft.com/office/drawing/2014/main" id="{FC0C490D-02E6-686B-0C51-ED093DE9A236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F8428D05-2265-805D-41EA-7B56E9D0C4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881" t="38329" r="51246" b="33855"/>
          <a:stretch/>
        </p:blipFill>
        <p:spPr>
          <a:xfrm>
            <a:off x="2398941" y="340963"/>
            <a:ext cx="4346117" cy="416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4378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9014D1F-097F-F084-0400-DD7D360DD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2">
            <a:extLst>
              <a:ext uri="{FF2B5EF4-FFF2-40B4-BE49-F238E27FC236}">
                <a16:creationId xmlns:a16="http://schemas.microsoft.com/office/drawing/2014/main" id="{77E2608F-E040-CFD6-2C73-032BE2445B8C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وان 3">
            <a:extLst>
              <a:ext uri="{FF2B5EF4-FFF2-40B4-BE49-F238E27FC236}">
                <a16:creationId xmlns:a16="http://schemas.microsoft.com/office/drawing/2014/main" id="{2DAF599C-8565-89F8-594F-9FAB8E151CA7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وان فرعي 4">
            <a:extLst>
              <a:ext uri="{FF2B5EF4-FFF2-40B4-BE49-F238E27FC236}">
                <a16:creationId xmlns:a16="http://schemas.microsoft.com/office/drawing/2014/main" id="{EB2D6182-9620-FB6C-9B88-CFAF08959E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وان فرعي 5">
            <a:extLst>
              <a:ext uri="{FF2B5EF4-FFF2-40B4-BE49-F238E27FC236}">
                <a16:creationId xmlns:a16="http://schemas.microsoft.com/office/drawing/2014/main" id="{4A5F6014-2B72-38F5-31BE-0931D16B780A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39FD5C63-70E1-160E-9196-FACC13A8C0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881" t="65432" r="34322" b="12467"/>
          <a:stretch/>
        </p:blipFill>
        <p:spPr>
          <a:xfrm>
            <a:off x="809480" y="731375"/>
            <a:ext cx="7089989" cy="371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1338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ED792C5-7352-966E-4500-01E30F034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C161D51-7C2E-FFD5-8B99-E5F60898ED9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وان 3">
            <a:extLst>
              <a:ext uri="{FF2B5EF4-FFF2-40B4-BE49-F238E27FC236}">
                <a16:creationId xmlns:a16="http://schemas.microsoft.com/office/drawing/2014/main" id="{764BD1A8-7DBB-E2DA-A836-321388FFE8A0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وان فرعي 4">
            <a:extLst>
              <a:ext uri="{FF2B5EF4-FFF2-40B4-BE49-F238E27FC236}">
                <a16:creationId xmlns:a16="http://schemas.microsoft.com/office/drawing/2014/main" id="{1C0F57E5-11C6-4C1A-BD8B-9701A602F26E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وان 5">
            <a:extLst>
              <a:ext uri="{FF2B5EF4-FFF2-40B4-BE49-F238E27FC236}">
                <a16:creationId xmlns:a16="http://schemas.microsoft.com/office/drawing/2014/main" id="{3967D7A2-2CE6-F375-3AB8-AB1A3A270200}"/>
              </a:ext>
            </a:extLst>
          </p:cNvPr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وان فرعي 6">
            <a:extLst>
              <a:ext uri="{FF2B5EF4-FFF2-40B4-BE49-F238E27FC236}">
                <a16:creationId xmlns:a16="http://schemas.microsoft.com/office/drawing/2014/main" id="{8F20E1A1-F7C0-20EC-7356-65A042AAC885}"/>
              </a:ext>
            </a:extLst>
          </p:cNvPr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8" name="عنوان 7">
            <a:extLst>
              <a:ext uri="{FF2B5EF4-FFF2-40B4-BE49-F238E27FC236}">
                <a16:creationId xmlns:a16="http://schemas.microsoft.com/office/drawing/2014/main" id="{5DCDF9D2-979F-C8D4-C6D8-8F92D972D1B6}"/>
              </a:ext>
            </a:extLst>
          </p:cNvPr>
          <p:cNvSpPr>
            <a:spLocks noGrp="1"/>
          </p:cNvSpPr>
          <p:nvPr>
            <p:ph type="title" idx="6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4FF20075-3E9F-CF22-45C8-D1082E8EA3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950" t="11111" r="34951" b="12467"/>
          <a:stretch/>
        </p:blipFill>
        <p:spPr>
          <a:xfrm>
            <a:off x="1177665" y="66566"/>
            <a:ext cx="7361694" cy="525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009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674EF0C-D744-9622-CA8A-8BC714ECA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2">
            <a:extLst>
              <a:ext uri="{FF2B5EF4-FFF2-40B4-BE49-F238E27FC236}">
                <a16:creationId xmlns:a16="http://schemas.microsoft.com/office/drawing/2014/main" id="{41E4653D-C189-256B-CA06-A7BD8C85F0AD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وان فرعي 3">
            <a:extLst>
              <a:ext uri="{FF2B5EF4-FFF2-40B4-BE49-F238E27FC236}">
                <a16:creationId xmlns:a16="http://schemas.microsoft.com/office/drawing/2014/main" id="{BBF28109-006A-41EB-8574-123C87A1BB3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81978A2B-4188-2CD0-6887-C39EA21B1DF7}"/>
              </a:ext>
            </a:extLst>
          </p:cNvPr>
          <p:cNvSpPr/>
          <p:nvPr/>
        </p:nvSpPr>
        <p:spPr>
          <a:xfrm>
            <a:off x="249865" y="1357700"/>
            <a:ext cx="84273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كيف تساعد الآلات على انجاز الشغل؟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FF769C83-74F1-7109-60A4-1AA45601B401}"/>
              </a:ext>
            </a:extLst>
          </p:cNvPr>
          <p:cNvSpPr/>
          <p:nvPr/>
        </p:nvSpPr>
        <p:spPr>
          <a:xfrm>
            <a:off x="475371" y="3036240"/>
            <a:ext cx="819326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اذكر بعض الآلات التي نستعملها في </a:t>
            </a:r>
          </a:p>
          <a:p>
            <a:pPr algn="ctr"/>
            <a:r>
              <a:rPr lang="ar-SA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المنزل</a:t>
            </a:r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؟</a:t>
            </a:r>
          </a:p>
        </p:txBody>
      </p:sp>
    </p:spTree>
    <p:extLst>
      <p:ext uri="{BB962C8B-B14F-4D97-AF65-F5344CB8AC3E}">
        <p14:creationId xmlns:p14="http://schemas.microsoft.com/office/powerpoint/2010/main" val="1268575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E8A36DE-4031-A256-08C2-016694CC8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A2350253-6005-1E50-8649-28A5C29028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وان 3">
            <a:extLst>
              <a:ext uri="{FF2B5EF4-FFF2-40B4-BE49-F238E27FC236}">
                <a16:creationId xmlns:a16="http://schemas.microsoft.com/office/drawing/2014/main" id="{7B2BD1FE-DA6D-3E3E-4E9F-745294C48F01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وان فرعي 4">
            <a:extLst>
              <a:ext uri="{FF2B5EF4-FFF2-40B4-BE49-F238E27FC236}">
                <a16:creationId xmlns:a16="http://schemas.microsoft.com/office/drawing/2014/main" id="{DBA6CE94-5E59-86E9-15E8-18789DDE24D7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وان 5">
            <a:extLst>
              <a:ext uri="{FF2B5EF4-FFF2-40B4-BE49-F238E27FC236}">
                <a16:creationId xmlns:a16="http://schemas.microsoft.com/office/drawing/2014/main" id="{9E79D3AD-E483-C658-1457-440B3F3F83A5}"/>
              </a:ext>
            </a:extLst>
          </p:cNvPr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وان فرعي 6">
            <a:extLst>
              <a:ext uri="{FF2B5EF4-FFF2-40B4-BE49-F238E27FC236}">
                <a16:creationId xmlns:a16="http://schemas.microsoft.com/office/drawing/2014/main" id="{DB894928-6130-6AD2-C92E-5D7DFB469F63}"/>
              </a:ext>
            </a:extLst>
          </p:cNvPr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8" name="عنوان 7">
            <a:extLst>
              <a:ext uri="{FF2B5EF4-FFF2-40B4-BE49-F238E27FC236}">
                <a16:creationId xmlns:a16="http://schemas.microsoft.com/office/drawing/2014/main" id="{F74C1480-AAA0-7383-65CA-9173397D4AB0}"/>
              </a:ext>
            </a:extLst>
          </p:cNvPr>
          <p:cNvSpPr>
            <a:spLocks noGrp="1"/>
          </p:cNvSpPr>
          <p:nvPr>
            <p:ph type="title" idx="6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وان فرعي 8">
            <a:extLst>
              <a:ext uri="{FF2B5EF4-FFF2-40B4-BE49-F238E27FC236}">
                <a16:creationId xmlns:a16="http://schemas.microsoft.com/office/drawing/2014/main" id="{9103F9CE-6166-4AA3-3699-C147EE542D37}"/>
              </a:ext>
            </a:extLst>
          </p:cNvPr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0" name="عنوان 9">
            <a:extLst>
              <a:ext uri="{FF2B5EF4-FFF2-40B4-BE49-F238E27FC236}">
                <a16:creationId xmlns:a16="http://schemas.microsoft.com/office/drawing/2014/main" id="{5177018D-A2CB-4F80-DA7F-0AA814FB6AB2}"/>
              </a:ext>
            </a:extLst>
          </p:cNvPr>
          <p:cNvSpPr>
            <a:spLocks noGrp="1"/>
          </p:cNvSpPr>
          <p:nvPr>
            <p:ph type="title" idx="8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1" name="عنوان 10">
            <a:extLst>
              <a:ext uri="{FF2B5EF4-FFF2-40B4-BE49-F238E27FC236}">
                <a16:creationId xmlns:a16="http://schemas.microsoft.com/office/drawing/2014/main" id="{896A3BF3-BD04-3C7F-9530-57D5508F065F}"/>
              </a:ext>
            </a:extLst>
          </p:cNvPr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2" name="عنوان 11">
            <a:extLst>
              <a:ext uri="{FF2B5EF4-FFF2-40B4-BE49-F238E27FC236}">
                <a16:creationId xmlns:a16="http://schemas.microsoft.com/office/drawing/2014/main" id="{00C7CF8F-D12D-5C80-8301-0CC7297DC3E0}"/>
              </a:ext>
            </a:extLst>
          </p:cNvPr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3" name="عنوان 12">
            <a:extLst>
              <a:ext uri="{FF2B5EF4-FFF2-40B4-BE49-F238E27FC236}">
                <a16:creationId xmlns:a16="http://schemas.microsoft.com/office/drawing/2014/main" id="{8F4D6BDB-6D4C-BACA-BBD6-C68759DACC5A}"/>
              </a:ext>
            </a:extLst>
          </p:cNvPr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4" name="عنوان 13">
            <a:extLst>
              <a:ext uri="{FF2B5EF4-FFF2-40B4-BE49-F238E27FC236}">
                <a16:creationId xmlns:a16="http://schemas.microsoft.com/office/drawing/2014/main" id="{9D473BCC-ADA7-27CF-53FE-9638E80BE01C}"/>
              </a:ext>
            </a:extLst>
          </p:cNvPr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FF6F80AE-574B-9B59-1E4F-91222D55AF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950" t="19787" r="38167" b="19703"/>
          <a:stretch/>
        </p:blipFill>
        <p:spPr>
          <a:xfrm>
            <a:off x="1273657" y="-1452"/>
            <a:ext cx="637682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943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1EA1980-41B0-C693-01DD-3C2D9CC74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2">
            <a:extLst>
              <a:ext uri="{FF2B5EF4-FFF2-40B4-BE49-F238E27FC236}">
                <a16:creationId xmlns:a16="http://schemas.microsoft.com/office/drawing/2014/main" id="{7D380CD6-42F9-1E77-6321-12F3950DFC95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وان فرعي 3">
            <a:extLst>
              <a:ext uri="{FF2B5EF4-FFF2-40B4-BE49-F238E27FC236}">
                <a16:creationId xmlns:a16="http://schemas.microsoft.com/office/drawing/2014/main" id="{2E0415E3-FB4A-738A-723D-BD83B735931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E558BE95-47C9-868D-E634-467D0EFC7F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583" t="25185" r="29583" b="24593"/>
          <a:stretch/>
        </p:blipFill>
        <p:spPr>
          <a:xfrm>
            <a:off x="281940" y="1043940"/>
            <a:ext cx="3162300" cy="32057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B5623113-A762-F562-6C01-AFE1B81B8F41}"/>
              </a:ext>
            </a:extLst>
          </p:cNvPr>
          <p:cNvSpPr/>
          <p:nvPr/>
        </p:nvSpPr>
        <p:spPr>
          <a:xfrm>
            <a:off x="3139145" y="831540"/>
            <a:ext cx="49535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l-Kharashi 62" pitchFamily="2" charset="-78"/>
              </a:rPr>
              <a:t>هل يبذل هذا الرجل شغل؟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l-Kharashi 62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6972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1EA1980-41B0-C693-01DD-3C2D9CC74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2">
            <a:extLst>
              <a:ext uri="{FF2B5EF4-FFF2-40B4-BE49-F238E27FC236}">
                <a16:creationId xmlns:a16="http://schemas.microsoft.com/office/drawing/2014/main" id="{7D380CD6-42F9-1E77-6321-12F3950DFC95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وان فرعي 3">
            <a:extLst>
              <a:ext uri="{FF2B5EF4-FFF2-40B4-BE49-F238E27FC236}">
                <a16:creationId xmlns:a16="http://schemas.microsoft.com/office/drawing/2014/main" id="{2E0415E3-FB4A-738A-723D-BD83B735931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B5623113-A762-F562-6C01-AFE1B81B8F41}"/>
              </a:ext>
            </a:extLst>
          </p:cNvPr>
          <p:cNvSpPr/>
          <p:nvPr/>
        </p:nvSpPr>
        <p:spPr>
          <a:xfrm>
            <a:off x="3139145" y="831540"/>
            <a:ext cx="49535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l-Kharashi 62" pitchFamily="2" charset="-78"/>
              </a:rPr>
              <a:t>هل يبذل هذا الرجل شغل؟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l-Kharashi 62" pitchFamily="2" charset="-78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9611026F-47BA-3A74-44D1-034806A803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1" t="28147" r="26166" b="22815"/>
          <a:stretch/>
        </p:blipFill>
        <p:spPr>
          <a:xfrm>
            <a:off x="647404" y="1226820"/>
            <a:ext cx="3475015" cy="3733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97124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395D0A9-D179-65C0-FAE3-377E80FC3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2">
            <a:extLst>
              <a:ext uri="{FF2B5EF4-FFF2-40B4-BE49-F238E27FC236}">
                <a16:creationId xmlns:a16="http://schemas.microsoft.com/office/drawing/2014/main" id="{571859CA-93CA-3FE2-4CC4-66C86632767A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وان 3">
            <a:extLst>
              <a:ext uri="{FF2B5EF4-FFF2-40B4-BE49-F238E27FC236}">
                <a16:creationId xmlns:a16="http://schemas.microsoft.com/office/drawing/2014/main" id="{7B8B82CD-0FCA-EBEF-03CA-51CF16624D8A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وان فرعي 4">
            <a:extLst>
              <a:ext uri="{FF2B5EF4-FFF2-40B4-BE49-F238E27FC236}">
                <a16:creationId xmlns:a16="http://schemas.microsoft.com/office/drawing/2014/main" id="{55429FAF-4AA9-8394-2F39-4A5897A8DD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وان فرعي 5">
            <a:extLst>
              <a:ext uri="{FF2B5EF4-FFF2-40B4-BE49-F238E27FC236}">
                <a16:creationId xmlns:a16="http://schemas.microsoft.com/office/drawing/2014/main" id="{2141D31C-CBD6-E463-A9EF-35C38B30867C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8A17A79F-E6D4-CFC8-B80C-D4A4AF195B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50" t="30074" r="37167" b="11172"/>
          <a:stretch/>
        </p:blipFill>
        <p:spPr>
          <a:xfrm>
            <a:off x="714300" y="251128"/>
            <a:ext cx="6061800" cy="503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5065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BA70AEC-CD44-DEA4-7FFD-B298D1322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E9455E0D-AF42-E420-6E66-70E7FF4B43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BAD7CF88-DE17-4676-3A80-58836213FD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916" t="17629" r="37500" b="26815"/>
          <a:stretch/>
        </p:blipFill>
        <p:spPr>
          <a:xfrm>
            <a:off x="1158240" y="0"/>
            <a:ext cx="641604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815728"/>
      </p:ext>
    </p:extLst>
  </p:cSld>
  <p:clrMapOvr>
    <a:masterClrMapping/>
  </p:clrMapOvr>
</p:sld>
</file>

<file path=ppt/theme/theme1.xml><?xml version="1.0" encoding="utf-8"?>
<a:theme xmlns:a="http://schemas.openxmlformats.org/drawingml/2006/main" name="Physics Class for Kids: Kinetic Energy by Slidesgo">
  <a:themeElements>
    <a:clrScheme name="Simple Light">
      <a:dk1>
        <a:srgbClr val="210A06"/>
      </a:dk1>
      <a:lt1>
        <a:srgbClr val="FF6B6B"/>
      </a:lt1>
      <a:dk2>
        <a:srgbClr val="FFF2F0"/>
      </a:dk2>
      <a:lt2>
        <a:srgbClr val="FFE2DC"/>
      </a:lt2>
      <a:accent1>
        <a:srgbClr val="FFDA73"/>
      </a:accent1>
      <a:accent2>
        <a:srgbClr val="82B7F8"/>
      </a:accent2>
      <a:accent3>
        <a:srgbClr val="F57733"/>
      </a:accent3>
      <a:accent4>
        <a:srgbClr val="8C2902"/>
      </a:accent4>
      <a:accent5>
        <a:srgbClr val="FFFFFF"/>
      </a:accent5>
      <a:accent6>
        <a:srgbClr val="4D6D81"/>
      </a:accent6>
      <a:hlink>
        <a:srgbClr val="210A0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1011</TotalTime>
  <Words>216</Words>
  <Application>Microsoft Office PowerPoint</Application>
  <PresentationFormat>عرض على الشاشة (16:9)</PresentationFormat>
  <Paragraphs>45</Paragraphs>
  <Slides>35</Slides>
  <Notes>8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35</vt:i4>
      </vt:variant>
    </vt:vector>
  </HeadingPairs>
  <TitlesOfParts>
    <vt:vector size="40" baseType="lpstr">
      <vt:lpstr>Arial</vt:lpstr>
      <vt:lpstr>Roboto Condensed Light</vt:lpstr>
      <vt:lpstr>Exo 2</vt:lpstr>
      <vt:lpstr>Fredoka One</vt:lpstr>
      <vt:lpstr>Physics Class for Kids: Kinetic Energy by Slidesgo</vt:lpstr>
      <vt:lpstr>الشغل والآلات البسيطة 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هل يبذل هؤلاء الأطفال شغل ؟</vt:lpstr>
      <vt:lpstr>عرض تقديمي في PowerPoint</vt:lpstr>
      <vt:lpstr>عرض تقديمي في PowerPoint</vt:lpstr>
      <vt:lpstr>ما هو الشغل؟</vt:lpstr>
      <vt:lpstr>عرض تقديمي في PowerPoint</vt:lpstr>
      <vt:lpstr>كيف يمكن  حساب الشغل ؟</vt:lpstr>
      <vt:lpstr>كلما زادت القوة المؤثرة على الجسم يزداد مقدار الشغل .</vt:lpstr>
      <vt:lpstr>أيهم يبذل شغلا أكثر ؟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الشغل والآلات البسيطة  </dc:title>
  <dc:creator>USER</dc:creator>
  <cp:lastModifiedBy>Malook -</cp:lastModifiedBy>
  <cp:revision>3</cp:revision>
  <dcterms:modified xsi:type="dcterms:W3CDTF">2023-04-08T21:39:34Z</dcterms:modified>
</cp:coreProperties>
</file>