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ختبار منتصف الفصل"/>
          <p:cNvSpPr txBox="1"/>
          <p:nvPr/>
        </p:nvSpPr>
        <p:spPr>
          <a:xfrm>
            <a:off x="3120491" y="4914899"/>
            <a:ext cx="676381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اختبار منتصف الفصل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MagicEraser_230428_101726.png" descr="MagicEraser_230428_101726.png"/>
          <p:cNvPicPr>
            <a:picLocks noChangeAspect="1"/>
          </p:cNvPicPr>
          <p:nvPr/>
        </p:nvPicPr>
        <p:blipFill>
          <a:blip r:embed="rId2">
            <a:extLst/>
          </a:blip>
          <a:srcRect l="46645" t="27467" r="13095" b="17265"/>
          <a:stretch>
            <a:fillRect/>
          </a:stretch>
        </p:blipFill>
        <p:spPr>
          <a:xfrm>
            <a:off x="6766163" y="428625"/>
            <a:ext cx="6222969" cy="640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MagicEraser_230428_101740.png" descr="MagicEraser_230428_101740.png"/>
          <p:cNvPicPr>
            <a:picLocks noChangeAspect="1"/>
          </p:cNvPicPr>
          <p:nvPr/>
        </p:nvPicPr>
        <p:blipFill>
          <a:blip r:embed="rId3">
            <a:extLst/>
          </a:blip>
          <a:srcRect l="48100" t="25713" r="11541" b="4169"/>
          <a:stretch>
            <a:fillRect/>
          </a:stretch>
        </p:blipFill>
        <p:spPr>
          <a:xfrm>
            <a:off x="270826" y="988615"/>
            <a:ext cx="5967955" cy="777645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خط"/>
          <p:cNvSpPr/>
          <p:nvPr/>
        </p:nvSpPr>
        <p:spPr>
          <a:xfrm flipV="1">
            <a:off x="6502400" y="392715"/>
            <a:ext cx="1" cy="896817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7" name="صفحة ١١٣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428_101726.png" descr="MagicEraser_230428_101726.png"/>
          <p:cNvPicPr>
            <a:picLocks noChangeAspect="1"/>
          </p:cNvPicPr>
          <p:nvPr/>
        </p:nvPicPr>
        <p:blipFill>
          <a:blip r:embed="rId2">
            <a:extLst/>
          </a:blip>
          <a:srcRect l="8197" t="26035" r="54513" b="4354"/>
          <a:stretch>
            <a:fillRect/>
          </a:stretch>
        </p:blipFill>
        <p:spPr>
          <a:xfrm>
            <a:off x="6581941" y="580628"/>
            <a:ext cx="6137053" cy="8592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428_101740.png" descr="MagicEraser_230428_101740.png"/>
          <p:cNvPicPr>
            <a:picLocks noChangeAspect="1"/>
          </p:cNvPicPr>
          <p:nvPr/>
        </p:nvPicPr>
        <p:blipFill>
          <a:blip r:embed="rId3">
            <a:extLst/>
          </a:blip>
          <a:srcRect l="8558" t="43533" r="54760" b="11728"/>
          <a:stretch>
            <a:fillRect/>
          </a:stretch>
        </p:blipFill>
        <p:spPr>
          <a:xfrm>
            <a:off x="-183217" y="745926"/>
            <a:ext cx="6310620" cy="5772539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خط"/>
          <p:cNvSpPr/>
          <p:nvPr/>
        </p:nvSpPr>
        <p:spPr>
          <a:xfrm flipV="1">
            <a:off x="6502400" y="392715"/>
            <a:ext cx="1" cy="896817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2" name="صفحة ١١٣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١١٣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