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7382BCCC-2004-4972-8CCE-27D8B5206CFA.png" descr="7382BCCC-2004-4972-8CCE-27D8B5206CF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941" y="-45099"/>
            <a:ext cx="13076682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Wg5yvhIsNZ4" TargetMode="External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لأعداد الكسرية والكسور العشرية"/>
          <p:cNvSpPr txBox="1"/>
          <p:nvPr/>
        </p:nvSpPr>
        <p:spPr>
          <a:xfrm>
            <a:off x="2207566" y="5016499"/>
            <a:ext cx="838773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الأعداد الكسرية والكسور العشرية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MagicEraser_230428_101535.png" descr="MagicEraser_230428_101535.png"/>
          <p:cNvPicPr>
            <a:picLocks noChangeAspect="1"/>
          </p:cNvPicPr>
          <p:nvPr/>
        </p:nvPicPr>
        <p:blipFill>
          <a:blip r:embed="rId2">
            <a:extLst/>
          </a:blip>
          <a:srcRect l="12789" t="31502" r="15246" b="26545"/>
          <a:stretch>
            <a:fillRect/>
          </a:stretch>
        </p:blipFill>
        <p:spPr>
          <a:xfrm>
            <a:off x="352199" y="1651563"/>
            <a:ext cx="12047979" cy="526769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صفحة ١٠٩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MagicEraser_230428_101550.png" descr="MagicEraser_230428_101550.png"/>
          <p:cNvPicPr>
            <a:picLocks noChangeAspect="1"/>
          </p:cNvPicPr>
          <p:nvPr/>
        </p:nvPicPr>
        <p:blipFill>
          <a:blip r:embed="rId2">
            <a:extLst/>
          </a:blip>
          <a:srcRect l="19503" t="14437" r="14944" b="28706"/>
          <a:stretch>
            <a:fillRect/>
          </a:stretch>
        </p:blipFill>
        <p:spPr>
          <a:xfrm>
            <a:off x="1433809" y="36060"/>
            <a:ext cx="11146791" cy="7251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MagicEraser_230428_101550.png" descr="MagicEraser_230428_101550.png"/>
          <p:cNvPicPr>
            <a:picLocks noChangeAspect="1"/>
          </p:cNvPicPr>
          <p:nvPr/>
        </p:nvPicPr>
        <p:blipFill>
          <a:blip r:embed="rId2">
            <a:extLst/>
          </a:blip>
          <a:srcRect l="38641" t="70216" r="34082" b="18320"/>
          <a:stretch>
            <a:fillRect/>
          </a:stretch>
        </p:blipFill>
        <p:spPr>
          <a:xfrm>
            <a:off x="3127450" y="6854416"/>
            <a:ext cx="7125062" cy="224583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صفحة ١١٠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428_101333.png" descr="MagicEraser_230428_101333.png"/>
          <p:cNvPicPr>
            <a:picLocks noChangeAspect="1"/>
          </p:cNvPicPr>
          <p:nvPr/>
        </p:nvPicPr>
        <p:blipFill>
          <a:blip r:embed="rId2">
            <a:extLst/>
          </a:blip>
          <a:srcRect l="67659" t="56119" r="14862" b="32204"/>
          <a:stretch>
            <a:fillRect/>
          </a:stretch>
        </p:blipFill>
        <p:spPr>
          <a:xfrm>
            <a:off x="4146153" y="3861409"/>
            <a:ext cx="4712493" cy="2361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MagicEraser_230428_101333.png" descr="MagicEraser_230428_101333.png"/>
          <p:cNvPicPr>
            <a:picLocks noChangeAspect="1"/>
          </p:cNvPicPr>
          <p:nvPr/>
        </p:nvPicPr>
        <p:blipFill>
          <a:blip r:embed="rId2">
            <a:extLst/>
          </a:blip>
          <a:srcRect l="64731" t="37139" r="10538" b="17248"/>
          <a:stretch>
            <a:fillRect/>
          </a:stretch>
        </p:blipFill>
        <p:spPr>
          <a:xfrm>
            <a:off x="9055190" y="3298867"/>
            <a:ext cx="3166796" cy="438061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الأعداد الكسرية والكسور العشرية"/>
          <p:cNvSpPr txBox="1"/>
          <p:nvPr/>
        </p:nvSpPr>
        <p:spPr>
          <a:xfrm>
            <a:off x="2034476" y="1338345"/>
            <a:ext cx="838773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الأعداد الكسرية والكسور العشرية </a:t>
            </a:r>
          </a:p>
        </p:txBody>
      </p:sp>
      <p:sp>
        <p:nvSpPr>
          <p:cNvPr id="131" name="صفحة ١٠٧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١٠٧ </a:t>
            </a:r>
          </a:p>
        </p:txBody>
      </p:sp>
      <p:grpSp>
        <p:nvGrpSpPr>
          <p:cNvPr id="134" name="تجميع"/>
          <p:cNvGrpSpPr/>
          <p:nvPr/>
        </p:nvGrpSpPr>
        <p:grpSpPr>
          <a:xfrm>
            <a:off x="613515" y="2611703"/>
            <a:ext cx="8503491" cy="5697603"/>
            <a:chOff x="0" y="0"/>
            <a:chExt cx="8503490" cy="5697601"/>
          </a:xfrm>
        </p:grpSpPr>
        <p:pic>
          <p:nvPicPr>
            <p:cNvPr id="132" name="MagicEraser_230428_101333.png" descr="MagicEraser_230428_10133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824" t="32057" r="34946" b="20227"/>
            <a:stretch>
              <a:fillRect/>
            </a:stretch>
          </p:blipFill>
          <p:spPr>
            <a:xfrm>
              <a:off x="0" y="559724"/>
              <a:ext cx="8503491" cy="51378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" name="مستطيل مستدير الزوايا"/>
            <p:cNvSpPr/>
            <p:nvPr/>
          </p:nvSpPr>
          <p:spPr>
            <a:xfrm>
              <a:off x="133147" y="0"/>
              <a:ext cx="2092515" cy="880887"/>
            </a:xfrm>
            <a:prstGeom prst="roundRect">
              <a:avLst>
                <a:gd name="adj" fmla="val 21626"/>
              </a:avLst>
            </a:prstGeom>
            <a:solidFill>
              <a:srgbClr val="FFF9E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MagicEraser_230428_101404.png" descr="MagicEraser_230428_101404.png"/>
          <p:cNvPicPr>
            <a:picLocks noChangeAspect="1"/>
          </p:cNvPicPr>
          <p:nvPr/>
        </p:nvPicPr>
        <p:blipFill>
          <a:blip r:embed="rId2">
            <a:extLst/>
          </a:blip>
          <a:srcRect l="12386" t="17385" r="14473" b="3998"/>
          <a:stretch>
            <a:fillRect/>
          </a:stretch>
        </p:blipFill>
        <p:spPr>
          <a:xfrm>
            <a:off x="1911220" y="605829"/>
            <a:ext cx="10595925" cy="854197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صفحة ١٠٧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MagicEraser_230428_101451.png" descr="MagicEraser_230428_101451.png"/>
          <p:cNvPicPr>
            <a:picLocks noChangeAspect="1"/>
          </p:cNvPicPr>
          <p:nvPr/>
        </p:nvPicPr>
        <p:blipFill>
          <a:blip r:embed="rId2">
            <a:extLst/>
          </a:blip>
          <a:srcRect l="15215" t="17513" r="33493" b="6849"/>
          <a:stretch>
            <a:fillRect/>
          </a:stretch>
        </p:blipFill>
        <p:spPr>
          <a:xfrm>
            <a:off x="2233671" y="338931"/>
            <a:ext cx="8205703" cy="9075665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صفحة ١٠٨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MagicEraser_230428_101504.png" descr="MagicEraser_230428_101504.png"/>
          <p:cNvPicPr>
            <a:picLocks noChangeAspect="1"/>
          </p:cNvPicPr>
          <p:nvPr/>
        </p:nvPicPr>
        <p:blipFill>
          <a:blip r:embed="rId2">
            <a:extLst/>
          </a:blip>
          <a:srcRect l="16772" t="33321" r="12829" b="53991"/>
          <a:stretch>
            <a:fillRect/>
          </a:stretch>
        </p:blipFill>
        <p:spPr>
          <a:xfrm>
            <a:off x="2375461" y="230786"/>
            <a:ext cx="10266044" cy="1387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MagicEraser_230428_101504.png" descr="MagicEraser_230428_101504.png"/>
          <p:cNvPicPr>
            <a:picLocks noChangeAspect="1"/>
          </p:cNvPicPr>
          <p:nvPr/>
        </p:nvPicPr>
        <p:blipFill>
          <a:blip r:embed="rId2">
            <a:extLst/>
          </a:blip>
          <a:srcRect l="23505" t="46773" r="14800" b="37176"/>
          <a:stretch>
            <a:fillRect/>
          </a:stretch>
        </p:blipFill>
        <p:spPr>
          <a:xfrm>
            <a:off x="1271605" y="1892513"/>
            <a:ext cx="11399294" cy="2224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MagicEraser_230428_101504.png" descr="MagicEraser_230428_101504.png"/>
          <p:cNvPicPr>
            <a:picLocks noChangeAspect="1"/>
          </p:cNvPicPr>
          <p:nvPr/>
        </p:nvPicPr>
        <p:blipFill>
          <a:blip r:embed="rId2">
            <a:extLst/>
          </a:blip>
          <a:srcRect l="32852" t="63786" r="14553" b="11261"/>
          <a:stretch>
            <a:fillRect/>
          </a:stretch>
        </p:blipFill>
        <p:spPr>
          <a:xfrm>
            <a:off x="2222809" y="5390367"/>
            <a:ext cx="10304638" cy="366661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صفحة ١٠٨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MagicEraser_230428_101519.png" descr="MagicEraser_230428_101519.png"/>
          <p:cNvPicPr>
            <a:picLocks noChangeAspect="1"/>
          </p:cNvPicPr>
          <p:nvPr/>
        </p:nvPicPr>
        <p:blipFill>
          <a:blip r:embed="rId2">
            <a:extLst/>
          </a:blip>
          <a:srcRect l="12013" t="17546" r="14971" b="6680"/>
          <a:stretch>
            <a:fillRect/>
          </a:stretch>
        </p:blipFill>
        <p:spPr>
          <a:xfrm>
            <a:off x="1211346" y="237529"/>
            <a:ext cx="11382648" cy="885930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صفحة ١٠٩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