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7382BCCC-2004-4972-8CCE-27D8B5206CFA.png" descr="7382BCCC-2004-4972-8CCE-27D8B5206CF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941" y="-45099"/>
            <a:ext cx="13076682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_ilSGFiYeO0" TargetMode="External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لاجزاء من مئة"/>
          <p:cNvSpPr txBox="1"/>
          <p:nvPr/>
        </p:nvSpPr>
        <p:spPr>
          <a:xfrm>
            <a:off x="3737664" y="4914899"/>
            <a:ext cx="483711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الاجزاء من مئة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425_225532.png" descr="MagicEraser_230425_225532.png"/>
          <p:cNvPicPr>
            <a:picLocks noChangeAspect="1"/>
          </p:cNvPicPr>
          <p:nvPr/>
        </p:nvPicPr>
        <p:blipFill>
          <a:blip r:embed="rId2">
            <a:extLst/>
          </a:blip>
          <a:srcRect l="76238" t="46314" r="5714" b="45884"/>
          <a:stretch>
            <a:fillRect/>
          </a:stretch>
        </p:blipFill>
        <p:spPr>
          <a:xfrm>
            <a:off x="6289177" y="3519744"/>
            <a:ext cx="5813995" cy="1884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425_225532.png" descr="MagicEraser_230425_225532.png"/>
          <p:cNvPicPr>
            <a:picLocks noChangeAspect="1"/>
          </p:cNvPicPr>
          <p:nvPr/>
        </p:nvPicPr>
        <p:blipFill>
          <a:blip r:embed="rId2">
            <a:extLst/>
          </a:blip>
          <a:srcRect l="81872" t="61613" r="5714" b="32866"/>
          <a:stretch>
            <a:fillRect/>
          </a:stretch>
        </p:blipFill>
        <p:spPr>
          <a:xfrm>
            <a:off x="1011287" y="3858675"/>
            <a:ext cx="3618841" cy="1206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2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صفحة ١٠٤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١٠٤ </a:t>
            </a:r>
          </a:p>
        </p:txBody>
      </p:sp>
      <p:pic>
        <p:nvPicPr>
          <p:cNvPr id="131" name="MagicEraser_230425_225532.png" descr="MagicEraser_230425_225532.png"/>
          <p:cNvPicPr>
            <a:picLocks noChangeAspect="1"/>
          </p:cNvPicPr>
          <p:nvPr/>
        </p:nvPicPr>
        <p:blipFill>
          <a:blip r:embed="rId2">
            <a:extLst/>
          </a:blip>
          <a:srcRect l="14453" t="24397" r="26343" b="6929"/>
          <a:stretch>
            <a:fillRect/>
          </a:stretch>
        </p:blipFill>
        <p:spPr>
          <a:xfrm>
            <a:off x="1331696" y="2268140"/>
            <a:ext cx="8069607" cy="7020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MagicEraser_230425_225532.png" descr="MagicEraser_230425_225532.png"/>
          <p:cNvPicPr>
            <a:picLocks noChangeAspect="1"/>
          </p:cNvPicPr>
          <p:nvPr/>
        </p:nvPicPr>
        <p:blipFill>
          <a:blip r:embed="rId2">
            <a:extLst/>
          </a:blip>
          <a:srcRect l="73074" t="27127" r="1512" b="23142"/>
          <a:stretch>
            <a:fillRect/>
          </a:stretch>
        </p:blipFill>
        <p:spPr>
          <a:xfrm>
            <a:off x="9322300" y="2790416"/>
            <a:ext cx="3707175" cy="544078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الاجزاء من مئة"/>
          <p:cNvSpPr txBox="1"/>
          <p:nvPr/>
        </p:nvSpPr>
        <p:spPr>
          <a:xfrm>
            <a:off x="4083843" y="587659"/>
            <a:ext cx="483711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الاجزاء من مئة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صفحة ١٠٤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١٠٤ </a:t>
            </a:r>
          </a:p>
        </p:txBody>
      </p:sp>
      <p:pic>
        <p:nvPicPr>
          <p:cNvPr id="136" name="MagicEraser_230425_225604.png" descr="MagicEraser_230425_225604.png"/>
          <p:cNvPicPr>
            <a:picLocks noChangeAspect="1"/>
          </p:cNvPicPr>
          <p:nvPr/>
        </p:nvPicPr>
        <p:blipFill>
          <a:blip r:embed="rId2">
            <a:extLst/>
          </a:blip>
          <a:srcRect l="11589" t="27624" r="28811" b="7165"/>
          <a:stretch>
            <a:fillRect/>
          </a:stretch>
        </p:blipFill>
        <p:spPr>
          <a:xfrm>
            <a:off x="1833959" y="1045765"/>
            <a:ext cx="9337066" cy="7662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صفحة ١٠٥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١٠٥ </a:t>
            </a:r>
          </a:p>
        </p:txBody>
      </p:sp>
      <p:pic>
        <p:nvPicPr>
          <p:cNvPr id="139" name="MagicEraser_230425_225621.png" descr="MagicEraser_230425_225621.png"/>
          <p:cNvPicPr>
            <a:picLocks noChangeAspect="1"/>
          </p:cNvPicPr>
          <p:nvPr/>
        </p:nvPicPr>
        <p:blipFill>
          <a:blip r:embed="rId2">
            <a:extLst/>
          </a:blip>
          <a:srcRect l="9380" t="19036" r="5793" b="7265"/>
          <a:stretch>
            <a:fillRect/>
          </a:stretch>
        </p:blipFill>
        <p:spPr>
          <a:xfrm>
            <a:off x="1083302" y="659904"/>
            <a:ext cx="11559403" cy="7532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تجميع"/>
          <p:cNvGrpSpPr/>
          <p:nvPr/>
        </p:nvGrpSpPr>
        <p:grpSpPr>
          <a:xfrm>
            <a:off x="1264670" y="577013"/>
            <a:ext cx="11510460" cy="7441432"/>
            <a:chOff x="0" y="0"/>
            <a:chExt cx="11510458" cy="7441430"/>
          </a:xfrm>
        </p:grpSpPr>
        <p:pic>
          <p:nvPicPr>
            <p:cNvPr id="141" name="MagicEraser_230425_225636.png" descr="MagicEraser_230425_22563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337" t="22056" r="8738" b="10445"/>
            <a:stretch>
              <a:fillRect/>
            </a:stretch>
          </p:blipFill>
          <p:spPr>
            <a:xfrm>
              <a:off x="0" y="0"/>
              <a:ext cx="11506784" cy="69408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MagicEraser_230425_225636.png" descr="MagicEraser_230425_22563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6297" t="89105" r="8737" b="5255"/>
            <a:stretch>
              <a:fillRect/>
            </a:stretch>
          </p:blipFill>
          <p:spPr>
            <a:xfrm>
              <a:off x="9458694" y="6861580"/>
              <a:ext cx="2051765" cy="579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4" name="صفحة ١٠٥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١٠٥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MagicEraser_230425_225712.png" descr="MagicEraser_230425_225712.png"/>
          <p:cNvPicPr>
            <a:picLocks noChangeAspect="1"/>
          </p:cNvPicPr>
          <p:nvPr/>
        </p:nvPicPr>
        <p:blipFill>
          <a:blip r:embed="rId2">
            <a:extLst/>
          </a:blip>
          <a:srcRect l="15365" t="14727" r="9811" b="0"/>
          <a:stretch>
            <a:fillRect/>
          </a:stretch>
        </p:blipFill>
        <p:spPr>
          <a:xfrm>
            <a:off x="1253019" y="281270"/>
            <a:ext cx="10989313" cy="939299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صفحة ١٠٦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١٠٦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