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0D1140-A162-46E1-B121-91B6DCD1D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64F03FF-7A22-4E32-83BC-37085BA0F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F24031-30E4-492B-984A-0E818A254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58A90D-AAFF-4B7E-8865-243CE55B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3E640F-5EE9-4CAA-9B6F-D86202498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250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7D4C22-D54A-4208-99F1-E1513739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73BD61E-96EF-4D44-88FD-EB78FD187C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672419-A7C8-4C83-8EB8-8E8C0D8A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7BA304-EC72-497D-AD48-21BDB394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73F43C-DCAB-4CB0-BE4F-79F5C3EF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128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F7F6523-EFF0-4CAA-A356-79CEE0CC4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F3EDA00-DD07-40C7-B8E5-6B828BC43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A63584-D200-4BCD-9D46-15E0BA18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4736AE-07F3-4775-9A44-D96F6302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6E4405-F243-4890-90BB-57766D336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476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C502B8-D4D5-47F4-8E52-424D379D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37BF49-C75B-4D24-8E6C-127D3A59B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30761-31E3-4924-AF6E-BC36762F8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B9DE6B-7DFD-4098-8B00-074F2778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DEA356-BDE8-430D-8FC7-729688DB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854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F40D0B-EE8A-4052-B9E8-107535494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E149BA6-8A04-4A81-B586-72CF802F2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60214A-2BAA-4848-8DD9-FA66F20C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29C0E9-C9DA-469B-8D91-D7E17C2D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29091B-800A-41DB-AD91-813FCBE0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648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162971-2D34-4475-AC60-93B773F8C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A370B8-5187-4354-A9CF-EC4A713BB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D320FF1-06AB-48A6-8F26-B901B320F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D788DB-B9F2-4F6C-9D21-73EEABB22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1CFC26-6070-4B1F-A34D-829A68F59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82F996F-D6BB-4243-9FDC-3C113BFF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34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0C1014-59BC-4D67-AABF-31F3C7F65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86F8CCA-2454-4CB7-8D50-F62D5B6F4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C1CC457-8EE2-4B7E-AB3E-508D043D6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A9BE09D-5E4B-4015-96B8-1371CC8F2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9B8A051-E63F-40BC-98D8-87E8A87E8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8F305D-1E3C-4600-9AAE-A53E80B8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3150623-764A-4BA0-91A5-CDA2BFC20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C784335-FEE7-4212-992B-8573F43E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58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537437-DA1F-4638-A5DC-91A951AE2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226EE7C-048F-4514-BF15-C082580C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17EA02D-BD07-45A9-9030-5D4E9A3B9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388E7AD-2207-4A63-9AC8-0EAF815D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5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CA3AB43-CC18-4948-84B8-6C013EFD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0E4868D-C02D-4D09-8554-3350E70B0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A52FA8E-8C82-4B4C-8B74-09058F815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232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FE75A0-9CC2-4D6B-A0BB-8A0A800B8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2F3E8C-84B9-4CFA-BC1A-D7F2498B4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40BF55E-E12E-4F4E-B0C5-D266705BB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EF8E1A-3098-497D-A7E7-86321C3CD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89E9BC7-92EE-4C58-A22D-4D714ED2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A1A7DDB-5324-4852-A247-85C62F502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804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19F977-C6BB-4677-BB47-3F0DC1A4D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09320B-7953-4CA2-B867-A282EE951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9E1B026-252B-4370-AB47-76C956FD1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1E70E9-1F3A-4428-BC39-36230622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E505D3C-F0FE-461B-BED0-1AD1D8241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10D6E3-576D-4A6D-956A-2769D5EA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859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1E24917-8974-4BF7-8B0E-8A5F35149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E63611A-EDD1-4C53-A9B9-E0642CCA2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411663-0D59-4CE6-B7EE-B56597989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9346-0A59-4822-88B9-93B6C5C7BD19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89D71A-C649-453A-AAC3-740E835B6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10DCAD-7C94-4611-B150-BC4AB5F31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9A495-13E2-4969-A9F9-A4F7795E061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644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1DAB9B5-4127-4EC8-8AED-0E1114D67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056" y="1740694"/>
            <a:ext cx="1857375" cy="7048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F8B443D-FDAD-42CC-B70C-9F7E3B595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88" y="2466788"/>
            <a:ext cx="8674893" cy="84076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245B994C-6DB7-4DAE-858E-39BB140176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9550" y="3457575"/>
            <a:ext cx="4133850" cy="71437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B381D54-9EE2-4F12-A307-DAF4B7CFCD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4694" y="4171950"/>
            <a:ext cx="856773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EE9EA8E5-6560-46C4-AD14-C4AF9F819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056" y="1740694"/>
            <a:ext cx="1857375" cy="7048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8574653-8535-4A92-8331-588C5ADD5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1319" y="2603605"/>
            <a:ext cx="8808243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6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EE9EA8E5-6560-46C4-AD14-C4AF9F819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056" y="1740694"/>
            <a:ext cx="1857375" cy="7048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CD1F55F-68F2-4D2D-A3F4-31D14CFC5F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445545"/>
            <a:ext cx="8860631" cy="90487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A6AF1EB-CCB3-402F-938A-1E296B3480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8956" y="4205287"/>
            <a:ext cx="8753475" cy="100250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AF5E6C89-E2D9-4504-ABC1-EFAD06F900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75181" y="3550444"/>
            <a:ext cx="857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01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605FC0C-BF9C-461C-ACC1-01F208EB6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1959" y="1828800"/>
            <a:ext cx="4183856" cy="57864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944A409-3B00-4D2E-8693-CAF2591395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250" y="2550316"/>
            <a:ext cx="4276725" cy="98583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26E1AD4-4CD0-4FA5-AC96-C14CFE0AB4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4300" y="3836191"/>
            <a:ext cx="4257675" cy="69294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934F21F1-DBAD-498C-8FE9-CC1220E03B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4806" y="4450551"/>
            <a:ext cx="7841457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784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F899B16-F962-4440-BD39-0AFFB62D7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0732" y="2275784"/>
            <a:ext cx="6141244" cy="172471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5EC92B3-9F31-42C5-87AE-6991EC8A42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427" y="2275784"/>
            <a:ext cx="2486025" cy="14192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0A831F5-ECA8-497B-838C-D7C0A98727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2688" y="1685925"/>
            <a:ext cx="1671638" cy="539144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EEA3DE5F-CA53-42CB-8B84-418943A05E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6269" y="4398519"/>
            <a:ext cx="7422356" cy="113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4167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2021-12-07T02:28:45Z</dcterms:created>
  <dcterms:modified xsi:type="dcterms:W3CDTF">2021-12-07T02:38:05Z</dcterms:modified>
</cp:coreProperties>
</file>