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0E4A4F-A9E2-47DF-BAAE-FDEACDDF8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C37B7E3-3F91-47D9-96E9-996245DBB5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9B6ACB-48AF-4F71-99E5-C416DC3B3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90208CC-D88F-4C27-B3AA-FB38A09A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2807AAF-4330-49F8-A11E-8139E0CD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1551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2DD156-23FC-4224-95E4-391BE4D8F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C640F4D-B1ED-4FBA-A533-D637A30A5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E0944E-BA1A-4DF7-811B-C4E7ED893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218A97-D394-4A48-AFD0-0242F131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486965-82AC-49FA-983C-2E50DAAB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9509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8E2DFEA-6FCA-4E9C-9CAF-3899B5315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9E1B027-51AE-4F34-80B4-6B349005E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075CED-6885-49B5-86F1-99983B52C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6F548AA-2C91-40EF-93C3-041E7B9B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D04315-F85D-422C-AB11-23A7C046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80004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05EA9E-048A-4933-A791-850ADAAB0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E494F0-EE8B-4F29-B136-731171872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DFA1A65-C696-4A2E-9CB7-575BDAF2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FD5F9B-4154-4587-B088-8B8270A1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E5D16B6-D6E4-4C56-9183-1BA9AED98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4913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FC009E-BF75-4C54-AA94-4DFD3A68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5F51F8-D60A-4E34-8902-2853D5590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5817F26-32D1-41F2-AC18-3DAD058B5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0928F-8AF5-4DEA-B103-35209C386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BE763F-1011-45FE-BCF0-3AF2D296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394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07AA70-09A4-45D1-95A3-100032CAB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024443-4C7A-4753-AC6C-6353CD3D0D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AF51423-6C8E-4BEA-8C4D-14D6DA7CC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AB2D00E-46BF-4E84-BE2D-BE81D9D0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24D3FD-7D7B-4206-86AB-9FA1909D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E241829-4C0E-40FD-A756-DEC772CCA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316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AA7BD2B-54BE-4BA7-94DA-DEB9CBF6E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5139D50-20D7-4816-B154-400C37FCD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87A3151-AEBC-46DF-9CE3-DA9036C78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23B93B-B6AD-4726-893F-33B1126C41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8196C09-3EA4-4E8A-935E-91A50F3B2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FF173E1-2270-44E0-8FAD-69D547DD3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3205CA2-E267-4C24-BF6D-DF71C1868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619CB42-5C8E-41C0-83BA-F960BEC09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506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6F1DA0-29DB-47DC-B85A-1BA86388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5EA131F-4CBF-47EF-8B90-B6EF87470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EB0A599-9F25-441C-9BD0-1B5D87A5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243A8C5-D1F3-4D8E-AB7A-7CAA7ED4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8124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4129CB5-B14F-4F7C-8873-4488EF719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EFC45A2-C6E2-4FB9-9468-3A051CACB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D80CAD-3255-4CE0-936E-BD0FCF0FB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181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6BA9AE-96A8-4E8D-8A6B-189677C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1159F4-53AD-40BF-ACB9-BFFF33E75B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2E56E3D-1851-4DA2-BE3E-D70E73BEE2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675022A-9002-45DD-9EAA-D373060D8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E048D5F-14E6-4389-9BE5-AC571D533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B942D5C-8010-4807-917B-7B3FC4404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3143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0BF9EF7-6511-4E5E-8A7C-8734D747B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39E37ED-EC83-4305-A166-84680B511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526445-FF4B-488F-8BFE-BE2825FE61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7FB3EB-548A-4275-B672-6E9B730F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F47DC5-B027-4087-B711-0538C8141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6A78665-FA12-492C-8491-94C57261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6728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2B037CC-82D2-47BD-B24C-3CFAB4F99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2722D8D-AA12-4AFF-B7CE-BD9AA40AC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C55B501-2721-40FD-A322-43F884442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CFBB0-3DAE-4F24-961F-83A9331BC98D}" type="datetimeFigureOut">
              <a:rPr lang="ar-SA" smtClean="0"/>
              <a:t>03/05/43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93FBE48-FA34-4EE5-B5C6-FD5A35646D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05CB5B-A31E-4515-A764-5E06F801A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E62AB-2E47-4449-B0F8-C71F77F7FB2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248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6 - 9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تقدير ناتج الطرح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أقدر ناتج الطرح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التقريب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86F1095-FA46-4B7B-823E-4424A20DD7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4675" y="1771650"/>
            <a:ext cx="619125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767237B-327C-4B33-9A30-3B4E6BC6D2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4564" y="1700481"/>
            <a:ext cx="4083843" cy="55721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20B1153-2D53-4AC8-A922-24FE45115B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7962" y="2427474"/>
            <a:ext cx="8747234" cy="100152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6B92647-E6B6-4184-9964-BACFEC31613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31345" y="3646116"/>
            <a:ext cx="8667750" cy="129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365728E-CAA2-49C1-B84B-EF945DDCC0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4456" y="1552435"/>
            <a:ext cx="2190751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4F96B5A2-606D-4200-8C0A-08339AEBB1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2794" y="2427475"/>
            <a:ext cx="7658100" cy="885825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F54D7CEE-147D-404B-8D34-8019C7153B0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4564" y="1714769"/>
            <a:ext cx="4083843" cy="557213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7C7C652F-0203-463B-96ED-CF608238BE4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71825" y="3602830"/>
            <a:ext cx="8637694" cy="1254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F96B5A2-606D-4200-8C0A-08339AEBB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141" y="1725844"/>
            <a:ext cx="7658100" cy="80304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84935D4-5A5A-4C72-AD6E-3ACDB2F70D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213" y="2778919"/>
            <a:ext cx="8793956" cy="2675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352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14E4102-DC07-4B45-8739-B8B428050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1226" y="2340768"/>
            <a:ext cx="5555456" cy="1638301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4C34FAF-3B3F-4028-B47A-8678636F48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5818" y="1650207"/>
            <a:ext cx="3481387" cy="59293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7F68D3E-A50F-4F4D-9CE6-0EE9B7EB36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327" y="2340768"/>
            <a:ext cx="2428873" cy="2540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67112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49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2021-12-07T02:19:32Z</dcterms:created>
  <dcterms:modified xsi:type="dcterms:W3CDTF">2021-12-07T02:27:34Z</dcterms:modified>
</cp:coreProperties>
</file>