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78C3D5-712A-45FD-89CF-8EB359F33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C3E2CA1-63FC-42AE-8BB9-1DCEA6E650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A1E7DE-4481-4107-B46B-00BCBE229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CBFA-8A72-414D-A4E2-1DF2802D8E80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6D548CC-C4A1-4A9D-A059-B8F5BE692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B8D62D1-BAC5-4765-85BD-E0D45E0C0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2B094-2DED-4B9E-8725-BFCC6FC2AB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3395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3FDCEC-AF34-40BE-AAA7-6CDB1FBEC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D2E182C-29D9-492D-B823-EC373F1730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ED96EA-64E5-41C0-8EF7-E584B66D3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CBFA-8A72-414D-A4E2-1DF2802D8E80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2BBC1E5-A922-4556-8666-91FA0106A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4E2658F-C547-491C-9FA1-9423938FA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2B094-2DED-4B9E-8725-BFCC6FC2AB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38387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F29A815-0182-4819-8812-8B6B3BBCC5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77B164D-1785-421C-BBFF-FC78D6A307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AAD78BB-8514-4497-B2B3-615B220F8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CBFA-8A72-414D-A4E2-1DF2802D8E80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3C1EADE-8ED1-446C-B675-5588C0C04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C93D584-DA15-43A6-815A-9871E47CF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2B094-2DED-4B9E-8725-BFCC6FC2AB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3409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2FFA58-8FE3-4BE7-A9A7-25DEA4AEC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6954F2F-95FE-49DA-9821-31510CCB5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1BB98D-4FA9-4528-A0C4-A8ABEA2B6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CBFA-8A72-414D-A4E2-1DF2802D8E80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984C796-7E3C-4D14-8D70-69CDC91EB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4B4A98B-5522-4527-9389-91B76DACD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2B094-2DED-4B9E-8725-BFCC6FC2AB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5827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50E3E50-A283-440B-B138-73264C911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1684D5A-32EE-493D-B453-43DA9D8C8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E622E6D-B905-4C97-9A43-01895C5ED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CBFA-8A72-414D-A4E2-1DF2802D8E80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32878EA-A9AF-45EF-A9CE-F5F4449BA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70D90B-3AC8-4811-9502-09E68E667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2B094-2DED-4B9E-8725-BFCC6FC2AB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0746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74E38C-818D-44B8-92E6-B8538E142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060E0CC-94AC-45BD-B54E-D97CC007D0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32574B2-3D8A-4FF6-A5F6-BEB0F7D74E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7A64A43-5B98-4BB5-B17C-4B64FA87B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CBFA-8A72-414D-A4E2-1DF2802D8E80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B6F1111-F410-4366-A13C-3AB122E84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D967AEA-A2EA-49FD-A6FC-5878A2F50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2B094-2DED-4B9E-8725-BFCC6FC2AB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8021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80169F-C203-4F6D-AAC6-903C3692B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2509450-CBAF-4197-AED6-65330320B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5E6E012-765C-40D8-B706-99AB7776A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4290E40-CD95-4E9F-A1DA-4B142E8161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86A9D7C-A8DC-43BF-96E5-F62CB74E23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C173414-BA5B-428B-89AF-E35472537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CBFA-8A72-414D-A4E2-1DF2802D8E80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C4424EEA-82E1-4FB1-B3A9-6FB012DFF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D0D11CD-46D0-448E-8374-640608959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2B094-2DED-4B9E-8725-BFCC6FC2AB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87901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634BA2-F2DD-463D-B973-3CACA2959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A7BE1A3-8F35-4D28-8B9A-9C3A47266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CBFA-8A72-414D-A4E2-1DF2802D8E80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FEE7C4D-D430-41E0-AD41-21CD545D6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C25B165-0311-4C82-879F-7274E18D0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2B094-2DED-4B9E-8725-BFCC6FC2AB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8809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3068DF2-AAF5-4C7C-8799-8CEF50DD2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CBFA-8A72-414D-A4E2-1DF2802D8E80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BE668AA-E133-4F7A-BD02-73FF2F2B8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1DEE0B5-38AD-481A-B991-EACEAD8FB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2B094-2DED-4B9E-8725-BFCC6FC2AB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7773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934CDD7-AF7A-4AAA-BDF8-3CBD4F5E4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95AAF1A-7145-462E-9AAE-F0985B6B5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E5291FE-FB83-4960-8F42-90B09480E4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3C88F0C-8BEF-45C3-A1C7-958EEEF9A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CBFA-8A72-414D-A4E2-1DF2802D8E80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B19287C-D9AC-489D-8241-C829462C0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E7031DA-BDF5-408F-B109-88A73D7A7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2B094-2DED-4B9E-8725-BFCC6FC2AB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5499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2EE607-A88D-4873-9573-C695A1DD0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59D19C7-2C17-4182-A578-E9E629280F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5579C79-8279-4B7A-A871-5E48D3F16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FB6A81C-8859-445F-8E0B-36EEA0BC8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9CBFA-8A72-414D-A4E2-1DF2802D8E80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22F2E97-F036-48A4-A052-176805E08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6707DC0-6423-487A-8614-8681D1EDD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2B094-2DED-4B9E-8725-BFCC6FC2AB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7970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6868807-881A-47A7-B27B-46BF73650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EBC844F-3DC2-48BA-8FBD-A2C4FC807F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9209B16-C6B7-4CC4-92CD-BA32981AE3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9CBFA-8A72-414D-A4E2-1DF2802D8E80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EF8A4FC-6493-4633-A667-D8A0F0EDEF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70AAACD-5AF9-4381-8A87-B104C5DA2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2B094-2DED-4B9E-8725-BFCC6FC2AB6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5426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6 - 8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التحقق من صحة 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ناتج الطرح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01200" y="2250281"/>
            <a:ext cx="2235412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أستعمل الجمع للتحقق من صحة ناتج الطرح</a:t>
            </a:r>
          </a:p>
          <a:p>
            <a:pPr algn="ctr"/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3302CD5-7359-439C-A446-98272451ED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2830" y="1652377"/>
            <a:ext cx="5736431" cy="2207419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8E92351-3996-4EB6-938E-2D07CA5B3C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76710" y="3859796"/>
            <a:ext cx="5162551" cy="1806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3C863C10-ACF5-4E6F-B7AA-B5D19E8B3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080DE704-CAA6-4DDF-A86D-C963F637B8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7888" y="1712388"/>
            <a:ext cx="4150519" cy="545306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23E836D-76AC-4C06-B72A-25B598E2F7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41746" y="2578893"/>
            <a:ext cx="8553450" cy="243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84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0C6C118-86F5-446A-91CC-F75699DD58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40" y="1672478"/>
            <a:ext cx="1545140" cy="5635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BC181CAA-7647-4E95-BCB1-4FB69E96A1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1880" y="2745441"/>
            <a:ext cx="8291513" cy="1367118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575DD0A-2377-4426-8F04-6110D6BA79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7888" y="1712388"/>
            <a:ext cx="4150519" cy="54530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4CF037BF-B5B4-4067-B686-2205890AD7F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85888" y="1634793"/>
            <a:ext cx="2235992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449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E2FA31B-46EF-4E49-ACE5-9CF2C45E43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0352" y="1997869"/>
            <a:ext cx="8708231" cy="122461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A535CAA9-7583-4BDE-853D-EB99D6174F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1357" y="3638550"/>
            <a:ext cx="8737226" cy="128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659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FF03B226-5039-4C75-A98A-6CDD79AC76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0344" y="1662953"/>
            <a:ext cx="1364456" cy="4953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5B75DE1-BC39-44D7-91FB-2F469F48C1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2350" y="4218734"/>
            <a:ext cx="8172450" cy="1133475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F4BE2E46-6E22-44F0-A57F-D79EA07247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67000" y="2158253"/>
            <a:ext cx="2947988" cy="1685925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4A0FEEBB-89D1-4E9B-8861-B5D68FEBD5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34100" y="2176462"/>
            <a:ext cx="5600700" cy="18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1910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53</Words>
  <Application>Microsoft Office PowerPoint</Application>
  <PresentationFormat>شاشة عريضة</PresentationFormat>
  <Paragraphs>12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2021-12-07T02:06:06Z</dcterms:created>
  <dcterms:modified xsi:type="dcterms:W3CDTF">2021-12-07T02:19:05Z</dcterms:modified>
</cp:coreProperties>
</file>