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21EFD2-899C-4B11-ADEE-A17AFA9EA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2E2F50C-1291-495D-8041-D57FB9C14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15435AB-A6CA-4396-B6F8-8E8B6ED2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A45762-2566-4522-B4B1-614B8127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F3D38E8-1A6C-4FAE-9F72-CA6C69B9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093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D6BC96-97A4-40F9-9419-A2D7B6CF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740EC4-EB4C-4710-9BD9-B637057CA9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54F715-C082-4E7A-87EA-7687DD6E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E1AD2C-73B5-401C-9D29-AF5E9925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0B2E87-FC44-45C6-891C-EE4AB0257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01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26CA877-F1ED-4103-ABE0-D52B91BD3B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DAE5895-CCAD-4B04-A342-32C50FF13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BEDD2D5-91BE-453E-ACED-8975AD9F3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07DFBA-F430-4005-8FF4-28C664BA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AF33FC-46A4-44FA-A599-61D9A116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457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9CCC80-3373-4FB0-B62D-385F39749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47A9224-A114-46BD-B6D9-7A5067D2D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22809-8138-458C-8DFF-89ED785D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860D4AD-888F-4B5E-A49C-8303E3748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B24D41D-092D-456F-9054-992C158E2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535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946BC6-3F52-4906-A6A0-B549B47D6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D5F44F0-0B6C-49FE-BEC5-D454D333E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EC2E5F-093B-4926-988E-06F82C5C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B358A3-25E9-4445-A3D2-C2A622B1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3D2E44-98B2-4ABD-9BE5-40034AE8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849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EA6935-B69A-400A-AFAF-73F50EF18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CCAA22-4723-444D-9C75-7ADB51629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35C517A-079D-4A35-A740-7A890CD03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341424-2E58-4B61-A5B6-CB6D62D8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A330EF-CEFC-4CA7-863E-309DCB2A0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AD5924F-696D-4C71-9958-75C78D50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795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0CBC0C-81BC-4109-8F9B-A5E32BC7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D56468-3E17-40AA-A6A8-DAD694254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DC5C69F-1C53-4263-BF43-16BC7B84A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EEE76CE-C66F-4435-8F66-F712B3564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1C73567-4D93-408B-A7F8-254FB5022F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EDD87DE-25B4-4240-8484-AA4C206E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8B3EB9D-B72D-4583-A7AC-80339A1E2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F3A088A-B8CE-4B2B-8E6D-936904D35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986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46FE54-39B8-4D31-BD79-A9311FB1B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C013042-B600-47AA-A785-EFBD68DB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2608455-9D0B-48B3-83B9-E8B9A815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252F8D6-D51B-4327-936C-AC055AF26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041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4DA7621-F746-4C85-AB41-906B48A53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62157AC-F60C-433B-A5CB-B09926DDC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FFEB928-022A-427E-AEEA-E66F94F8B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3051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6E42A0-DF04-4473-ADF8-EC8CB75AC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3EFF7EA-1930-4C56-94DF-80B758E03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DDE238A-F836-4B54-901E-8BB945E0A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C8EEA5C-F5B0-48ED-BFF9-4FB06E17F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A1A3E5-3961-4D7C-98B3-C37C9BC80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636A310-9F8A-48B3-AD8F-1D26EC2A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766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4FA39D0-954E-4146-8D6D-11F4F1CF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B6C003-2604-4D30-9517-C5820236C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C8FD5D-1E9E-4292-9CE6-3A8A4CE30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F02545C-AC72-42C3-8124-70EF5EE8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F795A8A-3051-4745-B2A1-521E8B93C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2E5466-206F-46D0-88ED-8F9BA9FA2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883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6CACB60-DDE6-4981-8E41-1E4C81C9C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38527AF-20E2-4832-ABD8-9BDA08A2F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B353EC-695D-4AB9-934C-F06C51436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4AE50-57AF-4C13-959E-5BCAF4B230B5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E6E858-37C7-42C4-B89E-A8F99B397A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553F618-9612-47AD-BF3B-D13E207AC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528A3-EEC5-4173-8B50-102AFE8F92D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6380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371977" y="2157017"/>
            <a:ext cx="5466160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طرح عدد مكون من رقم واحد من عدد مكون من رقمين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عددا مكونا من رقم واحد </a:t>
            </a:r>
          </a:p>
          <a:p>
            <a:pPr algn="ctr"/>
            <a:r>
              <a:rPr lang="ar-SA" dirty="0"/>
              <a:t>من عدد مكون من رقمين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426266C-39F7-414B-AFA1-3B96A024B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7550" y="1714499"/>
            <a:ext cx="5950744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C3F7413-BBD3-42D6-ABE1-D1F39467C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4968" y="1721644"/>
            <a:ext cx="4579143" cy="5360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9CE0015-E98E-40D2-BDFF-7CEC6F0C7E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5543" y="2662237"/>
            <a:ext cx="9401175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FAFC3E6-C2D5-46D7-AD42-173D08BC7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4575" y="2633662"/>
            <a:ext cx="9410700" cy="243840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0075F7E-D765-4D7F-BEC3-507105A21A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0937" y="1726137"/>
            <a:ext cx="4579143" cy="53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87A3FD4-584A-4EA3-8918-382E4A694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5496" y="2181224"/>
            <a:ext cx="9029700" cy="2626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40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433C67-FA4F-4534-978C-FAB095F15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888" y="2244398"/>
            <a:ext cx="5619749" cy="211371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6AED84B-6190-4B6F-BAA5-5F35A6EB02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2643" y="2084995"/>
            <a:ext cx="2857500" cy="2286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BE55A5E-1BBA-496B-B8C5-07F2FFBFC3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5818" y="1650207"/>
            <a:ext cx="3481387" cy="59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4141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2021-12-07T01:48:28Z</dcterms:created>
  <dcterms:modified xsi:type="dcterms:W3CDTF">2021-12-07T01:55:56Z</dcterms:modified>
</cp:coreProperties>
</file>