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B25571-B180-4364-B9F1-F1E206CDA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E2D68E5-7275-4A7B-9C10-6B09214EB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394FE0-81A2-434B-9537-C32BFB314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0930C8-D02A-4EFF-926D-C52130AB2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50B878-136D-44CF-BAF0-F99481C70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436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B6A468-F990-470D-80F6-5D4A90D8A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D7CDF45-39A3-4AF5-96DA-40F9D5140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41620B-E83B-4499-A181-6AFF47A88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F4CB42-C14D-40FC-A0D1-8D29A9D41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E0AC4C-F815-447D-87D1-58F7DB96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130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DD0A137-0121-4C06-9999-DF1CD8D2C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9BEECD2-2480-41DC-A6EF-C4783B77F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CE966F-0758-412E-B2C6-049D0BDA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35CB26-B271-4856-B12C-B983A441F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F905D9-5410-4563-9780-AD4961CB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258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37A3D-2C34-4E8F-8E73-2F9F115B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792D7F-CF8B-447E-9A07-FF2D89992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EA9422-C922-4784-95FE-5AE811723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AF4117-0C57-4053-B1D0-FB3518162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80305B-12B7-4261-A8C7-81010CF2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38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9E5AA4-16DD-4A77-9D27-0E496B8A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47CB6E-A466-47EC-AE7D-79250994C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4E253-52D6-4963-AFA5-B0B98FAEE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16BC78-3DAD-4969-9FFC-E2AB07630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FF282B-C663-4F58-AA89-7C847535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89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2ABC4-A977-4CAA-AB69-570C899A7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F58560-143F-4785-BC89-FBE025DD7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DAC8741-2FE9-4C32-BD79-57D37BA14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BF35A7A-8E43-42C4-841D-95968959B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81089B2-EE70-46F3-ABB9-1CDE41F9C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7BAE68E-711B-420D-A213-CDD7FAFE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070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27F33D-3620-4798-BD1A-D4BAC1081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A74D644-03BC-471B-B8E7-D952B7E57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4ADBB3C-9B79-46C3-914A-739C9CEB6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6D8B3C3-5E93-43CF-A453-E3805A54B7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2118554-E4CF-492C-A093-7D13E8DA4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A1DBCC1-6657-49C4-9087-FE9AB11C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4EADF98-EE10-4988-BD9F-EF75E2605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7A7D9CA-83EE-43D7-A347-83628AB49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28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C3B6F7-F05F-40DE-938A-ABAAE521D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F73391-E5F0-49C8-8F72-7E8E76BF6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AB3ABE9-B87C-4DE5-AA0F-86741505B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173894C-3504-43CE-8E12-188E4FD0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96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C4CBC1C-59B0-4A59-AE43-EC62AE22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2BC5A2-1913-4A42-819A-8891F728F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69ECEBF-387B-424D-8064-01E4FBB0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678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1E6324-BBDA-4F7C-A22B-FCEBF9BC4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6D61F0-CF04-4EED-918B-BE65B24CE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ACCAFFC-2844-4180-A076-92E340662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ECC0C8-D098-47B3-9706-ACDAAEC8E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98AE77-4400-4211-AA86-C9360B90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D712C6C-92DB-4342-97AF-7EA9904B6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908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CA16EA-7A11-4E04-95D5-85805EE14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D0D6D80-8A26-41B5-9F1B-AFBFC5F56D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ED57492-82A6-4A79-9FE8-6AFD9839E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09DF56A-DBC2-4579-A9D5-152AFE680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1BDAFE4-B21C-42A0-9EF6-8C1C173DD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B0011F-E766-4572-A893-411A1E03E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82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ADF1F1F-606B-4E1E-A4DD-BA881B8E6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E5AF634-D877-4618-900A-11F08A6C6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33F6FFC-C362-46CA-8042-6407A06D3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F4DC8-D574-4190-AAAB-589DC4431F03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376FE7-35BF-4E9A-A84D-F6A76E000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73B68F-64FE-4F29-80B7-E3241C58A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11C72-3379-41DB-9A38-04FC3EE4AF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345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964906" y="2207785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بإعادة التجميع 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1864519"/>
            <a:ext cx="2235412" cy="30218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الطرح بإعادة التجميع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مراجعة 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إعادة التجميع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0C6BCAC-F4F6-4C91-A8FE-2693DFD8C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669" y="1735931"/>
            <a:ext cx="6319837" cy="392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140321C-4A01-4DF7-99AC-54FE3601E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1735931"/>
            <a:ext cx="4622007" cy="45005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850370C-EDC7-4E53-90CB-B4C3A1CE01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1022" y="2429575"/>
            <a:ext cx="87725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399D58B-EEEA-495F-B89F-C0BB1DE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2119" y="1785938"/>
            <a:ext cx="4622007" cy="45005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5A82C12-C610-4F84-B1E1-CE14D707BD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8974" y="1482328"/>
            <a:ext cx="1933575" cy="111799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578ECB4E-B019-4A51-A209-3C185ECF21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6755" y="2600324"/>
            <a:ext cx="8772525" cy="286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CA75254-3EBE-46C5-A699-B31EFCFBC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543" y="1890442"/>
            <a:ext cx="8193881" cy="3767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86608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</Words>
  <Application>Microsoft Office PowerPoint</Application>
  <PresentationFormat>شاشة عريضة</PresentationFormat>
  <Paragraphs>13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2021-11-28T23:48:53Z</dcterms:created>
  <dcterms:modified xsi:type="dcterms:W3CDTF">2021-11-28T23:56:57Z</dcterms:modified>
</cp:coreProperties>
</file>