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3C6C3C-BD88-4BEC-A6EE-27AF1B36A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36C8C9E-A51A-45E2-B9CA-D662D6A78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A2B940-3644-4FF1-951B-C5C4D519E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3F10E0-8423-4E5B-917F-124C2FFE4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3FC35E-3B69-4DD2-8B18-F7DC4497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977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22BDA-E642-44C5-9EE7-08D51554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FBB2C21-7532-449E-B559-18AE3041D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56133D-5306-4E86-A764-E493B7D01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D6D742-28BE-488C-901C-5185A1457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EF39CC-3D60-4B7C-8F40-7DD86DEA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494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5D39E90-8165-46F0-9A1D-83BED0EC3B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930CE43-B30D-4139-AA23-5B4889CB1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151954E-AC8E-4FE3-8DC5-AF6753E6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E8115C-005E-4941-B7C4-6233F2E24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E4E2FA-6048-43F5-994E-AA4A8A41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364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67438C-5CA2-4B04-B287-9CF84FFED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2073407-F72B-478D-ACC5-A8299B4A5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BC62DD-FF32-4089-BFC3-DA99B3A3A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71428B-911C-4CE6-BF89-0F2898FF9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6BF700-7377-4209-9350-C258C815E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614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344873-258E-4853-BB03-A733CA1A6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9C513F9-6C78-45FA-8946-5C30C7125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67085AE-074B-4F46-B8BC-59DF6F2BA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345731-6EB5-4473-8612-E3FDAB184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581FC7A-48AB-4BE3-81A4-06CEAFEBC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262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9D2641-FBE3-4144-9C11-D99C5318D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567599-6E85-4C95-969F-D28C71A5E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04B1320-529E-48B4-84DA-31C6CA366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C035DBE-D5B8-47FE-ACB3-01A399A3E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0D8ADA-C17E-40B4-813B-C5EEFD751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B5E945-1CE0-4187-8A2D-C1F086560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915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E2A3D1-9C99-44A0-8252-09179666B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726E51E-98F5-4AEB-BEBC-4940A2397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495B4F0-9B15-4245-890F-4F06577A9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BF18483-AF46-4417-A76B-6A6CB9127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ADAE451-AF28-4CBC-B72D-66446AB92C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BF26641-49BB-4F04-80BB-1B1EDC005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4435A29-30CE-4EEC-8526-F53817B20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BAD85C4-4066-4281-B77D-740B266FE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615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48CC4D-3593-45E0-80F4-AF427D50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FAB88EB-02E6-49C7-8F6A-6ADAC1568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D3C2132-94C5-4ED8-8268-27D6791A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A98B75C-2CF4-447D-B0E6-BC5F95A1C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41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2FFA382-8EF3-4DFC-81CE-AE976FC59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943C322-15F3-44A1-97D9-841D4079F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FDB4D35-1033-40AC-8C2A-05DB71874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009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229B37-1B58-42B7-BFF6-DE2F741E9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F83FBB8-EE3E-4E89-A649-07C1E6F72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52F4553-7B1F-4C62-AA19-4159161F5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04C2BC1-F551-4267-90B5-C9E3EEE57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9A02330-CDFE-402B-93D2-D388B6701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D805F67-8DC4-4489-AA4F-3D550E25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7112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9F8242-ABE2-4FF1-996B-A7BA50506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F872855-789F-4607-9D96-6B0CB7F5D9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B811897-92C4-49FF-B632-6A8FB28BC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0BE3C23-84FE-4075-AB43-EBCB37A82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014F16C-9060-4834-A98F-FB61C3F2E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632A53F-5F6A-4DAA-A290-9E9CC5D1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031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ACA1BB7-83E3-4BBE-A8D3-7EE8B77D3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A75DEEF-0D4E-4FEE-9C6B-D0B314B63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ECD95C-4255-4186-B250-0FC352485D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D04C8-7DA0-44BB-8818-E7D3B36C2D8D}" type="datetimeFigureOut">
              <a:rPr lang="ar-SA" smtClean="0"/>
              <a:t>24/04/43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B6EB3A-4833-4DDB-83A9-E9B673947F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77D33C-9261-4019-BBA5-E3FF37985F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BDA-030F-43AD-99BB-4E6DD320995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47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964906" y="2207785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6 - 3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الطرح بدون إعادة التجميع 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1864519"/>
            <a:ext cx="2235412" cy="302180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أطرح عددا مكونا من رقم واحد أو من رقمين من عدد مكون من رقمين بدون إعادة تجميع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58715F1-1ECF-4B1D-9E63-8A58B4A43C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031" y="1864519"/>
            <a:ext cx="6357938" cy="362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E60F269-72D6-4F03-9612-FBD5D9FFCD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6089" y="2778917"/>
            <a:ext cx="8755856" cy="235743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140321C-4A01-4DF7-99AC-54FE3601E6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0" y="1735931"/>
            <a:ext cx="4622007" cy="45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8AC5B52-466B-4FF5-94D2-6894502030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9431" y="2784660"/>
            <a:ext cx="8639175" cy="236114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399D58B-EEEA-495F-B89F-C0BB1DE0B8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2119" y="1785938"/>
            <a:ext cx="4622007" cy="45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9FBE122-5C0E-4380-AC92-4C3212383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6119" y="1814512"/>
            <a:ext cx="8316227" cy="377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53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B0B535B-ADD9-4197-8124-BEFC5BBF7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2400299"/>
            <a:ext cx="5334000" cy="16287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6152FD2-54A8-4B3A-88C9-30D02B06BC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0556" y="4436269"/>
            <a:ext cx="6391275" cy="5715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FF58A10-F94E-4596-B1A5-424E626A2F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8956" y="2604033"/>
            <a:ext cx="3219450" cy="18288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43F18A7-6381-4125-B4C0-0ED91FA66F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15525" y="1821791"/>
            <a:ext cx="1852612" cy="50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94279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62</Words>
  <Application>Microsoft Office PowerPoint</Application>
  <PresentationFormat>شاشة عريضة</PresentationFormat>
  <Paragraphs>11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2021-11-28T23:35:38Z</dcterms:created>
  <dcterms:modified xsi:type="dcterms:W3CDTF">2021-11-28T23:47:49Z</dcterms:modified>
</cp:coreProperties>
</file>