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٩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٩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الجذرية والمثلثات 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307723" y="6979966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موضوع الدرس :"/>
          <p:cNvSpPr txBox="1"/>
          <p:nvPr/>
        </p:nvSpPr>
        <p:spPr>
          <a:xfrm>
            <a:off x="2480518" y="441308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موضوع الدرس :</a:t>
            </a:r>
          </a:p>
        </p:txBody>
      </p:sp>
      <p:sp>
        <p:nvSpPr>
          <p:cNvPr id="50" name="نظرية فيثاغورس"/>
          <p:cNvSpPr txBox="1"/>
          <p:nvPr/>
        </p:nvSpPr>
        <p:spPr>
          <a:xfrm>
            <a:off x="9448065" y="771926"/>
            <a:ext cx="4442545" cy="92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 sz="5800">
                <a:solidFill>
                  <a:srgbClr val="2C097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>
                <a:solidFill>
                  <a:srgbClr val="E63B7A"/>
                </a:solidFill>
              </a:defRPr>
            </a:pPr>
            <a:r>
              <a:rPr>
                <a:solidFill>
                  <a:srgbClr val="2C0977"/>
                </a:solidFill>
              </a:rPr>
              <a:t>نظرية فيثاغورس </a:t>
            </a:r>
          </a:p>
        </p:txBody>
      </p:sp>
      <p:sp>
        <p:nvSpPr>
          <p:cNvPr id="51" name="🎯 حل مسائل…"/>
          <p:cNvSpPr txBox="1"/>
          <p:nvPr/>
        </p:nvSpPr>
        <p:spPr>
          <a:xfrm>
            <a:off x="20192975" y="3986226"/>
            <a:ext cx="3824645" cy="265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مسائل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 باستعمال نظرية فيثاغورس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تحديد اذا كان المثلث قائم الزاوية أم لا.</a:t>
            </a:r>
          </a:p>
        </p:txBody>
      </p:sp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8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1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4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2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3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7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5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6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8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9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1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9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8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3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70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7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4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7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2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9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1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6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3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5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6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1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8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0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5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2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4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8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206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1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209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4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212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7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215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6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موضوع الدرس : نظرية فيثاغورس"/>
          <p:cNvSpPr txBox="1"/>
          <p:nvPr/>
        </p:nvSpPr>
        <p:spPr>
          <a:xfrm>
            <a:off x="3718354" y="607194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2C0977"/>
                </a:solidFill>
              </a:rPr>
              <a:t>نظرية فيثاغورس </a:t>
            </a:r>
          </a:p>
        </p:txBody>
      </p:sp>
      <p:sp>
        <p:nvSpPr>
          <p:cNvPr id="69" name="🎯 حل مسائل…"/>
          <p:cNvSpPr txBox="1"/>
          <p:nvPr/>
        </p:nvSpPr>
        <p:spPr>
          <a:xfrm>
            <a:off x="16768564" y="4203680"/>
            <a:ext cx="6389123" cy="265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مسائل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 باستعمال نظرية فيثاغورس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تحديد اذا كان المثلث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 قائم الزاوية أم لا.</a:t>
            </a:r>
          </a:p>
        </p:txBody>
      </p:sp>
      <p:sp>
        <p:nvSpPr>
          <p:cNvPr id="70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٦٢</a:t>
            </a:r>
          </a:p>
        </p:txBody>
      </p:sp>
      <p:sp>
        <p:nvSpPr>
          <p:cNvPr id="71" name="مستطيل"/>
          <p:cNvSpPr/>
          <p:nvPr/>
        </p:nvSpPr>
        <p:spPr>
          <a:xfrm>
            <a:off x="12672898" y="2727682"/>
            <a:ext cx="4095667" cy="971940"/>
          </a:xfrm>
          <a:prstGeom prst="rect">
            <a:avLst/>
          </a:prstGeom>
          <a:solidFill>
            <a:srgbClr val="AFECE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5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21.jpeg"/><Relationship Id="rId6" Type="http://schemas.openxmlformats.org/officeDocument/2006/relationships/image" Target="../media/image32.png"/><Relationship Id="rId7" Type="http://schemas.openxmlformats.org/officeDocument/2006/relationships/image" Target="../media/image30.png"/><Relationship Id="rId8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4" Type="http://schemas.openxmlformats.org/officeDocument/2006/relationships/image" Target="../media/image20.png"/><Relationship Id="rId5" Type="http://schemas.openxmlformats.org/officeDocument/2006/relationships/image" Target="../media/image34.png"/><Relationship Id="rId6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0.png"/><Relationship Id="rId4" Type="http://schemas.openxmlformats.org/officeDocument/2006/relationships/image" Target="../media/image35.png"/><Relationship Id="rId5" Type="http://schemas.openxmlformats.org/officeDocument/2006/relationships/image" Target="../media/image1.gif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8.png"/><Relationship Id="rId4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8.png"/><Relationship Id="rId7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0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Relationship Id="rId7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2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Relationship Id="rId4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44.png"/><Relationship Id="rId4" Type="http://schemas.openxmlformats.org/officeDocument/2006/relationships/image" Target="../media/image20.png"/><Relationship Id="rId5" Type="http://schemas.openxmlformats.org/officeDocument/2006/relationships/image" Target="../media/image31.png"/><Relationship Id="rId6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4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4.png"/><Relationship Id="rId4" Type="http://schemas.openxmlformats.org/officeDocument/2006/relationships/image" Target="../media/image20.png"/><Relationship Id="rId5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46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24.jpeg"/><Relationship Id="rId13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5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3.jpeg"/><Relationship Id="rId4" Type="http://schemas.openxmlformats.org/officeDocument/2006/relationships/image" Target="../media/image1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4.jpeg"/><Relationship Id="rId4" Type="http://schemas.openxmlformats.org/officeDocument/2006/relationships/image" Target="../media/image12.png"/><Relationship Id="rId5" Type="http://schemas.openxmlformats.org/officeDocument/2006/relationships/image" Target="../media/image15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3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20.png"/><Relationship Id="rId4" Type="http://schemas.openxmlformats.org/officeDocument/2006/relationships/image" Target="../media/image18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0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8" name="٩- ٤…"/>
          <p:cNvSpPr txBox="1"/>
          <p:nvPr/>
        </p:nvSpPr>
        <p:spPr>
          <a:xfrm>
            <a:off x="13604222" y="5604574"/>
            <a:ext cx="5471726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٩- ٤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نظرية فيثاغورس </a:t>
            </a:r>
          </a:p>
        </p:txBody>
      </p:sp>
      <p:sp>
        <p:nvSpPr>
          <p:cNvPr id="229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٦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٦٢</a:t>
            </a:r>
          </a:p>
        </p:txBody>
      </p:sp>
      <p:grpSp>
        <p:nvGrpSpPr>
          <p:cNvPr id="590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587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583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8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89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91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24253" t="33126" r="32320" b="63964"/>
          <a:stretch>
            <a:fillRect/>
          </a:stretch>
        </p:blipFill>
        <p:spPr>
          <a:xfrm>
            <a:off x="1287198" y="3986226"/>
            <a:ext cx="17419256" cy="875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52200" t="36048" r="32724" b="52187"/>
          <a:stretch>
            <a:fillRect/>
          </a:stretch>
        </p:blipFill>
        <p:spPr>
          <a:xfrm>
            <a:off x="2170819" y="5585772"/>
            <a:ext cx="5721963" cy="3349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38789" t="35875" r="48743" b="47242"/>
          <a:stretch>
            <a:fillRect/>
          </a:stretch>
        </p:blipFill>
        <p:spPr>
          <a:xfrm>
            <a:off x="12677575" y="4934551"/>
            <a:ext cx="6028691" cy="6122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29691" t="54371" r="34264" b="42825"/>
          <a:stretch>
            <a:fillRect/>
          </a:stretch>
        </p:blipFill>
        <p:spPr>
          <a:xfrm>
            <a:off x="1787132" y="11257869"/>
            <a:ext cx="17312681" cy="1009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9532.png" descr="IMG_9532.png"/>
          <p:cNvPicPr>
            <a:picLocks noChangeAspect="1"/>
          </p:cNvPicPr>
          <p:nvPr/>
        </p:nvPicPr>
        <p:blipFill>
          <a:blip r:embed="rId4">
            <a:extLst/>
          </a:blip>
          <a:srcRect l="40072" t="75844" r="49562" b="16935"/>
          <a:stretch>
            <a:fillRect/>
          </a:stretch>
        </p:blipFill>
        <p:spPr>
          <a:xfrm>
            <a:off x="20529886" y="7995847"/>
            <a:ext cx="3150822" cy="1646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4" fill="norm" stroke="1" extrusionOk="0">
                <a:moveTo>
                  <a:pt x="5581" y="2"/>
                </a:moveTo>
                <a:cubicBezTo>
                  <a:pt x="1282" y="-22"/>
                  <a:pt x="697" y="130"/>
                  <a:pt x="279" y="648"/>
                </a:cubicBezTo>
                <a:cubicBezTo>
                  <a:pt x="53" y="929"/>
                  <a:pt x="-112" y="13417"/>
                  <a:pt x="95" y="14616"/>
                </a:cubicBezTo>
                <a:cubicBezTo>
                  <a:pt x="368" y="16194"/>
                  <a:pt x="712" y="16312"/>
                  <a:pt x="5460" y="16477"/>
                </a:cubicBezTo>
                <a:cubicBezTo>
                  <a:pt x="9562" y="16619"/>
                  <a:pt x="9589" y="16625"/>
                  <a:pt x="9779" y="17180"/>
                </a:cubicBezTo>
                <a:cubicBezTo>
                  <a:pt x="9900" y="17531"/>
                  <a:pt x="9956" y="18179"/>
                  <a:pt x="9931" y="18926"/>
                </a:cubicBezTo>
                <a:cubicBezTo>
                  <a:pt x="9893" y="20050"/>
                  <a:pt x="9867" y="20123"/>
                  <a:pt x="9463" y="20280"/>
                </a:cubicBezTo>
                <a:cubicBezTo>
                  <a:pt x="9037" y="20445"/>
                  <a:pt x="8827" y="20662"/>
                  <a:pt x="8929" y="20838"/>
                </a:cubicBezTo>
                <a:cubicBezTo>
                  <a:pt x="8959" y="20889"/>
                  <a:pt x="9293" y="20856"/>
                  <a:pt x="9671" y="20761"/>
                </a:cubicBezTo>
                <a:cubicBezTo>
                  <a:pt x="10241" y="20617"/>
                  <a:pt x="10379" y="20657"/>
                  <a:pt x="10475" y="20998"/>
                </a:cubicBezTo>
                <a:cubicBezTo>
                  <a:pt x="10637" y="21577"/>
                  <a:pt x="11515" y="21578"/>
                  <a:pt x="12548" y="21004"/>
                </a:cubicBezTo>
                <a:cubicBezTo>
                  <a:pt x="13228" y="20625"/>
                  <a:pt x="13308" y="20532"/>
                  <a:pt x="12967" y="20518"/>
                </a:cubicBezTo>
                <a:cubicBezTo>
                  <a:pt x="12343" y="20492"/>
                  <a:pt x="12025" y="19764"/>
                  <a:pt x="12123" y="18596"/>
                </a:cubicBezTo>
                <a:cubicBezTo>
                  <a:pt x="12307" y="16397"/>
                  <a:pt x="12288" y="16441"/>
                  <a:pt x="13271" y="16203"/>
                </a:cubicBezTo>
                <a:cubicBezTo>
                  <a:pt x="13764" y="16083"/>
                  <a:pt x="15701" y="15988"/>
                  <a:pt x="17577" y="15996"/>
                </a:cubicBezTo>
                <a:cubicBezTo>
                  <a:pt x="20780" y="16011"/>
                  <a:pt x="21004" y="15985"/>
                  <a:pt x="21239" y="15536"/>
                </a:cubicBezTo>
                <a:cubicBezTo>
                  <a:pt x="21462" y="15109"/>
                  <a:pt x="21488" y="14686"/>
                  <a:pt x="21488" y="11531"/>
                </a:cubicBezTo>
                <a:cubicBezTo>
                  <a:pt x="21487" y="6270"/>
                  <a:pt x="21337" y="992"/>
                  <a:pt x="21176" y="596"/>
                </a:cubicBezTo>
                <a:cubicBezTo>
                  <a:pt x="21058" y="303"/>
                  <a:pt x="19456" y="220"/>
                  <a:pt x="11252" y="80"/>
                </a:cubicBezTo>
                <a:cubicBezTo>
                  <a:pt x="8861" y="39"/>
                  <a:pt x="7015" y="10"/>
                  <a:pt x="558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2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3" grpId="1"/>
      <p:bldP build="whole" bldLvl="1" animBg="1" rev="0" advAuto="0" spid="59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٦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٦٢</a:t>
            </a:r>
          </a:p>
        </p:txBody>
      </p:sp>
      <p:grpSp>
        <p:nvGrpSpPr>
          <p:cNvPr id="605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602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598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03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04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06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24253" t="33126" r="32320" b="63964"/>
          <a:stretch>
            <a:fillRect/>
          </a:stretch>
        </p:blipFill>
        <p:spPr>
          <a:xfrm>
            <a:off x="1287198" y="3986226"/>
            <a:ext cx="17419256" cy="875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53625" t="57613" r="31727" b="30622"/>
          <a:stretch>
            <a:fillRect/>
          </a:stretch>
        </p:blipFill>
        <p:spPr>
          <a:xfrm>
            <a:off x="2170819" y="5585771"/>
            <a:ext cx="5559692" cy="334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41586" t="58247" r="44647" b="24701"/>
          <a:stretch>
            <a:fillRect/>
          </a:stretch>
        </p:blipFill>
        <p:spPr>
          <a:xfrm>
            <a:off x="12677575" y="4934551"/>
            <a:ext cx="6657158" cy="6183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G_9519.png" descr="IMG_9519.png"/>
          <p:cNvPicPr>
            <a:picLocks noChangeAspect="1"/>
          </p:cNvPicPr>
          <p:nvPr/>
        </p:nvPicPr>
        <p:blipFill>
          <a:blip r:embed="rId3">
            <a:extLst/>
          </a:blip>
          <a:srcRect l="40079" t="76894" r="34433" b="20302"/>
          <a:stretch>
            <a:fillRect/>
          </a:stretch>
        </p:blipFill>
        <p:spPr>
          <a:xfrm>
            <a:off x="5857442" y="11057035"/>
            <a:ext cx="12241696" cy="1009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G_9532.png" descr="IMG_9532.png"/>
          <p:cNvPicPr>
            <a:picLocks noChangeAspect="1"/>
          </p:cNvPicPr>
          <p:nvPr/>
        </p:nvPicPr>
        <p:blipFill>
          <a:blip r:embed="rId4">
            <a:extLst/>
          </a:blip>
          <a:srcRect l="40072" t="75844" r="49562" b="16935"/>
          <a:stretch>
            <a:fillRect/>
          </a:stretch>
        </p:blipFill>
        <p:spPr>
          <a:xfrm>
            <a:off x="20529886" y="7995847"/>
            <a:ext cx="3150822" cy="1646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4" fill="norm" stroke="1" extrusionOk="0">
                <a:moveTo>
                  <a:pt x="5581" y="2"/>
                </a:moveTo>
                <a:cubicBezTo>
                  <a:pt x="1282" y="-22"/>
                  <a:pt x="697" y="130"/>
                  <a:pt x="279" y="648"/>
                </a:cubicBezTo>
                <a:cubicBezTo>
                  <a:pt x="53" y="929"/>
                  <a:pt x="-112" y="13417"/>
                  <a:pt x="95" y="14616"/>
                </a:cubicBezTo>
                <a:cubicBezTo>
                  <a:pt x="368" y="16194"/>
                  <a:pt x="712" y="16312"/>
                  <a:pt x="5460" y="16477"/>
                </a:cubicBezTo>
                <a:cubicBezTo>
                  <a:pt x="9562" y="16619"/>
                  <a:pt x="9589" y="16625"/>
                  <a:pt x="9779" y="17180"/>
                </a:cubicBezTo>
                <a:cubicBezTo>
                  <a:pt x="9900" y="17531"/>
                  <a:pt x="9956" y="18179"/>
                  <a:pt x="9931" y="18926"/>
                </a:cubicBezTo>
                <a:cubicBezTo>
                  <a:pt x="9893" y="20050"/>
                  <a:pt x="9867" y="20123"/>
                  <a:pt x="9463" y="20280"/>
                </a:cubicBezTo>
                <a:cubicBezTo>
                  <a:pt x="9037" y="20445"/>
                  <a:pt x="8827" y="20662"/>
                  <a:pt x="8929" y="20838"/>
                </a:cubicBezTo>
                <a:cubicBezTo>
                  <a:pt x="8959" y="20889"/>
                  <a:pt x="9293" y="20856"/>
                  <a:pt x="9671" y="20761"/>
                </a:cubicBezTo>
                <a:cubicBezTo>
                  <a:pt x="10241" y="20617"/>
                  <a:pt x="10379" y="20657"/>
                  <a:pt x="10475" y="20998"/>
                </a:cubicBezTo>
                <a:cubicBezTo>
                  <a:pt x="10637" y="21577"/>
                  <a:pt x="11515" y="21578"/>
                  <a:pt x="12548" y="21004"/>
                </a:cubicBezTo>
                <a:cubicBezTo>
                  <a:pt x="13228" y="20625"/>
                  <a:pt x="13308" y="20532"/>
                  <a:pt x="12967" y="20518"/>
                </a:cubicBezTo>
                <a:cubicBezTo>
                  <a:pt x="12343" y="20492"/>
                  <a:pt x="12025" y="19764"/>
                  <a:pt x="12123" y="18596"/>
                </a:cubicBezTo>
                <a:cubicBezTo>
                  <a:pt x="12307" y="16397"/>
                  <a:pt x="12288" y="16441"/>
                  <a:pt x="13271" y="16203"/>
                </a:cubicBezTo>
                <a:cubicBezTo>
                  <a:pt x="13764" y="16083"/>
                  <a:pt x="15701" y="15988"/>
                  <a:pt x="17577" y="15996"/>
                </a:cubicBezTo>
                <a:cubicBezTo>
                  <a:pt x="20780" y="16011"/>
                  <a:pt x="21004" y="15985"/>
                  <a:pt x="21239" y="15536"/>
                </a:cubicBezTo>
                <a:cubicBezTo>
                  <a:pt x="21462" y="15109"/>
                  <a:pt x="21488" y="14686"/>
                  <a:pt x="21488" y="11531"/>
                </a:cubicBezTo>
                <a:cubicBezTo>
                  <a:pt x="21487" y="6270"/>
                  <a:pt x="21337" y="992"/>
                  <a:pt x="21176" y="596"/>
                </a:cubicBezTo>
                <a:cubicBezTo>
                  <a:pt x="21058" y="303"/>
                  <a:pt x="19456" y="220"/>
                  <a:pt x="11252" y="80"/>
                </a:cubicBezTo>
                <a:cubicBezTo>
                  <a:pt x="8861" y="39"/>
                  <a:pt x="7015" y="10"/>
                  <a:pt x="558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2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9" grpId="2"/>
      <p:bldP build="whole" bldLvl="1" animBg="1" rev="0" advAuto="0" spid="60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1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1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1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1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20" name="٦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٦٢</a:t>
            </a:r>
          </a:p>
        </p:txBody>
      </p:sp>
      <p:grpSp>
        <p:nvGrpSpPr>
          <p:cNvPr id="632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21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31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22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3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24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30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25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6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7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8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9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640" name="تجميع"/>
          <p:cNvGrpSpPr/>
          <p:nvPr/>
        </p:nvGrpSpPr>
        <p:grpSpPr>
          <a:xfrm>
            <a:off x="2868007" y="4564870"/>
            <a:ext cx="15444407" cy="3785242"/>
            <a:chOff x="0" y="-63499"/>
            <a:chExt cx="15444406" cy="3785241"/>
          </a:xfrm>
        </p:grpSpPr>
        <p:pic>
          <p:nvPicPr>
            <p:cNvPr id="633" name="IMG_9520.jpeg" descr="IMG_9520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444407" cy="3721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36" name="تجميع"/>
            <p:cNvGrpSpPr/>
            <p:nvPr/>
          </p:nvGrpSpPr>
          <p:grpSpPr>
            <a:xfrm>
              <a:off x="13860370" y="-63500"/>
              <a:ext cx="1273017" cy="1074161"/>
              <a:chOff x="0" y="-63499"/>
              <a:chExt cx="1273015" cy="1074160"/>
            </a:xfrm>
          </p:grpSpPr>
          <p:pic>
            <p:nvPicPr>
              <p:cNvPr id="634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6336" y="-63500"/>
                <a:ext cx="1120343" cy="103341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635" name="مستطيل 38"/>
              <p:cNvSpPr txBox="1"/>
              <p:nvPr/>
            </p:nvSpPr>
            <p:spPr>
              <a:xfrm>
                <a:off x="0" y="141277"/>
                <a:ext cx="1273016" cy="869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١أ</a:t>
                </a:r>
              </a:p>
            </p:txBody>
          </p:sp>
        </p:grpSp>
        <p:grpSp>
          <p:nvGrpSpPr>
            <p:cNvPr id="639" name="تجميع"/>
            <p:cNvGrpSpPr/>
            <p:nvPr/>
          </p:nvGrpSpPr>
          <p:grpSpPr>
            <a:xfrm>
              <a:off x="4552069" y="153199"/>
              <a:ext cx="1273017" cy="1074162"/>
              <a:chOff x="0" y="-63499"/>
              <a:chExt cx="1273015" cy="1074160"/>
            </a:xfrm>
          </p:grpSpPr>
          <p:pic>
            <p:nvPicPr>
              <p:cNvPr id="637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6336" y="-63500"/>
                <a:ext cx="1120343" cy="103341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638" name="مستطيل 38"/>
              <p:cNvSpPr txBox="1"/>
              <p:nvPr/>
            </p:nvSpPr>
            <p:spPr>
              <a:xfrm>
                <a:off x="0" y="141277"/>
                <a:ext cx="1273016" cy="869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١ب</a:t>
                </a:r>
              </a:p>
            </p:txBody>
          </p:sp>
        </p:grpSp>
      </p:grpSp>
      <p:pic>
        <p:nvPicPr>
          <p:cNvPr id="641" name="IMG_9519.png" descr="IMG_9519.png"/>
          <p:cNvPicPr>
            <a:picLocks noChangeAspect="1"/>
          </p:cNvPicPr>
          <p:nvPr/>
        </p:nvPicPr>
        <p:blipFill>
          <a:blip r:embed="rId7">
            <a:extLst/>
          </a:blip>
          <a:srcRect l="24253" t="33126" r="32320" b="63964"/>
          <a:stretch>
            <a:fillRect/>
          </a:stretch>
        </p:blipFill>
        <p:spPr>
          <a:xfrm>
            <a:off x="2868008" y="3737408"/>
            <a:ext cx="15132459" cy="7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Google Shape;5144;p62"/>
          <p:cNvSpPr/>
          <p:nvPr/>
        </p:nvSpPr>
        <p:spPr>
          <a:xfrm flipH="1">
            <a:off x="10811274" y="8369161"/>
            <a:ext cx="8252506" cy="4086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3" name="Google Shape;5144;p62"/>
          <p:cNvSpPr/>
          <p:nvPr/>
        </p:nvSpPr>
        <p:spPr>
          <a:xfrm flipH="1">
            <a:off x="1738956" y="8369162"/>
            <a:ext cx="8252506" cy="4086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4" name="IMG_9532.png" descr="IMG_9532.png"/>
          <p:cNvPicPr>
            <a:picLocks noChangeAspect="1"/>
          </p:cNvPicPr>
          <p:nvPr/>
        </p:nvPicPr>
        <p:blipFill>
          <a:blip r:embed="rId8">
            <a:extLst/>
          </a:blip>
          <a:srcRect l="40073" t="75843" r="49562" b="16935"/>
          <a:stretch>
            <a:fillRect/>
          </a:stretch>
        </p:blipFill>
        <p:spPr>
          <a:xfrm>
            <a:off x="21209856" y="7206820"/>
            <a:ext cx="2553675" cy="1334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0" fill="norm" stroke="1" extrusionOk="0">
                <a:moveTo>
                  <a:pt x="5582" y="2"/>
                </a:moveTo>
                <a:cubicBezTo>
                  <a:pt x="1282" y="-22"/>
                  <a:pt x="697" y="134"/>
                  <a:pt x="279" y="652"/>
                </a:cubicBezTo>
                <a:cubicBezTo>
                  <a:pt x="52" y="933"/>
                  <a:pt x="-112" y="13418"/>
                  <a:pt x="95" y="14617"/>
                </a:cubicBezTo>
                <a:cubicBezTo>
                  <a:pt x="368" y="16194"/>
                  <a:pt x="711" y="16314"/>
                  <a:pt x="5458" y="16478"/>
                </a:cubicBezTo>
                <a:cubicBezTo>
                  <a:pt x="9561" y="16620"/>
                  <a:pt x="9589" y="16619"/>
                  <a:pt x="9780" y="17173"/>
                </a:cubicBezTo>
                <a:cubicBezTo>
                  <a:pt x="9900" y="17524"/>
                  <a:pt x="9955" y="18172"/>
                  <a:pt x="9930" y="18920"/>
                </a:cubicBezTo>
                <a:cubicBezTo>
                  <a:pt x="9892" y="20043"/>
                  <a:pt x="9867" y="20120"/>
                  <a:pt x="9462" y="20277"/>
                </a:cubicBezTo>
                <a:cubicBezTo>
                  <a:pt x="9036" y="20442"/>
                  <a:pt x="8825" y="20662"/>
                  <a:pt x="8928" y="20838"/>
                </a:cubicBezTo>
                <a:cubicBezTo>
                  <a:pt x="8958" y="20889"/>
                  <a:pt x="9295" y="20851"/>
                  <a:pt x="9673" y="20755"/>
                </a:cubicBezTo>
                <a:cubicBezTo>
                  <a:pt x="10242" y="20611"/>
                  <a:pt x="10379" y="20650"/>
                  <a:pt x="10474" y="20991"/>
                </a:cubicBezTo>
                <a:cubicBezTo>
                  <a:pt x="10636" y="21569"/>
                  <a:pt x="11515" y="21578"/>
                  <a:pt x="12548" y="21004"/>
                </a:cubicBezTo>
                <a:cubicBezTo>
                  <a:pt x="13228" y="20626"/>
                  <a:pt x="13309" y="20527"/>
                  <a:pt x="12969" y="20513"/>
                </a:cubicBezTo>
                <a:cubicBezTo>
                  <a:pt x="12345" y="20487"/>
                  <a:pt x="12023" y="19763"/>
                  <a:pt x="12121" y="18595"/>
                </a:cubicBezTo>
                <a:cubicBezTo>
                  <a:pt x="12305" y="16397"/>
                  <a:pt x="12287" y="16436"/>
                  <a:pt x="13269" y="16198"/>
                </a:cubicBezTo>
                <a:cubicBezTo>
                  <a:pt x="13763" y="16078"/>
                  <a:pt x="15702" y="15986"/>
                  <a:pt x="17577" y="15994"/>
                </a:cubicBezTo>
                <a:cubicBezTo>
                  <a:pt x="20780" y="16009"/>
                  <a:pt x="21002" y="15984"/>
                  <a:pt x="21237" y="15535"/>
                </a:cubicBezTo>
                <a:cubicBezTo>
                  <a:pt x="21461" y="15108"/>
                  <a:pt x="21488" y="14686"/>
                  <a:pt x="21488" y="11532"/>
                </a:cubicBezTo>
                <a:cubicBezTo>
                  <a:pt x="21487" y="6274"/>
                  <a:pt x="21337" y="997"/>
                  <a:pt x="21177" y="601"/>
                </a:cubicBezTo>
                <a:cubicBezTo>
                  <a:pt x="21058" y="308"/>
                  <a:pt x="19457" y="225"/>
                  <a:pt x="11252" y="85"/>
                </a:cubicBezTo>
                <a:cubicBezTo>
                  <a:pt x="8862" y="44"/>
                  <a:pt x="7015" y="10"/>
                  <a:pt x="5582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2" grpId="1"/>
      <p:bldP build="whole" bldLvl="1" animBg="1" rev="0" advAuto="0" spid="64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50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46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7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1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52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56" name="تجميع"/>
          <p:cNvGrpSpPr/>
          <p:nvPr/>
        </p:nvGrpSpPr>
        <p:grpSpPr>
          <a:xfrm>
            <a:off x="17825694" y="5662263"/>
            <a:ext cx="1221351" cy="1033144"/>
            <a:chOff x="0" y="-63499"/>
            <a:chExt cx="1221349" cy="1033142"/>
          </a:xfrm>
        </p:grpSpPr>
        <p:pic>
          <p:nvPicPr>
            <p:cNvPr id="65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55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57" name="٦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٦٤</a:t>
            </a:r>
          </a:p>
        </p:txBody>
      </p:sp>
      <p:pic>
        <p:nvPicPr>
          <p:cNvPr id="658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59" name="IMG_9521.png" descr="IMG_9521.png"/>
          <p:cNvPicPr>
            <a:picLocks noChangeAspect="1"/>
          </p:cNvPicPr>
          <p:nvPr/>
        </p:nvPicPr>
        <p:blipFill>
          <a:blip r:embed="rId5">
            <a:extLst/>
          </a:blip>
          <a:srcRect l="10107" t="15873" r="13753" b="77660"/>
          <a:stretch>
            <a:fillRect/>
          </a:stretch>
        </p:blipFill>
        <p:spPr>
          <a:xfrm>
            <a:off x="1260693" y="3927794"/>
            <a:ext cx="17786230" cy="113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IMG_9521.png" descr="IMG_9521.png"/>
          <p:cNvPicPr>
            <a:picLocks noChangeAspect="1"/>
          </p:cNvPicPr>
          <p:nvPr/>
        </p:nvPicPr>
        <p:blipFill>
          <a:blip r:embed="rId5">
            <a:extLst/>
          </a:blip>
          <a:srcRect l="62940" t="24054" r="17708" b="63149"/>
          <a:stretch>
            <a:fillRect/>
          </a:stretch>
        </p:blipFill>
        <p:spPr>
          <a:xfrm>
            <a:off x="10590266" y="4901333"/>
            <a:ext cx="7235303" cy="3588165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Google Shape;5144;p62"/>
          <p:cNvSpPr/>
          <p:nvPr/>
        </p:nvSpPr>
        <p:spPr>
          <a:xfrm flipH="1">
            <a:off x="1812532" y="5086272"/>
            <a:ext cx="8962746" cy="7137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2" name="IMG_9532.png" descr="IMG_9532.png"/>
          <p:cNvPicPr>
            <a:picLocks noChangeAspect="1"/>
          </p:cNvPicPr>
          <p:nvPr/>
        </p:nvPicPr>
        <p:blipFill>
          <a:blip r:embed="rId6">
            <a:extLst/>
          </a:blip>
          <a:srcRect l="40072" t="75844" r="49562" b="16935"/>
          <a:stretch>
            <a:fillRect/>
          </a:stretch>
        </p:blipFill>
        <p:spPr>
          <a:xfrm>
            <a:off x="20739941" y="7223556"/>
            <a:ext cx="3150821" cy="1646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4" fill="norm" stroke="1" extrusionOk="0">
                <a:moveTo>
                  <a:pt x="5581" y="2"/>
                </a:moveTo>
                <a:cubicBezTo>
                  <a:pt x="1282" y="-22"/>
                  <a:pt x="697" y="130"/>
                  <a:pt x="279" y="648"/>
                </a:cubicBezTo>
                <a:cubicBezTo>
                  <a:pt x="53" y="929"/>
                  <a:pt x="-112" y="13417"/>
                  <a:pt x="95" y="14616"/>
                </a:cubicBezTo>
                <a:cubicBezTo>
                  <a:pt x="368" y="16194"/>
                  <a:pt x="712" y="16312"/>
                  <a:pt x="5460" y="16477"/>
                </a:cubicBezTo>
                <a:cubicBezTo>
                  <a:pt x="9562" y="16619"/>
                  <a:pt x="9589" y="16625"/>
                  <a:pt x="9779" y="17180"/>
                </a:cubicBezTo>
                <a:cubicBezTo>
                  <a:pt x="9900" y="17531"/>
                  <a:pt x="9956" y="18179"/>
                  <a:pt x="9931" y="18926"/>
                </a:cubicBezTo>
                <a:cubicBezTo>
                  <a:pt x="9893" y="20050"/>
                  <a:pt x="9867" y="20123"/>
                  <a:pt x="9463" y="20280"/>
                </a:cubicBezTo>
                <a:cubicBezTo>
                  <a:pt x="9037" y="20445"/>
                  <a:pt x="8827" y="20662"/>
                  <a:pt x="8929" y="20838"/>
                </a:cubicBezTo>
                <a:cubicBezTo>
                  <a:pt x="8959" y="20889"/>
                  <a:pt x="9293" y="20856"/>
                  <a:pt x="9671" y="20761"/>
                </a:cubicBezTo>
                <a:cubicBezTo>
                  <a:pt x="10241" y="20617"/>
                  <a:pt x="10379" y="20657"/>
                  <a:pt x="10475" y="20998"/>
                </a:cubicBezTo>
                <a:cubicBezTo>
                  <a:pt x="10637" y="21577"/>
                  <a:pt x="11515" y="21578"/>
                  <a:pt x="12548" y="21004"/>
                </a:cubicBezTo>
                <a:cubicBezTo>
                  <a:pt x="13228" y="20625"/>
                  <a:pt x="13308" y="20532"/>
                  <a:pt x="12967" y="20518"/>
                </a:cubicBezTo>
                <a:cubicBezTo>
                  <a:pt x="12343" y="20492"/>
                  <a:pt x="12025" y="19764"/>
                  <a:pt x="12123" y="18596"/>
                </a:cubicBezTo>
                <a:cubicBezTo>
                  <a:pt x="12307" y="16397"/>
                  <a:pt x="12288" y="16441"/>
                  <a:pt x="13271" y="16203"/>
                </a:cubicBezTo>
                <a:cubicBezTo>
                  <a:pt x="13764" y="16083"/>
                  <a:pt x="15701" y="15988"/>
                  <a:pt x="17577" y="15996"/>
                </a:cubicBezTo>
                <a:cubicBezTo>
                  <a:pt x="20780" y="16011"/>
                  <a:pt x="21004" y="15985"/>
                  <a:pt x="21239" y="15536"/>
                </a:cubicBezTo>
                <a:cubicBezTo>
                  <a:pt x="21462" y="15109"/>
                  <a:pt x="21488" y="14686"/>
                  <a:pt x="21488" y="11531"/>
                </a:cubicBezTo>
                <a:cubicBezTo>
                  <a:pt x="21487" y="6270"/>
                  <a:pt x="21337" y="992"/>
                  <a:pt x="21176" y="596"/>
                </a:cubicBezTo>
                <a:cubicBezTo>
                  <a:pt x="21058" y="303"/>
                  <a:pt x="19456" y="220"/>
                  <a:pt x="11252" y="80"/>
                </a:cubicBezTo>
                <a:cubicBezTo>
                  <a:pt x="8861" y="39"/>
                  <a:pt x="7015" y="10"/>
                  <a:pt x="558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66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66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69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681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678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671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2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3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4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5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6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7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679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680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682" name="IMG_9527.png" descr="IMG_9527.png"/>
          <p:cNvPicPr>
            <a:picLocks noChangeAspect="1"/>
          </p:cNvPicPr>
          <p:nvPr/>
        </p:nvPicPr>
        <p:blipFill>
          <a:blip r:embed="rId4">
            <a:extLst/>
          </a:blip>
          <a:srcRect l="57231" t="42295" r="9538" b="27309"/>
          <a:stretch>
            <a:fillRect/>
          </a:stretch>
        </p:blipFill>
        <p:spPr>
          <a:xfrm>
            <a:off x="12747182" y="3622665"/>
            <a:ext cx="7084821" cy="4860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84" name="٦٦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٦٦</a:t>
            </a:r>
          </a:p>
        </p:txBody>
      </p:sp>
      <p:sp>
        <p:nvSpPr>
          <p:cNvPr id="685" name="مستطيل"/>
          <p:cNvSpPr/>
          <p:nvPr/>
        </p:nvSpPr>
        <p:spPr>
          <a:xfrm>
            <a:off x="13244679" y="6476192"/>
            <a:ext cx="2611272" cy="905848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686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11065" y="14737791"/>
            <a:ext cx="1555001" cy="925294"/>
          </a:xfrm>
          <a:prstGeom prst="rect">
            <a:avLst/>
          </a:prstGeom>
        </p:spPr>
      </p:pic>
      <p:pic>
        <p:nvPicPr>
          <p:cNvPr id="688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31270" y="11603215"/>
            <a:ext cx="121400" cy="133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5" grpId="3"/>
      <p:bldP build="whole" bldLvl="1" animBg="1" rev="0" advAuto="0" spid="685" grpId="1"/>
      <p:bldP build="whole" bldLvl="1" animBg="1" rev="0" advAuto="0" spid="68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٦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٦٣</a:t>
            </a:r>
          </a:p>
        </p:txBody>
      </p:sp>
      <p:grpSp>
        <p:nvGrpSpPr>
          <p:cNvPr id="699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696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692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4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5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97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698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00" name="IMG_9522.png" descr="IMG_9522.png"/>
          <p:cNvPicPr>
            <a:picLocks noChangeAspect="1"/>
          </p:cNvPicPr>
          <p:nvPr/>
        </p:nvPicPr>
        <p:blipFill>
          <a:blip r:embed="rId3">
            <a:extLst/>
          </a:blip>
          <a:srcRect l="28911" t="18633" r="32830" b="74238"/>
          <a:stretch>
            <a:fillRect/>
          </a:stretch>
        </p:blipFill>
        <p:spPr>
          <a:xfrm>
            <a:off x="2903500" y="2640820"/>
            <a:ext cx="9629353" cy="134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IMG_9522.png" descr="IMG_9522.png"/>
          <p:cNvPicPr>
            <a:picLocks noChangeAspect="1"/>
          </p:cNvPicPr>
          <p:nvPr/>
        </p:nvPicPr>
        <p:blipFill>
          <a:blip r:embed="rId3">
            <a:extLst/>
          </a:blip>
          <a:srcRect l="5211" t="17022" r="76946" b="57762"/>
          <a:stretch>
            <a:fillRect/>
          </a:stretch>
        </p:blipFill>
        <p:spPr>
          <a:xfrm>
            <a:off x="11288218" y="4126522"/>
            <a:ext cx="3904562" cy="4138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IMG_9522.png" descr="IMG_9522.png"/>
          <p:cNvPicPr>
            <a:picLocks noChangeAspect="1"/>
          </p:cNvPicPr>
          <p:nvPr/>
        </p:nvPicPr>
        <p:blipFill>
          <a:blip r:embed="rId3">
            <a:extLst/>
          </a:blip>
          <a:srcRect l="69904" t="11971" r="10534" b="17707"/>
          <a:stretch>
            <a:fillRect/>
          </a:stretch>
        </p:blipFill>
        <p:spPr>
          <a:xfrm>
            <a:off x="16186882" y="3986226"/>
            <a:ext cx="3012039" cy="8121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G_9522.png" descr="IMG_9522.png"/>
          <p:cNvPicPr>
            <a:picLocks noChangeAspect="1"/>
          </p:cNvPicPr>
          <p:nvPr/>
        </p:nvPicPr>
        <p:blipFill>
          <a:blip r:embed="rId3">
            <a:extLst/>
          </a:blip>
          <a:srcRect l="46533" t="26226" r="33206" b="50000"/>
          <a:stretch>
            <a:fillRect/>
          </a:stretch>
        </p:blipFill>
        <p:spPr>
          <a:xfrm>
            <a:off x="1861402" y="4926719"/>
            <a:ext cx="7586663" cy="6676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04" name="IMG_9532.png" descr="IMG_9532.png"/>
          <p:cNvPicPr>
            <a:picLocks noChangeAspect="1"/>
          </p:cNvPicPr>
          <p:nvPr/>
        </p:nvPicPr>
        <p:blipFill>
          <a:blip r:embed="rId4">
            <a:extLst/>
          </a:blip>
          <a:srcRect l="40073" t="75843" r="49563" b="16935"/>
          <a:stretch>
            <a:fillRect/>
          </a:stretch>
        </p:blipFill>
        <p:spPr>
          <a:xfrm>
            <a:off x="20823914" y="7974037"/>
            <a:ext cx="2882163" cy="1506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1" fill="norm" stroke="1" extrusionOk="0">
                <a:moveTo>
                  <a:pt x="5581" y="2"/>
                </a:moveTo>
                <a:cubicBezTo>
                  <a:pt x="1281" y="-22"/>
                  <a:pt x="697" y="133"/>
                  <a:pt x="279" y="652"/>
                </a:cubicBezTo>
                <a:cubicBezTo>
                  <a:pt x="52" y="933"/>
                  <a:pt x="-112" y="13418"/>
                  <a:pt x="95" y="14617"/>
                </a:cubicBezTo>
                <a:cubicBezTo>
                  <a:pt x="368" y="16194"/>
                  <a:pt x="708" y="16310"/>
                  <a:pt x="5457" y="16475"/>
                </a:cubicBezTo>
                <a:cubicBezTo>
                  <a:pt x="9560" y="16617"/>
                  <a:pt x="9589" y="16620"/>
                  <a:pt x="9780" y="17175"/>
                </a:cubicBezTo>
                <a:cubicBezTo>
                  <a:pt x="9900" y="17526"/>
                  <a:pt x="9956" y="18173"/>
                  <a:pt x="9930" y="18920"/>
                </a:cubicBezTo>
                <a:cubicBezTo>
                  <a:pt x="9893" y="20043"/>
                  <a:pt x="9868" y="20118"/>
                  <a:pt x="9463" y="20275"/>
                </a:cubicBezTo>
                <a:cubicBezTo>
                  <a:pt x="9037" y="20440"/>
                  <a:pt x="8828" y="20664"/>
                  <a:pt x="8930" y="20840"/>
                </a:cubicBezTo>
                <a:cubicBezTo>
                  <a:pt x="8960" y="20891"/>
                  <a:pt x="9292" y="20851"/>
                  <a:pt x="9670" y="20755"/>
                </a:cubicBezTo>
                <a:cubicBezTo>
                  <a:pt x="10240" y="20611"/>
                  <a:pt x="10379" y="20652"/>
                  <a:pt x="10475" y="20993"/>
                </a:cubicBezTo>
                <a:cubicBezTo>
                  <a:pt x="10637" y="21571"/>
                  <a:pt x="11513" y="21578"/>
                  <a:pt x="12546" y="21004"/>
                </a:cubicBezTo>
                <a:cubicBezTo>
                  <a:pt x="13227" y="20626"/>
                  <a:pt x="13309" y="20532"/>
                  <a:pt x="12969" y="20518"/>
                </a:cubicBezTo>
                <a:cubicBezTo>
                  <a:pt x="12345" y="20492"/>
                  <a:pt x="12022" y="19761"/>
                  <a:pt x="12120" y="18592"/>
                </a:cubicBezTo>
                <a:cubicBezTo>
                  <a:pt x="12304" y="16394"/>
                  <a:pt x="12285" y="16437"/>
                  <a:pt x="13268" y="16198"/>
                </a:cubicBezTo>
                <a:cubicBezTo>
                  <a:pt x="13762" y="16078"/>
                  <a:pt x="15700" y="15986"/>
                  <a:pt x="17576" y="15995"/>
                </a:cubicBezTo>
                <a:cubicBezTo>
                  <a:pt x="20779" y="16009"/>
                  <a:pt x="21004" y="15980"/>
                  <a:pt x="21239" y="15532"/>
                </a:cubicBezTo>
                <a:cubicBezTo>
                  <a:pt x="21463" y="15104"/>
                  <a:pt x="21488" y="14687"/>
                  <a:pt x="21488" y="11534"/>
                </a:cubicBezTo>
                <a:cubicBezTo>
                  <a:pt x="21487" y="6274"/>
                  <a:pt x="21337" y="991"/>
                  <a:pt x="21177" y="595"/>
                </a:cubicBezTo>
                <a:cubicBezTo>
                  <a:pt x="21058" y="302"/>
                  <a:pt x="19456" y="221"/>
                  <a:pt x="11250" y="81"/>
                </a:cubicBezTo>
                <a:cubicBezTo>
                  <a:pt x="8860" y="40"/>
                  <a:pt x="7014" y="10"/>
                  <a:pt x="558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10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06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7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8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9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11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12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14" name="٦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٦٢</a:t>
            </a:r>
          </a:p>
        </p:txBody>
      </p:sp>
      <p:grpSp>
        <p:nvGrpSpPr>
          <p:cNvPr id="726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715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725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716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718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24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719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20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21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22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23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729" name="تجميع"/>
          <p:cNvGrpSpPr/>
          <p:nvPr/>
        </p:nvGrpSpPr>
        <p:grpSpPr>
          <a:xfrm>
            <a:off x="17809812" y="3922726"/>
            <a:ext cx="1273017" cy="1074162"/>
            <a:chOff x="0" y="-63499"/>
            <a:chExt cx="1273015" cy="1074160"/>
          </a:xfrm>
        </p:grpSpPr>
        <p:pic>
          <p:nvPicPr>
            <p:cNvPr id="727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336" y="-63500"/>
              <a:ext cx="1120343" cy="10334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28" name="مستطيل 38"/>
            <p:cNvSpPr txBox="1"/>
            <p:nvPr/>
          </p:nvSpPr>
          <p:spPr>
            <a:xfrm>
              <a:off x="0" y="141277"/>
              <a:ext cx="1273016" cy="869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730" name="Google Shape;5144;p62"/>
          <p:cNvSpPr/>
          <p:nvPr/>
        </p:nvSpPr>
        <p:spPr>
          <a:xfrm flipH="1">
            <a:off x="1444097" y="5332436"/>
            <a:ext cx="17619682" cy="6426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31" name="IMG_9522.png" descr="IMG_9522.png"/>
          <p:cNvPicPr>
            <a:picLocks noChangeAspect="1"/>
          </p:cNvPicPr>
          <p:nvPr/>
        </p:nvPicPr>
        <p:blipFill>
          <a:blip r:embed="rId6">
            <a:extLst/>
          </a:blip>
          <a:srcRect l="7985" t="55703" r="37403" b="39015"/>
          <a:stretch>
            <a:fillRect/>
          </a:stretch>
        </p:blipFill>
        <p:spPr>
          <a:xfrm>
            <a:off x="1287198" y="3986226"/>
            <a:ext cx="16522444" cy="1198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IMG_9532.png" descr="IMG_9532.png"/>
          <p:cNvPicPr>
            <a:picLocks noChangeAspect="1"/>
          </p:cNvPicPr>
          <p:nvPr/>
        </p:nvPicPr>
        <p:blipFill>
          <a:blip r:embed="rId7">
            <a:extLst/>
          </a:blip>
          <a:srcRect l="40073" t="75843" r="49562" b="16935"/>
          <a:stretch>
            <a:fillRect/>
          </a:stretch>
        </p:blipFill>
        <p:spPr>
          <a:xfrm>
            <a:off x="21225835" y="7219411"/>
            <a:ext cx="2537697" cy="1326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3" fill="norm" stroke="1" extrusionOk="0">
                <a:moveTo>
                  <a:pt x="5582" y="2"/>
                </a:moveTo>
                <a:cubicBezTo>
                  <a:pt x="1282" y="-22"/>
                  <a:pt x="697" y="132"/>
                  <a:pt x="279" y="650"/>
                </a:cubicBezTo>
                <a:cubicBezTo>
                  <a:pt x="52" y="931"/>
                  <a:pt x="-113" y="13416"/>
                  <a:pt x="94" y="14615"/>
                </a:cubicBezTo>
                <a:cubicBezTo>
                  <a:pt x="367" y="16192"/>
                  <a:pt x="709" y="16311"/>
                  <a:pt x="5457" y="16475"/>
                </a:cubicBezTo>
                <a:cubicBezTo>
                  <a:pt x="9561" y="16617"/>
                  <a:pt x="9589" y="16626"/>
                  <a:pt x="9779" y="17181"/>
                </a:cubicBezTo>
                <a:cubicBezTo>
                  <a:pt x="9900" y="17532"/>
                  <a:pt x="9955" y="18178"/>
                  <a:pt x="9930" y="18925"/>
                </a:cubicBezTo>
                <a:cubicBezTo>
                  <a:pt x="9892" y="20049"/>
                  <a:pt x="9868" y="20122"/>
                  <a:pt x="9463" y="20279"/>
                </a:cubicBezTo>
                <a:cubicBezTo>
                  <a:pt x="9037" y="20444"/>
                  <a:pt x="8826" y="20667"/>
                  <a:pt x="8929" y="20843"/>
                </a:cubicBezTo>
                <a:cubicBezTo>
                  <a:pt x="8958" y="20894"/>
                  <a:pt x="9293" y="20856"/>
                  <a:pt x="9671" y="20760"/>
                </a:cubicBezTo>
                <a:cubicBezTo>
                  <a:pt x="10241" y="20616"/>
                  <a:pt x="10379" y="20656"/>
                  <a:pt x="10475" y="20997"/>
                </a:cubicBezTo>
                <a:cubicBezTo>
                  <a:pt x="10637" y="21575"/>
                  <a:pt x="11512" y="21578"/>
                  <a:pt x="12545" y="21004"/>
                </a:cubicBezTo>
                <a:cubicBezTo>
                  <a:pt x="13225" y="20626"/>
                  <a:pt x="13308" y="20530"/>
                  <a:pt x="12968" y="20516"/>
                </a:cubicBezTo>
                <a:cubicBezTo>
                  <a:pt x="12344" y="20490"/>
                  <a:pt x="12023" y="19767"/>
                  <a:pt x="12121" y="18598"/>
                </a:cubicBezTo>
                <a:cubicBezTo>
                  <a:pt x="12305" y="16400"/>
                  <a:pt x="12284" y="16438"/>
                  <a:pt x="13267" y="16199"/>
                </a:cubicBezTo>
                <a:cubicBezTo>
                  <a:pt x="13761" y="16079"/>
                  <a:pt x="15699" y="15992"/>
                  <a:pt x="17575" y="16000"/>
                </a:cubicBezTo>
                <a:cubicBezTo>
                  <a:pt x="20778" y="16015"/>
                  <a:pt x="21003" y="15987"/>
                  <a:pt x="21238" y="15538"/>
                </a:cubicBezTo>
                <a:cubicBezTo>
                  <a:pt x="21462" y="15111"/>
                  <a:pt x="21487" y="14690"/>
                  <a:pt x="21487" y="11536"/>
                </a:cubicBezTo>
                <a:cubicBezTo>
                  <a:pt x="21486" y="6276"/>
                  <a:pt x="21334" y="995"/>
                  <a:pt x="21174" y="599"/>
                </a:cubicBezTo>
                <a:cubicBezTo>
                  <a:pt x="21055" y="305"/>
                  <a:pt x="19456" y="219"/>
                  <a:pt x="11251" y="79"/>
                </a:cubicBezTo>
                <a:cubicBezTo>
                  <a:pt x="8860" y="38"/>
                  <a:pt x="7015" y="10"/>
                  <a:pt x="5582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3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3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3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4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42" name="٦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٦٤</a:t>
            </a:r>
          </a:p>
        </p:txBody>
      </p:sp>
      <p:pic>
        <p:nvPicPr>
          <p:cNvPr id="74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48" name="تجميع"/>
          <p:cNvGrpSpPr/>
          <p:nvPr/>
        </p:nvGrpSpPr>
        <p:grpSpPr>
          <a:xfrm>
            <a:off x="10434274" y="3589657"/>
            <a:ext cx="8529919" cy="3322476"/>
            <a:chOff x="-282178" y="-63499"/>
            <a:chExt cx="8529919" cy="3322475"/>
          </a:xfrm>
        </p:grpSpPr>
        <p:pic>
          <p:nvPicPr>
            <p:cNvPr id="744" name="IMG_9521.png" descr="IMG_952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3740" t="42143" r="14420" b="36484"/>
            <a:stretch>
              <a:fillRect/>
            </a:stretch>
          </p:blipFill>
          <p:spPr>
            <a:xfrm>
              <a:off x="-282179" y="224990"/>
              <a:ext cx="7919311" cy="3033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47" name="تجميع"/>
            <p:cNvGrpSpPr/>
            <p:nvPr/>
          </p:nvGrpSpPr>
          <p:grpSpPr>
            <a:xfrm>
              <a:off x="7026390" y="-63500"/>
              <a:ext cx="1221351" cy="1033143"/>
              <a:chOff x="0" y="-63499"/>
              <a:chExt cx="1221349" cy="1033142"/>
            </a:xfrm>
          </p:grpSpPr>
          <p:pic>
            <p:nvPicPr>
              <p:cNvPr id="745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0661" y="-63500"/>
                <a:ext cx="1080028" cy="99662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746" name="مستطيل 38"/>
              <p:cNvSpPr txBox="1"/>
              <p:nvPr/>
            </p:nvSpPr>
            <p:spPr>
              <a:xfrm>
                <a:off x="0" y="135544"/>
                <a:ext cx="1221350" cy="834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</p:grpSp>
      <p:sp>
        <p:nvSpPr>
          <p:cNvPr id="749" name="Google Shape;5144;p62"/>
          <p:cNvSpPr/>
          <p:nvPr/>
        </p:nvSpPr>
        <p:spPr>
          <a:xfrm flipH="1">
            <a:off x="9473465" y="6819667"/>
            <a:ext cx="8542498" cy="5686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50" name="IMG_9523.png" descr="IMG_9523.png"/>
          <p:cNvPicPr>
            <a:picLocks noChangeAspect="1"/>
          </p:cNvPicPr>
          <p:nvPr/>
        </p:nvPicPr>
        <p:blipFill>
          <a:blip r:embed="rId6">
            <a:extLst/>
          </a:blip>
          <a:srcRect l="16489" t="27270" r="41412" b="33619"/>
          <a:stretch>
            <a:fillRect/>
          </a:stretch>
        </p:blipFill>
        <p:spPr>
          <a:xfrm>
            <a:off x="1496896" y="4424560"/>
            <a:ext cx="6985072" cy="4867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9532.png" descr="IMG_9532.png"/>
          <p:cNvPicPr>
            <a:picLocks noChangeAspect="1"/>
          </p:cNvPicPr>
          <p:nvPr/>
        </p:nvPicPr>
        <p:blipFill>
          <a:blip r:embed="rId7">
            <a:extLst/>
          </a:blip>
          <a:srcRect l="40072" t="75844" r="49562" b="16935"/>
          <a:stretch>
            <a:fillRect/>
          </a:stretch>
        </p:blipFill>
        <p:spPr>
          <a:xfrm>
            <a:off x="20739941" y="7319386"/>
            <a:ext cx="3150821" cy="1646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4" fill="norm" stroke="1" extrusionOk="0">
                <a:moveTo>
                  <a:pt x="5581" y="2"/>
                </a:moveTo>
                <a:cubicBezTo>
                  <a:pt x="1282" y="-22"/>
                  <a:pt x="697" y="130"/>
                  <a:pt x="279" y="648"/>
                </a:cubicBezTo>
                <a:cubicBezTo>
                  <a:pt x="53" y="929"/>
                  <a:pt x="-112" y="13417"/>
                  <a:pt x="95" y="14616"/>
                </a:cubicBezTo>
                <a:cubicBezTo>
                  <a:pt x="368" y="16194"/>
                  <a:pt x="712" y="16312"/>
                  <a:pt x="5460" y="16477"/>
                </a:cubicBezTo>
                <a:cubicBezTo>
                  <a:pt x="9562" y="16619"/>
                  <a:pt x="9589" y="16625"/>
                  <a:pt x="9779" y="17180"/>
                </a:cubicBezTo>
                <a:cubicBezTo>
                  <a:pt x="9900" y="17531"/>
                  <a:pt x="9956" y="18179"/>
                  <a:pt x="9931" y="18926"/>
                </a:cubicBezTo>
                <a:cubicBezTo>
                  <a:pt x="9893" y="20050"/>
                  <a:pt x="9867" y="20123"/>
                  <a:pt x="9463" y="20280"/>
                </a:cubicBezTo>
                <a:cubicBezTo>
                  <a:pt x="9037" y="20445"/>
                  <a:pt x="8827" y="20662"/>
                  <a:pt x="8929" y="20838"/>
                </a:cubicBezTo>
                <a:cubicBezTo>
                  <a:pt x="8959" y="20889"/>
                  <a:pt x="9293" y="20856"/>
                  <a:pt x="9671" y="20761"/>
                </a:cubicBezTo>
                <a:cubicBezTo>
                  <a:pt x="10241" y="20617"/>
                  <a:pt x="10379" y="20657"/>
                  <a:pt x="10475" y="20998"/>
                </a:cubicBezTo>
                <a:cubicBezTo>
                  <a:pt x="10637" y="21577"/>
                  <a:pt x="11515" y="21578"/>
                  <a:pt x="12548" y="21004"/>
                </a:cubicBezTo>
                <a:cubicBezTo>
                  <a:pt x="13228" y="20625"/>
                  <a:pt x="13308" y="20532"/>
                  <a:pt x="12967" y="20518"/>
                </a:cubicBezTo>
                <a:cubicBezTo>
                  <a:pt x="12343" y="20492"/>
                  <a:pt x="12025" y="19764"/>
                  <a:pt x="12123" y="18596"/>
                </a:cubicBezTo>
                <a:cubicBezTo>
                  <a:pt x="12307" y="16397"/>
                  <a:pt x="12288" y="16441"/>
                  <a:pt x="13271" y="16203"/>
                </a:cubicBezTo>
                <a:cubicBezTo>
                  <a:pt x="13764" y="16083"/>
                  <a:pt x="15701" y="15988"/>
                  <a:pt x="17577" y="15996"/>
                </a:cubicBezTo>
                <a:cubicBezTo>
                  <a:pt x="20780" y="16011"/>
                  <a:pt x="21004" y="15985"/>
                  <a:pt x="21239" y="15536"/>
                </a:cubicBezTo>
                <a:cubicBezTo>
                  <a:pt x="21462" y="15109"/>
                  <a:pt x="21488" y="14686"/>
                  <a:pt x="21488" y="11531"/>
                </a:cubicBezTo>
                <a:cubicBezTo>
                  <a:pt x="21487" y="6270"/>
                  <a:pt x="21337" y="992"/>
                  <a:pt x="21176" y="596"/>
                </a:cubicBezTo>
                <a:cubicBezTo>
                  <a:pt x="21058" y="303"/>
                  <a:pt x="19456" y="220"/>
                  <a:pt x="11252" y="80"/>
                </a:cubicBezTo>
                <a:cubicBezTo>
                  <a:pt x="8861" y="39"/>
                  <a:pt x="7015" y="10"/>
                  <a:pt x="558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٦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٦٤</a:t>
            </a:r>
          </a:p>
        </p:txBody>
      </p:sp>
      <p:grpSp>
        <p:nvGrpSpPr>
          <p:cNvPr id="760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75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75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59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761" name="IMG_9530.png" descr="IMG_9530.png"/>
          <p:cNvPicPr>
            <a:picLocks noChangeAspect="1"/>
          </p:cNvPicPr>
          <p:nvPr/>
        </p:nvPicPr>
        <p:blipFill>
          <a:blip r:embed="rId2">
            <a:extLst/>
          </a:blip>
          <a:srcRect l="13810" t="26422" r="25214" b="68489"/>
          <a:stretch>
            <a:fillRect/>
          </a:stretch>
        </p:blipFill>
        <p:spPr>
          <a:xfrm>
            <a:off x="2287065" y="3986226"/>
            <a:ext cx="16674720" cy="1043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IMG_9530.png" descr="IMG_9530.png"/>
          <p:cNvPicPr>
            <a:picLocks noChangeAspect="1"/>
          </p:cNvPicPr>
          <p:nvPr/>
        </p:nvPicPr>
        <p:blipFill>
          <a:blip r:embed="rId2">
            <a:extLst/>
          </a:blip>
          <a:srcRect l="35963" t="47190" r="45686" b="39809"/>
          <a:stretch>
            <a:fillRect/>
          </a:stretch>
        </p:blipFill>
        <p:spPr>
          <a:xfrm>
            <a:off x="10798428" y="5313386"/>
            <a:ext cx="7902560" cy="4198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IMG_9532.png" descr="IMG_9532.png"/>
          <p:cNvPicPr>
            <a:picLocks noChangeAspect="1"/>
          </p:cNvPicPr>
          <p:nvPr/>
        </p:nvPicPr>
        <p:blipFill>
          <a:blip r:embed="rId3">
            <a:extLst/>
          </a:blip>
          <a:srcRect l="40072" t="75844" r="49562" b="16935"/>
          <a:stretch>
            <a:fillRect/>
          </a:stretch>
        </p:blipFill>
        <p:spPr>
          <a:xfrm>
            <a:off x="20689633" y="7567448"/>
            <a:ext cx="3150822" cy="1646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4" fill="norm" stroke="1" extrusionOk="0">
                <a:moveTo>
                  <a:pt x="5581" y="2"/>
                </a:moveTo>
                <a:cubicBezTo>
                  <a:pt x="1282" y="-22"/>
                  <a:pt x="697" y="130"/>
                  <a:pt x="279" y="648"/>
                </a:cubicBezTo>
                <a:cubicBezTo>
                  <a:pt x="53" y="929"/>
                  <a:pt x="-112" y="13417"/>
                  <a:pt x="95" y="14616"/>
                </a:cubicBezTo>
                <a:cubicBezTo>
                  <a:pt x="368" y="16194"/>
                  <a:pt x="712" y="16312"/>
                  <a:pt x="5460" y="16477"/>
                </a:cubicBezTo>
                <a:cubicBezTo>
                  <a:pt x="9562" y="16619"/>
                  <a:pt x="9589" y="16625"/>
                  <a:pt x="9779" y="17180"/>
                </a:cubicBezTo>
                <a:cubicBezTo>
                  <a:pt x="9900" y="17531"/>
                  <a:pt x="9956" y="18179"/>
                  <a:pt x="9931" y="18926"/>
                </a:cubicBezTo>
                <a:cubicBezTo>
                  <a:pt x="9893" y="20050"/>
                  <a:pt x="9867" y="20123"/>
                  <a:pt x="9463" y="20280"/>
                </a:cubicBezTo>
                <a:cubicBezTo>
                  <a:pt x="9037" y="20445"/>
                  <a:pt x="8827" y="20662"/>
                  <a:pt x="8929" y="20838"/>
                </a:cubicBezTo>
                <a:cubicBezTo>
                  <a:pt x="8959" y="20889"/>
                  <a:pt x="9293" y="20856"/>
                  <a:pt x="9671" y="20761"/>
                </a:cubicBezTo>
                <a:cubicBezTo>
                  <a:pt x="10241" y="20617"/>
                  <a:pt x="10379" y="20657"/>
                  <a:pt x="10475" y="20998"/>
                </a:cubicBezTo>
                <a:cubicBezTo>
                  <a:pt x="10637" y="21577"/>
                  <a:pt x="11515" y="21578"/>
                  <a:pt x="12548" y="21004"/>
                </a:cubicBezTo>
                <a:cubicBezTo>
                  <a:pt x="13228" y="20625"/>
                  <a:pt x="13308" y="20532"/>
                  <a:pt x="12967" y="20518"/>
                </a:cubicBezTo>
                <a:cubicBezTo>
                  <a:pt x="12343" y="20492"/>
                  <a:pt x="12025" y="19764"/>
                  <a:pt x="12123" y="18596"/>
                </a:cubicBezTo>
                <a:cubicBezTo>
                  <a:pt x="12307" y="16397"/>
                  <a:pt x="12288" y="16441"/>
                  <a:pt x="13271" y="16203"/>
                </a:cubicBezTo>
                <a:cubicBezTo>
                  <a:pt x="13764" y="16083"/>
                  <a:pt x="15701" y="15988"/>
                  <a:pt x="17577" y="15996"/>
                </a:cubicBezTo>
                <a:cubicBezTo>
                  <a:pt x="20780" y="16011"/>
                  <a:pt x="21004" y="15985"/>
                  <a:pt x="21239" y="15536"/>
                </a:cubicBezTo>
                <a:cubicBezTo>
                  <a:pt x="21462" y="15109"/>
                  <a:pt x="21488" y="14686"/>
                  <a:pt x="21488" y="11531"/>
                </a:cubicBezTo>
                <a:cubicBezTo>
                  <a:pt x="21487" y="6270"/>
                  <a:pt x="21337" y="992"/>
                  <a:pt x="21176" y="596"/>
                </a:cubicBezTo>
                <a:cubicBezTo>
                  <a:pt x="21058" y="303"/>
                  <a:pt x="19456" y="220"/>
                  <a:pt x="11252" y="80"/>
                </a:cubicBezTo>
                <a:cubicBezTo>
                  <a:pt x="8861" y="39"/>
                  <a:pt x="7015" y="10"/>
                  <a:pt x="558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6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7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8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79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769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0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1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2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3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4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5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6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7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8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80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1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2" name="Google Shape;3285;p59"/>
          <p:cNvSpPr txBox="1"/>
          <p:nvPr>
            <p:ph type="title"/>
          </p:nvPr>
        </p:nvSpPr>
        <p:spPr>
          <a:xfrm>
            <a:off x="8210717" y="-252144"/>
            <a:ext cx="8805988" cy="2845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1463040">
              <a:defRPr sz="6720"/>
            </a:lvl1pPr>
          </a:lstStyle>
          <a:p>
            <a:pPr rtl="0">
              <a:defRPr/>
            </a:pPr>
            <a:r>
              <a:t>معكوس نظرية فيثاغورس </a:t>
            </a:r>
          </a:p>
        </p:txBody>
      </p:sp>
      <p:grpSp>
        <p:nvGrpSpPr>
          <p:cNvPr id="851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783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4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5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6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7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8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0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1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2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3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6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8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0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1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2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3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4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5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6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7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8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9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0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1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2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3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4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5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6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7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8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0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2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3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4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5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6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7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8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9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0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1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2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3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4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5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6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7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8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9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0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52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56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85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60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857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8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9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64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86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68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86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71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86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870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72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81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873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4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5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6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7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8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9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0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84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882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883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85" name="IMG_9524.png" descr="IMG_9524.png"/>
          <p:cNvPicPr>
            <a:picLocks noChangeAspect="1"/>
          </p:cNvPicPr>
          <p:nvPr/>
        </p:nvPicPr>
        <p:blipFill>
          <a:blip r:embed="rId4">
            <a:extLst/>
          </a:blip>
          <a:srcRect l="9021" t="61777" r="32460" b="30995"/>
          <a:stretch>
            <a:fillRect/>
          </a:stretch>
        </p:blipFill>
        <p:spPr>
          <a:xfrm>
            <a:off x="1644098" y="4794622"/>
            <a:ext cx="17300911" cy="160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IMG_9524.png" descr="IMG_9524.png"/>
          <p:cNvPicPr>
            <a:picLocks noChangeAspect="1"/>
          </p:cNvPicPr>
          <p:nvPr/>
        </p:nvPicPr>
        <p:blipFill>
          <a:blip r:embed="rId4">
            <a:extLst/>
          </a:blip>
          <a:srcRect l="7054" t="72327" r="28435" b="16481"/>
          <a:stretch>
            <a:fillRect/>
          </a:stretch>
        </p:blipFill>
        <p:spPr>
          <a:xfrm>
            <a:off x="1804348" y="6981392"/>
            <a:ext cx="19300800" cy="251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2" grpId="2"/>
      <p:bldP build="whole" bldLvl="1" animBg="1" rev="0" advAuto="0" spid="78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3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2"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6982" y="4828480"/>
            <a:ext cx="13891747" cy="666540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89" name="٦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٦٣</a:t>
            </a:r>
          </a:p>
        </p:txBody>
      </p:sp>
      <p:grpSp>
        <p:nvGrpSpPr>
          <p:cNvPr id="897" name="تجميع"/>
          <p:cNvGrpSpPr/>
          <p:nvPr/>
        </p:nvGrpSpPr>
        <p:grpSpPr>
          <a:xfrm>
            <a:off x="14170171" y="2648254"/>
            <a:ext cx="5351570" cy="967102"/>
            <a:chOff x="0" y="0"/>
            <a:chExt cx="5351568" cy="967100"/>
          </a:xfrm>
        </p:grpSpPr>
        <p:grpSp>
          <p:nvGrpSpPr>
            <p:cNvPr id="894" name="Google Shape;4333;p67"/>
            <p:cNvGrpSpPr/>
            <p:nvPr/>
          </p:nvGrpSpPr>
          <p:grpSpPr>
            <a:xfrm>
              <a:off x="0" y="0"/>
              <a:ext cx="3978336" cy="967101"/>
              <a:chOff x="0" y="0"/>
              <a:chExt cx="3978335" cy="967100"/>
            </a:xfrm>
          </p:grpSpPr>
          <p:sp>
            <p:nvSpPr>
              <p:cNvPr id="890" name="Google Shape;4334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1" name="Google Shape;4336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2" name="Google Shape;4337;p67"/>
              <p:cNvSpPr/>
              <p:nvPr/>
            </p:nvSpPr>
            <p:spPr>
              <a:xfrm>
                <a:off x="0" y="124601"/>
                <a:ext cx="3978336" cy="84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3" name="Google Shape;4338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95" name="مثال"/>
            <p:cNvSpPr txBox="1"/>
            <p:nvPr/>
          </p:nvSpPr>
          <p:spPr>
            <a:xfrm>
              <a:off x="1560996" y="68435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96" name="بيضاوي"/>
            <p:cNvSpPr/>
            <p:nvPr/>
          </p:nvSpPr>
          <p:spPr>
            <a:xfrm>
              <a:off x="4277170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98" name="IMG_9525.png" descr="IMG_9525.png"/>
          <p:cNvPicPr>
            <a:picLocks noChangeAspect="1"/>
          </p:cNvPicPr>
          <p:nvPr/>
        </p:nvPicPr>
        <p:blipFill>
          <a:blip r:embed="rId4">
            <a:extLst/>
          </a:blip>
          <a:srcRect l="16119" t="39534" r="32914" b="56209"/>
          <a:stretch>
            <a:fillRect/>
          </a:stretch>
        </p:blipFill>
        <p:spPr>
          <a:xfrm>
            <a:off x="2868007" y="3716894"/>
            <a:ext cx="16334811" cy="1022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G_9525.png" descr="IMG_9525.png"/>
          <p:cNvPicPr>
            <a:picLocks noChangeAspect="1"/>
          </p:cNvPicPr>
          <p:nvPr/>
        </p:nvPicPr>
        <p:blipFill>
          <a:blip r:embed="rId4">
            <a:extLst/>
          </a:blip>
          <a:srcRect l="20942" t="43527" r="31874" b="30000"/>
          <a:stretch>
            <a:fillRect/>
          </a:stretch>
        </p:blipFill>
        <p:spPr>
          <a:xfrm>
            <a:off x="4179690" y="5496364"/>
            <a:ext cx="12666162" cy="532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75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90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0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0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0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09" name="٦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٦٣</a:t>
            </a:r>
          </a:p>
        </p:txBody>
      </p:sp>
      <p:grpSp>
        <p:nvGrpSpPr>
          <p:cNvPr id="912" name="تجميع"/>
          <p:cNvGrpSpPr/>
          <p:nvPr/>
        </p:nvGrpSpPr>
        <p:grpSpPr>
          <a:xfrm>
            <a:off x="17643946" y="5081785"/>
            <a:ext cx="1590041" cy="1325851"/>
            <a:chOff x="0" y="-63500"/>
            <a:chExt cx="1590039" cy="1325850"/>
          </a:xfrm>
        </p:grpSpPr>
        <p:pic>
          <p:nvPicPr>
            <p:cNvPr id="91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924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913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23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914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5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1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22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917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8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9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0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1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27" name="تجميع"/>
          <p:cNvGrpSpPr/>
          <p:nvPr/>
        </p:nvGrpSpPr>
        <p:grpSpPr>
          <a:xfrm>
            <a:off x="9300595" y="5249886"/>
            <a:ext cx="1590041" cy="1325851"/>
            <a:chOff x="0" y="-63500"/>
            <a:chExt cx="1590039" cy="1325850"/>
          </a:xfrm>
        </p:grpSpPr>
        <p:pic>
          <p:nvPicPr>
            <p:cNvPr id="92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sp>
        <p:nvSpPr>
          <p:cNvPr id="928" name="Google Shape;5144;p62"/>
          <p:cNvSpPr/>
          <p:nvPr/>
        </p:nvSpPr>
        <p:spPr>
          <a:xfrm flipH="1">
            <a:off x="11056822" y="6446700"/>
            <a:ext cx="8158115" cy="6081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8C8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29" name="Google Shape;5144;p62"/>
          <p:cNvSpPr/>
          <p:nvPr/>
        </p:nvSpPr>
        <p:spPr>
          <a:xfrm flipH="1">
            <a:off x="1978327" y="6659596"/>
            <a:ext cx="8893259" cy="5868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3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30" name="IMG_9525.png" descr="IMG_9525.png"/>
          <p:cNvPicPr>
            <a:picLocks noChangeAspect="1"/>
          </p:cNvPicPr>
          <p:nvPr/>
        </p:nvPicPr>
        <p:blipFill>
          <a:blip r:embed="rId6">
            <a:extLst/>
          </a:blip>
          <a:srcRect l="20942" t="74147" r="32479" b="21942"/>
          <a:stretch>
            <a:fillRect/>
          </a:stretch>
        </p:blipFill>
        <p:spPr>
          <a:xfrm>
            <a:off x="1787132" y="3698081"/>
            <a:ext cx="16874661" cy="1062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IMG_9525.png" descr="IMG_9525.png"/>
          <p:cNvPicPr>
            <a:picLocks noChangeAspect="1"/>
          </p:cNvPicPr>
          <p:nvPr/>
        </p:nvPicPr>
        <p:blipFill>
          <a:blip r:embed="rId6">
            <a:extLst/>
          </a:blip>
          <a:srcRect l="54603" t="79521" r="36703" b="17862"/>
          <a:stretch>
            <a:fillRect/>
          </a:stretch>
        </p:blipFill>
        <p:spPr>
          <a:xfrm>
            <a:off x="13073138" y="5195692"/>
            <a:ext cx="4570668" cy="1031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IMG_9525.png" descr="IMG_9525.png"/>
          <p:cNvPicPr>
            <a:picLocks noChangeAspect="1"/>
          </p:cNvPicPr>
          <p:nvPr/>
        </p:nvPicPr>
        <p:blipFill>
          <a:blip r:embed="rId6">
            <a:extLst/>
          </a:blip>
          <a:srcRect l="26267" t="79453" r="65039" b="17931"/>
          <a:stretch>
            <a:fillRect/>
          </a:stretch>
        </p:blipFill>
        <p:spPr>
          <a:xfrm>
            <a:off x="4139551" y="5313387"/>
            <a:ext cx="4570668" cy="1031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475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475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475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8" grpId="1"/>
      <p:bldP build="whole" bldLvl="1" animBg="1" rev="0" advAuto="0" spid="929" grpId="2"/>
      <p:bldP build="whole" bldLvl="1" animBg="1" rev="0" advAuto="0" spid="932" grpId="5"/>
      <p:bldP build="whole" bldLvl="1" animBg="1" rev="0" advAuto="0" spid="930" grpId="3"/>
      <p:bldP build="whole" bldLvl="1" animBg="1" rev="0" advAuto="0" spid="931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1" name="تجميع"/>
          <p:cNvGrpSpPr/>
          <p:nvPr/>
        </p:nvGrpSpPr>
        <p:grpSpPr>
          <a:xfrm>
            <a:off x="12852928" y="448186"/>
            <a:ext cx="7386133" cy="2151994"/>
            <a:chOff x="-393217" y="-321975"/>
            <a:chExt cx="7386132" cy="2151992"/>
          </a:xfrm>
        </p:grpSpPr>
        <p:grpSp>
          <p:nvGrpSpPr>
            <p:cNvPr id="938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934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5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6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7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39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940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44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942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3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٦٦</a:t>
              </a:r>
            </a:p>
          </p:txBody>
        </p:sp>
      </p:grpSp>
      <p:pic>
        <p:nvPicPr>
          <p:cNvPr id="945" name="IMG_9526.png" descr="IMG_9526.png"/>
          <p:cNvPicPr>
            <a:picLocks noChangeAspect="1"/>
          </p:cNvPicPr>
          <p:nvPr/>
        </p:nvPicPr>
        <p:blipFill>
          <a:blip r:embed="rId3">
            <a:extLst/>
          </a:blip>
          <a:srcRect l="0" t="23070" r="10499" b="31253"/>
          <a:stretch>
            <a:fillRect/>
          </a:stretch>
        </p:blipFill>
        <p:spPr>
          <a:xfrm>
            <a:off x="2928140" y="3132931"/>
            <a:ext cx="17651533" cy="67564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5144;p62"/>
          <p:cNvSpPr/>
          <p:nvPr/>
        </p:nvSpPr>
        <p:spPr>
          <a:xfrm flipH="1">
            <a:off x="11048933" y="6366581"/>
            <a:ext cx="8252506" cy="6018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5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95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4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5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5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58" name="تجميع"/>
          <p:cNvGrpSpPr/>
          <p:nvPr/>
        </p:nvGrpSpPr>
        <p:grpSpPr>
          <a:xfrm>
            <a:off x="17730448" y="4952388"/>
            <a:ext cx="1590041" cy="1325851"/>
            <a:chOff x="0" y="-63500"/>
            <a:chExt cx="1590039" cy="1325850"/>
          </a:xfrm>
        </p:grpSpPr>
        <p:pic>
          <p:nvPicPr>
            <p:cNvPr id="95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5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959" name="٦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٦٠</a:t>
            </a:r>
          </a:p>
        </p:txBody>
      </p:sp>
      <p:pic>
        <p:nvPicPr>
          <p:cNvPr id="96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61" name="Google Shape;5144;p62"/>
          <p:cNvSpPr/>
          <p:nvPr/>
        </p:nvSpPr>
        <p:spPr>
          <a:xfrm flipH="1">
            <a:off x="1684348" y="6303638"/>
            <a:ext cx="9260245" cy="6075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4" name="تجميع"/>
          <p:cNvGrpSpPr/>
          <p:nvPr/>
        </p:nvGrpSpPr>
        <p:grpSpPr>
          <a:xfrm>
            <a:off x="9448065" y="4952388"/>
            <a:ext cx="1590041" cy="1325851"/>
            <a:chOff x="0" y="-63500"/>
            <a:chExt cx="1590039" cy="1325850"/>
          </a:xfrm>
        </p:grpSpPr>
        <p:pic>
          <p:nvPicPr>
            <p:cNvPr id="96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6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965" name="IMG_9521.png" descr="IMG_9521.png"/>
          <p:cNvPicPr>
            <a:picLocks noChangeAspect="1"/>
          </p:cNvPicPr>
          <p:nvPr/>
        </p:nvPicPr>
        <p:blipFill>
          <a:blip r:embed="rId5">
            <a:extLst/>
          </a:blip>
          <a:srcRect l="24617" t="83389" r="12271" b="11039"/>
          <a:stretch>
            <a:fillRect/>
          </a:stretch>
        </p:blipFill>
        <p:spPr>
          <a:xfrm>
            <a:off x="2893594" y="3604235"/>
            <a:ext cx="16768687" cy="1110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G_9521.png" descr="IMG_9521.png"/>
          <p:cNvPicPr>
            <a:picLocks noChangeAspect="1"/>
          </p:cNvPicPr>
          <p:nvPr/>
        </p:nvPicPr>
        <p:blipFill>
          <a:blip r:embed="rId5">
            <a:extLst/>
          </a:blip>
          <a:srcRect l="73566" t="90852" r="17563" b="5408"/>
          <a:stretch>
            <a:fillRect/>
          </a:stretch>
        </p:blipFill>
        <p:spPr>
          <a:xfrm>
            <a:off x="12928474" y="4820508"/>
            <a:ext cx="4493391" cy="142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G_9521.png" descr="IMG_9521.png"/>
          <p:cNvPicPr>
            <a:picLocks noChangeAspect="1"/>
          </p:cNvPicPr>
          <p:nvPr/>
        </p:nvPicPr>
        <p:blipFill>
          <a:blip r:embed="rId5">
            <a:extLst/>
          </a:blip>
          <a:srcRect l="47894" t="90567" r="43235" b="5693"/>
          <a:stretch>
            <a:fillRect/>
          </a:stretch>
        </p:blipFill>
        <p:spPr>
          <a:xfrm>
            <a:off x="4694750" y="4785859"/>
            <a:ext cx="4493391" cy="1420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7" grpId="1"/>
      <p:bldP build="whole" bldLvl="1" animBg="1" rev="0" advAuto="0" spid="96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تجميع"/>
          <p:cNvGrpSpPr/>
          <p:nvPr/>
        </p:nvGrpSpPr>
        <p:grpSpPr>
          <a:xfrm>
            <a:off x="13956152" y="2669478"/>
            <a:ext cx="5942150" cy="974947"/>
            <a:chOff x="-906016" y="0"/>
            <a:chExt cx="5942148" cy="974945"/>
          </a:xfrm>
        </p:grpSpPr>
        <p:grpSp>
          <p:nvGrpSpPr>
            <p:cNvPr id="973" name="Google Shape;4333;p67"/>
            <p:cNvGrpSpPr/>
            <p:nvPr/>
          </p:nvGrpSpPr>
          <p:grpSpPr>
            <a:xfrm>
              <a:off x="-906017" y="-1"/>
              <a:ext cx="5942150" cy="974947"/>
              <a:chOff x="0" y="0"/>
              <a:chExt cx="5942148" cy="974945"/>
            </a:xfrm>
          </p:grpSpPr>
          <p:sp>
            <p:nvSpPr>
              <p:cNvPr id="969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0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1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2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4" name="بنك الاسئلة في منصة مدرستي"/>
            <p:cNvSpPr txBox="1"/>
            <p:nvPr/>
          </p:nvSpPr>
          <p:spPr>
            <a:xfrm>
              <a:off x="-906016" y="181458"/>
              <a:ext cx="5461896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976" name="IMG_0474.png" descr="IMG_04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965935"/>
            <a:ext cx="5275842" cy="5275842"/>
          </a:xfrm>
          <a:prstGeom prst="rect">
            <a:avLst/>
          </a:prstGeom>
          <a:ln w="12700">
            <a:miter lim="400000"/>
          </a:ln>
        </p:spPr>
      </p:pic>
      <p:sp>
        <p:nvSpPr>
          <p:cNvPr id="977" name="اختيار من متعدد"/>
          <p:cNvSpPr txBox="1"/>
          <p:nvPr/>
        </p:nvSpPr>
        <p:spPr>
          <a:xfrm>
            <a:off x="11572689" y="4142202"/>
            <a:ext cx="7767164" cy="891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اختيار من متعدد</a:t>
            </a:r>
          </a:p>
        </p:txBody>
      </p:sp>
      <p:pic>
        <p:nvPicPr>
          <p:cNvPr id="978" name="IMG_9528.jpeg" descr="IMG_95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0518" y="5136960"/>
            <a:ext cx="16171391" cy="7275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٦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٦٤</a:t>
            </a:r>
          </a:p>
        </p:txBody>
      </p:sp>
      <p:grpSp>
        <p:nvGrpSpPr>
          <p:cNvPr id="987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98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8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86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988" name="IMG_9530.png" descr="IMG_9530.png"/>
          <p:cNvPicPr>
            <a:picLocks noChangeAspect="1"/>
          </p:cNvPicPr>
          <p:nvPr/>
        </p:nvPicPr>
        <p:blipFill>
          <a:blip r:embed="rId2">
            <a:extLst/>
          </a:blip>
          <a:srcRect l="18181" t="69435" r="25244" b="21124"/>
          <a:stretch>
            <a:fillRect/>
          </a:stretch>
        </p:blipFill>
        <p:spPr>
          <a:xfrm>
            <a:off x="3490580" y="3986226"/>
            <a:ext cx="15471205" cy="1936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IMG_9530.png" descr="IMG_9530.png"/>
          <p:cNvPicPr>
            <a:picLocks noChangeAspect="1"/>
          </p:cNvPicPr>
          <p:nvPr/>
        </p:nvPicPr>
        <p:blipFill>
          <a:blip r:embed="rId2">
            <a:extLst/>
          </a:blip>
          <a:srcRect l="62260" t="79589" r="26360" b="16113"/>
          <a:stretch>
            <a:fillRect/>
          </a:stretch>
        </p:blipFill>
        <p:spPr>
          <a:xfrm>
            <a:off x="13243287" y="6104856"/>
            <a:ext cx="5468876" cy="1549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992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991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994" name="٦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٦٥</a:t>
            </a:r>
          </a:p>
        </p:txBody>
      </p:sp>
      <p:pic>
        <p:nvPicPr>
          <p:cNvPr id="99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6585308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00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998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996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997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99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001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03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04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0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06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7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8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009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10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011" name="مستطيل"/>
          <p:cNvSpPr txBox="1"/>
          <p:nvPr/>
        </p:nvSpPr>
        <p:spPr>
          <a:xfrm>
            <a:off x="15704492" y="7100185"/>
            <a:ext cx="3993296" cy="263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2" name="حل معادلات تربيعية باستعمال خاصية الجذر التربيعي"/>
          <p:cNvSpPr txBox="1"/>
          <p:nvPr/>
        </p:nvSpPr>
        <p:spPr>
          <a:xfrm>
            <a:off x="16463875" y="7100185"/>
            <a:ext cx="3233913" cy="2628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معادلات تربيعية باستعمال خاصية الجذر التربيعي </a:t>
            </a:r>
          </a:p>
        </p:txBody>
      </p:sp>
      <p:sp>
        <p:nvSpPr>
          <p:cNvPr id="1013" name="🎯 حل مسائل…"/>
          <p:cNvSpPr txBox="1"/>
          <p:nvPr/>
        </p:nvSpPr>
        <p:spPr>
          <a:xfrm>
            <a:off x="11815686" y="6571291"/>
            <a:ext cx="3870972" cy="378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500">
                <a:solidFill>
                  <a:srgbClr val="016E8F"/>
                </a:solidFill>
              </a:defRPr>
            </a:pPr>
            <a:r>
              <a:t>🎯 حل مسائل</a:t>
            </a:r>
          </a:p>
          <a:p>
            <a:pPr algn="r" rtl="0">
              <a:defRPr sz="3500">
                <a:solidFill>
                  <a:srgbClr val="016E8F"/>
                </a:solidFill>
              </a:defRPr>
            </a:pPr>
            <a:r>
              <a:t> باستعمال نظرية فيثاغورس </a:t>
            </a:r>
          </a:p>
          <a:p>
            <a:pPr algn="r" rtl="0">
              <a:defRPr sz="3500">
                <a:solidFill>
                  <a:srgbClr val="016E8F"/>
                </a:solidFill>
              </a:defRPr>
            </a:pPr>
            <a:r>
              <a:t>🎯 تحديد اذا كان المثلث</a:t>
            </a:r>
          </a:p>
          <a:p>
            <a:pPr algn="r" rtl="0">
              <a:defRPr sz="3500">
                <a:solidFill>
                  <a:srgbClr val="016E8F"/>
                </a:solidFill>
              </a:defRPr>
            </a:pPr>
            <a:r>
              <a:t> قائم الزاوية أم لا. </a:t>
            </a:r>
          </a:p>
        </p:txBody>
      </p:sp>
      <p:sp>
        <p:nvSpPr>
          <p:cNvPr id="1014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015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018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026" name="تجميع"/>
          <p:cNvGrpSpPr/>
          <p:nvPr/>
        </p:nvGrpSpPr>
        <p:grpSpPr>
          <a:xfrm>
            <a:off x="4645486" y="4137212"/>
            <a:ext cx="1124709" cy="1124709"/>
            <a:chOff x="0" y="0"/>
            <a:chExt cx="1124707" cy="1124707"/>
          </a:xfrm>
        </p:grpSpPr>
        <p:grpSp>
          <p:nvGrpSpPr>
            <p:cNvPr id="1021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019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20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25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022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3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4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027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28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029" name="IMG_9532.png" descr="IMG_9532.png"/>
          <p:cNvPicPr>
            <a:picLocks noChangeAspect="1"/>
          </p:cNvPicPr>
          <p:nvPr/>
        </p:nvPicPr>
        <p:blipFill>
          <a:blip r:embed="rId13">
            <a:extLst/>
          </a:blip>
          <a:srcRect l="40073" t="75843" r="49563" b="16936"/>
          <a:stretch>
            <a:fillRect/>
          </a:stretch>
        </p:blipFill>
        <p:spPr>
          <a:xfrm>
            <a:off x="6702362" y="8014876"/>
            <a:ext cx="4695572" cy="2453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3" fill="norm" stroke="1" extrusionOk="0">
                <a:moveTo>
                  <a:pt x="5582" y="2"/>
                </a:moveTo>
                <a:cubicBezTo>
                  <a:pt x="1282" y="-22"/>
                  <a:pt x="697" y="136"/>
                  <a:pt x="279" y="654"/>
                </a:cubicBezTo>
                <a:cubicBezTo>
                  <a:pt x="52" y="935"/>
                  <a:pt x="-112" y="13419"/>
                  <a:pt x="95" y="14618"/>
                </a:cubicBezTo>
                <a:cubicBezTo>
                  <a:pt x="368" y="16195"/>
                  <a:pt x="710" y="16312"/>
                  <a:pt x="5458" y="16476"/>
                </a:cubicBezTo>
                <a:cubicBezTo>
                  <a:pt x="9562" y="16618"/>
                  <a:pt x="9589" y="16625"/>
                  <a:pt x="9779" y="17180"/>
                </a:cubicBezTo>
                <a:cubicBezTo>
                  <a:pt x="9900" y="17531"/>
                  <a:pt x="9957" y="18176"/>
                  <a:pt x="9932" y="18924"/>
                </a:cubicBezTo>
                <a:cubicBezTo>
                  <a:pt x="9894" y="20047"/>
                  <a:pt x="9868" y="20119"/>
                  <a:pt x="9463" y="20276"/>
                </a:cubicBezTo>
                <a:cubicBezTo>
                  <a:pt x="9037" y="20441"/>
                  <a:pt x="8826" y="20665"/>
                  <a:pt x="8929" y="20841"/>
                </a:cubicBezTo>
                <a:cubicBezTo>
                  <a:pt x="8959" y="20892"/>
                  <a:pt x="9294" y="20857"/>
                  <a:pt x="9672" y="20761"/>
                </a:cubicBezTo>
                <a:cubicBezTo>
                  <a:pt x="10242" y="20617"/>
                  <a:pt x="10379" y="20656"/>
                  <a:pt x="10475" y="20997"/>
                </a:cubicBezTo>
                <a:cubicBezTo>
                  <a:pt x="10637" y="21575"/>
                  <a:pt x="11514" y="21578"/>
                  <a:pt x="12547" y="21004"/>
                </a:cubicBezTo>
                <a:cubicBezTo>
                  <a:pt x="13227" y="20625"/>
                  <a:pt x="13308" y="20533"/>
                  <a:pt x="12968" y="20518"/>
                </a:cubicBezTo>
                <a:cubicBezTo>
                  <a:pt x="12344" y="20492"/>
                  <a:pt x="12024" y="19766"/>
                  <a:pt x="12122" y="18598"/>
                </a:cubicBezTo>
                <a:cubicBezTo>
                  <a:pt x="12306" y="16399"/>
                  <a:pt x="12287" y="16441"/>
                  <a:pt x="13270" y="16202"/>
                </a:cubicBezTo>
                <a:cubicBezTo>
                  <a:pt x="13764" y="16082"/>
                  <a:pt x="15702" y="15989"/>
                  <a:pt x="17577" y="15998"/>
                </a:cubicBezTo>
                <a:cubicBezTo>
                  <a:pt x="20781" y="16012"/>
                  <a:pt x="21004" y="15985"/>
                  <a:pt x="21239" y="15537"/>
                </a:cubicBezTo>
                <a:cubicBezTo>
                  <a:pt x="21463" y="15109"/>
                  <a:pt x="21488" y="14686"/>
                  <a:pt x="21488" y="11533"/>
                </a:cubicBezTo>
                <a:cubicBezTo>
                  <a:pt x="21487" y="6273"/>
                  <a:pt x="21337" y="994"/>
                  <a:pt x="21177" y="598"/>
                </a:cubicBezTo>
                <a:cubicBezTo>
                  <a:pt x="21058" y="305"/>
                  <a:pt x="19457" y="222"/>
                  <a:pt x="11252" y="82"/>
                </a:cubicBezTo>
                <a:cubicBezTo>
                  <a:pt x="8861" y="41"/>
                  <a:pt x="7015" y="10"/>
                  <a:pt x="5582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0" name="IMG_9532.png" descr="IMG_9532.png"/>
          <p:cNvPicPr>
            <a:picLocks noChangeAspect="1"/>
          </p:cNvPicPr>
          <p:nvPr/>
        </p:nvPicPr>
        <p:blipFill>
          <a:blip r:embed="rId13">
            <a:extLst/>
          </a:blip>
          <a:srcRect l="40457" t="20213" r="45655" b="75537"/>
          <a:stretch>
            <a:fillRect/>
          </a:stretch>
        </p:blipFill>
        <p:spPr>
          <a:xfrm>
            <a:off x="6803932" y="6790909"/>
            <a:ext cx="4492626" cy="103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0" grpId="2"/>
      <p:bldP build="whole" bldLvl="1" animBg="1" rev="0" advAuto="0" spid="1028" grpId="1"/>
      <p:bldP build="whole" bldLvl="1" animBg="1" rev="0" advAuto="0" spid="1017" grpId="7"/>
      <p:bldP build="whole" bldLvl="1" animBg="1" rev="0" advAuto="0" spid="1030" grpId="5"/>
      <p:bldP build="whole" bldLvl="1" animBg="1" rev="0" advAuto="0" spid="1015" grpId="10"/>
      <p:bldP build="whole" bldLvl="1" animBg="1" rev="0" advAuto="0" spid="1008" grpId="3"/>
      <p:bldP build="whole" bldLvl="1" animBg="1" rev="0" advAuto="0" spid="995" grpId="4"/>
      <p:bldP build="whole" bldLvl="1" animBg="1" rev="0" advAuto="0" spid="1029" grpId="6"/>
      <p:bldP build="whole" bldLvl="1" animBg="1" rev="0" advAuto="0" spid="1018" grpId="11"/>
      <p:bldP build="whole" bldLvl="1" animBg="1" rev="0" advAuto="0" spid="1027" grpId="12"/>
      <p:bldP build="whole" bldLvl="1" animBg="1" rev="0" advAuto="0" spid="1026" grpId="9"/>
      <p:bldP build="whole" bldLvl="1" animBg="1" rev="0" advAuto="0" spid="1016" grpId="8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033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034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8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235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7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236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81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79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82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83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4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6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8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3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97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2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04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8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306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07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1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30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10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20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312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9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23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321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32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3"/>
      <p:bldP build="whole" bldLvl="1" animBg="1" rev="0" advAuto="0" spid="284" grpId="1"/>
      <p:bldP build="whole" bldLvl="1" animBg="1" rev="0" advAuto="0" spid="281" grpId="2"/>
      <p:bldP build="whole" bldLvl="1" animBg="1" rev="0" advAuto="0" spid="296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6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7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8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39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329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0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1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2" name="Google Shape;3285;p59"/>
          <p:cNvSpPr txBox="1"/>
          <p:nvPr>
            <p:ph type="title"/>
          </p:nvPr>
        </p:nvSpPr>
        <p:spPr>
          <a:xfrm>
            <a:off x="8656841" y="113815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411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343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3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1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0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0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12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6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41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0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417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4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42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8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42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29" name="IMG_0948.png" descr="IMG_0948.png"/>
          <p:cNvPicPr>
            <a:picLocks noChangeAspect="1"/>
          </p:cNvPicPr>
          <p:nvPr/>
        </p:nvPicPr>
        <p:blipFill>
          <a:blip r:embed="rId2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1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33" name="تجميع"/>
          <p:cNvGrpSpPr/>
          <p:nvPr/>
        </p:nvGrpSpPr>
        <p:grpSpPr>
          <a:xfrm>
            <a:off x="16987986" y="5490438"/>
            <a:ext cx="3422446" cy="2874983"/>
            <a:chOff x="0" y="0"/>
            <a:chExt cx="3422444" cy="2874981"/>
          </a:xfrm>
        </p:grpSpPr>
        <p:sp>
          <p:nvSpPr>
            <p:cNvPr id="43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2" name="تبسيط العبارات الجب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تبسيط العبارات الجبرية </a:t>
              </a:r>
            </a:p>
          </p:txBody>
        </p:sp>
      </p:grpSp>
      <p:grpSp>
        <p:nvGrpSpPr>
          <p:cNvPr id="436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434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5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6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438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49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447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448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3" name="تجميع"/>
          <p:cNvGrpSpPr/>
          <p:nvPr/>
        </p:nvGrpSpPr>
        <p:grpSpPr>
          <a:xfrm>
            <a:off x="13565543" y="5490439"/>
            <a:ext cx="3422445" cy="2874982"/>
            <a:chOff x="0" y="0"/>
            <a:chExt cx="3422444" cy="2874981"/>
          </a:xfrm>
        </p:grpSpPr>
        <p:sp>
          <p:nvSpPr>
            <p:cNvPr id="45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العمليات على العبارات الجذ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العمليات على العبارات الجذرية </a:t>
              </a:r>
            </a:p>
          </p:txBody>
        </p:sp>
      </p:grpSp>
      <p:grpSp>
        <p:nvGrpSpPr>
          <p:cNvPr id="457" name="تجميع"/>
          <p:cNvGrpSpPr/>
          <p:nvPr/>
        </p:nvGrpSpPr>
        <p:grpSpPr>
          <a:xfrm>
            <a:off x="10143099" y="5490439"/>
            <a:ext cx="3422445" cy="2874982"/>
            <a:chOff x="0" y="0"/>
            <a:chExt cx="3422444" cy="2874981"/>
          </a:xfrm>
        </p:grpSpPr>
        <p:sp>
          <p:nvSpPr>
            <p:cNvPr id="454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5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المعادلات الجذ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الجذرية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3" grpId="4"/>
      <p:bldP build="whole" bldLvl="1" animBg="1" rev="0" advAuto="0" spid="412" grpId="2"/>
      <p:bldP build="whole" bldLvl="1" animBg="1" rev="0" advAuto="0" spid="342" grpId="1"/>
      <p:bldP build="whole" bldLvl="1" animBg="1" rev="0" advAuto="0" spid="457" grpId="5"/>
      <p:bldP build="whole" bldLvl="1" animBg="1" rev="0" advAuto="0" spid="43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828;p33"/>
          <p:cNvSpPr txBox="1"/>
          <p:nvPr/>
        </p:nvSpPr>
        <p:spPr>
          <a:xfrm>
            <a:off x="6906811" y="7034603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0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65" name="Google Shape;1599;p45"/>
          <p:cNvGrpSpPr/>
          <p:nvPr/>
        </p:nvGrpSpPr>
        <p:grpSpPr>
          <a:xfrm>
            <a:off x="4879225" y="9449718"/>
            <a:ext cx="1413014" cy="1413014"/>
            <a:chOff x="0" y="0"/>
            <a:chExt cx="1413013" cy="1413013"/>
          </a:xfrm>
        </p:grpSpPr>
        <p:grpSp>
          <p:nvGrpSpPr>
            <p:cNvPr id="463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61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62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4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74" name="تجميع"/>
          <p:cNvGrpSpPr/>
          <p:nvPr/>
        </p:nvGrpSpPr>
        <p:grpSpPr>
          <a:xfrm>
            <a:off x="8858337" y="1986477"/>
            <a:ext cx="7593605" cy="1156918"/>
            <a:chOff x="0" y="-9657"/>
            <a:chExt cx="7593603" cy="1156917"/>
          </a:xfrm>
        </p:grpSpPr>
        <p:sp>
          <p:nvSpPr>
            <p:cNvPr id="466" name="Google Shape;1742;p25"/>
            <p:cNvSpPr txBox="1"/>
            <p:nvPr/>
          </p:nvSpPr>
          <p:spPr>
            <a:xfrm>
              <a:off x="-1" y="0"/>
              <a:ext cx="6161831" cy="1147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73" name="تجميع"/>
            <p:cNvGrpSpPr/>
            <p:nvPr/>
          </p:nvGrpSpPr>
          <p:grpSpPr>
            <a:xfrm>
              <a:off x="6724526" y="-9658"/>
              <a:ext cx="869078" cy="1017827"/>
              <a:chOff x="0" y="0"/>
              <a:chExt cx="869076" cy="1017825"/>
            </a:xfrm>
          </p:grpSpPr>
          <p:sp>
            <p:nvSpPr>
              <p:cNvPr id="467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77" name="تجميع"/>
          <p:cNvGrpSpPr/>
          <p:nvPr/>
        </p:nvGrpSpPr>
        <p:grpSpPr>
          <a:xfrm>
            <a:off x="6900461" y="3696493"/>
            <a:ext cx="15185302" cy="2860758"/>
            <a:chOff x="0" y="0"/>
            <a:chExt cx="15185301" cy="2860756"/>
          </a:xfrm>
        </p:grpSpPr>
        <p:sp>
          <p:nvSpPr>
            <p:cNvPr id="475" name="Google Shape;828;p33"/>
            <p:cNvSpPr txBox="1"/>
            <p:nvPr/>
          </p:nvSpPr>
          <p:spPr>
            <a:xfrm>
              <a:off x="0" y="0"/>
              <a:ext cx="15185302" cy="286075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EE719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defTabSz="914400">
                <a:defRPr b="1" sz="5500">
                  <a:solidFill>
                    <a:srgbClr val="47474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في التمثيل المجاور يوجد حل وحيد= ١</a:t>
              </a:r>
            </a:p>
          </p:txBody>
        </p:sp>
        <p:pic>
          <p:nvPicPr>
            <p:cNvPr id="476" name="IMG_9328.jpeg" descr="IMG_9328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7980" y="85001"/>
              <a:ext cx="2818887" cy="2690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0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78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79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81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2" name="Google Shape;828;p33"/>
          <p:cNvSpPr txBox="1"/>
          <p:nvPr/>
        </p:nvSpPr>
        <p:spPr>
          <a:xfrm>
            <a:off x="6663198" y="8998396"/>
            <a:ext cx="15172602" cy="1953674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العبارات التالية في ابسط صورة </a:t>
            </a:r>
          </a:p>
        </p:txBody>
      </p:sp>
      <p:sp>
        <p:nvSpPr>
          <p:cNvPr id="483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84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89" name="تجميع"/>
          <p:cNvGrpSpPr/>
          <p:nvPr/>
        </p:nvGrpSpPr>
        <p:grpSpPr>
          <a:xfrm>
            <a:off x="4879225" y="6781968"/>
            <a:ext cx="1582619" cy="1582620"/>
            <a:chOff x="0" y="0"/>
            <a:chExt cx="1582618" cy="1582618"/>
          </a:xfrm>
        </p:grpSpPr>
        <p:grpSp>
          <p:nvGrpSpPr>
            <p:cNvPr id="487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85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86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8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90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1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2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3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98" name="Google Shape;1599;p45"/>
          <p:cNvGrpSpPr/>
          <p:nvPr/>
        </p:nvGrpSpPr>
        <p:grpSpPr>
          <a:xfrm>
            <a:off x="5048830" y="4142345"/>
            <a:ext cx="1413014" cy="1413015"/>
            <a:chOff x="0" y="0"/>
            <a:chExt cx="1413013" cy="1413013"/>
          </a:xfrm>
        </p:grpSpPr>
        <p:grpSp>
          <p:nvGrpSpPr>
            <p:cNvPr id="496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94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95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97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99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33541" t="35158" r="60797" b="60857"/>
          <a:stretch>
            <a:fillRect/>
          </a:stretch>
        </p:blipFill>
        <p:spPr>
          <a:xfrm>
            <a:off x="7519082" y="9268398"/>
            <a:ext cx="2678443" cy="1413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3" name="تجميع"/>
          <p:cNvGrpSpPr/>
          <p:nvPr/>
        </p:nvGrpSpPr>
        <p:grpSpPr>
          <a:xfrm>
            <a:off x="13442957" y="7079506"/>
            <a:ext cx="6863895" cy="1279921"/>
            <a:chOff x="0" y="0"/>
            <a:chExt cx="6863893" cy="1279919"/>
          </a:xfrm>
        </p:grpSpPr>
        <p:pic>
          <p:nvPicPr>
            <p:cNvPr id="500" name="IMG_9413.png" descr="IMG_941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6501" t="28817" r="19923" b="65971"/>
            <a:stretch>
              <a:fillRect/>
            </a:stretch>
          </p:blipFill>
          <p:spPr>
            <a:xfrm>
              <a:off x="2713435" y="84931"/>
              <a:ext cx="4150459" cy="1194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1" name="١١ ="/>
            <p:cNvSpPr txBox="1"/>
            <p:nvPr/>
          </p:nvSpPr>
          <p:spPr>
            <a:xfrm>
              <a:off x="1022917" y="135968"/>
              <a:ext cx="2100876" cy="1092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rtl="0">
                <a:defRPr sz="6000"/>
              </a:lvl1pPr>
            </a:lstStyle>
            <a:p>
              <a:pPr/>
              <a:r>
                <a:t> ١١ =</a:t>
              </a:r>
            </a:p>
          </p:txBody>
        </p:sp>
        <p:pic>
          <p:nvPicPr>
            <p:cNvPr id="502" name="IMG_9413.png" descr="IMG_941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6501" t="28817" r="29312" b="65600"/>
            <a:stretch>
              <a:fillRect/>
            </a:stretch>
          </p:blipFill>
          <p:spPr>
            <a:xfrm>
              <a:off x="0" y="0"/>
              <a:ext cx="1279893" cy="1279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9" grpId="9"/>
      <p:bldP build="whole" bldLvl="1" animBg="1" rev="0" advAuto="0" spid="483" grpId="11"/>
      <p:bldP build="whole" bldLvl="1" animBg="1" rev="0" advAuto="0" spid="482" grpId="8"/>
      <p:bldP build="whole" bldLvl="1" animBg="1" rev="0" advAuto="0" spid="481" grpId="4"/>
      <p:bldP build="whole" bldLvl="1" animBg="1" rev="0" advAuto="0" spid="477" grpId="1"/>
      <p:bldP build="whole" bldLvl="1" animBg="1" rev="0" advAuto="0" spid="489" grpId="7"/>
      <p:bldP build="whole" bldLvl="1" animBg="1" rev="0" advAuto="0" spid="484" grpId="10"/>
      <p:bldP build="whole" bldLvl="1" animBg="1" rev="0" advAuto="0" spid="498" grpId="2"/>
      <p:bldP build="whole" bldLvl="1" animBg="1" rev="0" advAuto="0" spid="460" grpId="5"/>
      <p:bldP build="whole" bldLvl="1" animBg="1" rev="0" advAuto="0" spid="503" grpId="6"/>
      <p:bldP build="whole" bldLvl="1" animBg="1" rev="0" advAuto="0" spid="465" grpId="12"/>
      <p:bldP build="whole" bldLvl="1" animBg="1" rev="0" advAuto="0" spid="459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6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7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0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9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517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510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1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2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3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6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18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519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520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٦٢</a:t>
            </a:r>
          </a:p>
        </p:txBody>
      </p:sp>
      <p:sp>
        <p:nvSpPr>
          <p:cNvPr id="521" name="خط"/>
          <p:cNvSpPr/>
          <p:nvPr/>
        </p:nvSpPr>
        <p:spPr>
          <a:xfrm>
            <a:off x="3868936" y="6991115"/>
            <a:ext cx="7176912" cy="217267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2" name="خط"/>
          <p:cNvSpPr/>
          <p:nvPr/>
        </p:nvSpPr>
        <p:spPr>
          <a:xfrm>
            <a:off x="3545892" y="9037784"/>
            <a:ext cx="7176912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23" name="IMG_9515.png" descr="IMG_9515.png"/>
          <p:cNvPicPr>
            <a:picLocks noChangeAspect="1"/>
          </p:cNvPicPr>
          <p:nvPr/>
        </p:nvPicPr>
        <p:blipFill>
          <a:blip r:embed="rId3">
            <a:extLst/>
          </a:blip>
          <a:srcRect l="24253" t="50000" r="44291" b="40126"/>
          <a:stretch>
            <a:fillRect/>
          </a:stretch>
        </p:blipFill>
        <p:spPr>
          <a:xfrm rot="21550175">
            <a:off x="5844947" y="4445529"/>
            <a:ext cx="4339798" cy="1021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G_9515.png" descr="IMG_9515.png"/>
          <p:cNvPicPr>
            <a:picLocks noChangeAspect="1"/>
          </p:cNvPicPr>
          <p:nvPr/>
        </p:nvPicPr>
        <p:blipFill>
          <a:blip r:embed="rId3">
            <a:extLst/>
          </a:blip>
          <a:srcRect l="66324" t="59374" r="25867" b="32908"/>
          <a:stretch>
            <a:fillRect/>
          </a:stretch>
        </p:blipFill>
        <p:spPr>
          <a:xfrm rot="21550175">
            <a:off x="9059548" y="6050068"/>
            <a:ext cx="1263767" cy="99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G_9515.png" descr="IMG_9515.png"/>
          <p:cNvPicPr>
            <a:picLocks noChangeAspect="1"/>
          </p:cNvPicPr>
          <p:nvPr/>
        </p:nvPicPr>
        <p:blipFill>
          <a:blip r:embed="rId3">
            <a:extLst/>
          </a:blip>
          <a:srcRect l="63096" t="67183" r="26672" b="25099"/>
          <a:stretch>
            <a:fillRect/>
          </a:stretch>
        </p:blipFill>
        <p:spPr>
          <a:xfrm rot="21550175">
            <a:off x="8640424" y="7616257"/>
            <a:ext cx="2391288" cy="1398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0" grpId="7"/>
      <p:bldP build="whole" bldLvl="1" animBg="1" rev="0" advAuto="0" spid="517" grpId="3"/>
      <p:bldP build="whole" bldLvl="1" animBg="1" rev="0" advAuto="0" spid="508" grpId="6"/>
      <p:bldP build="whole" bldLvl="1" animBg="1" rev="0" advAuto="0" spid="506" grpId="2"/>
      <p:bldP build="whole" bldLvl="1" animBg="1" rev="0" advAuto="0" spid="505" grpId="1"/>
      <p:bldP build="whole" bldLvl="1" animBg="1" rev="0" advAuto="0" spid="507" grpId="5"/>
      <p:bldP build="whole" bldLvl="1" animBg="1" rev="0" advAuto="0" spid="509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2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2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0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531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532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533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4" name="حل معادلات تربيعية باستعمال خاصية الجذر التربيعي"/>
          <p:cNvSpPr txBox="1"/>
          <p:nvPr/>
        </p:nvSpPr>
        <p:spPr>
          <a:xfrm>
            <a:off x="11482506" y="6599104"/>
            <a:ext cx="4041343" cy="430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معادلات تربيعية باستعمال خاصية الجذر التربيعي </a:t>
            </a:r>
          </a:p>
        </p:txBody>
      </p:sp>
      <p:sp>
        <p:nvSpPr>
          <p:cNvPr id="535" name="🎯 حل مسائل…"/>
          <p:cNvSpPr txBox="1"/>
          <p:nvPr/>
        </p:nvSpPr>
        <p:spPr>
          <a:xfrm>
            <a:off x="6244506" y="6858000"/>
            <a:ext cx="5091401" cy="4278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000">
                <a:solidFill>
                  <a:srgbClr val="016E8F"/>
                </a:solidFill>
              </a:defRPr>
            </a:pPr>
            <a:r>
              <a:t>🎯 حل مسائل</a:t>
            </a:r>
          </a:p>
          <a:p>
            <a:pPr algn="r" rtl="0">
              <a:defRPr sz="4000">
                <a:solidFill>
                  <a:srgbClr val="016E8F"/>
                </a:solidFill>
              </a:defRPr>
            </a:pPr>
            <a:r>
              <a:t> باستعمال نظرية فيثاغورس </a:t>
            </a:r>
          </a:p>
          <a:p>
            <a:pPr algn="r" rtl="0">
              <a:defRPr sz="4000">
                <a:solidFill>
                  <a:srgbClr val="016E8F"/>
                </a:solidFill>
              </a:defRPr>
            </a:pPr>
          </a:p>
          <a:p>
            <a:pPr algn="r" rtl="0">
              <a:defRPr sz="4000">
                <a:solidFill>
                  <a:srgbClr val="016E8F"/>
                </a:solidFill>
              </a:defRPr>
            </a:pPr>
            <a:r>
              <a:t>🎯 تحديد اذا كان المثلث</a:t>
            </a:r>
          </a:p>
          <a:p>
            <a:pPr algn="r" rtl="0">
              <a:defRPr sz="4000">
                <a:solidFill>
                  <a:srgbClr val="016E8F"/>
                </a:solidFill>
              </a:defRPr>
            </a:pPr>
            <a:r>
              <a:t> قائم الزاوية أم لا. </a:t>
            </a:r>
          </a:p>
        </p:txBody>
      </p:sp>
      <p:sp>
        <p:nvSpPr>
          <p:cNvPr id="536" name="المفردات"/>
          <p:cNvSpPr txBox="1"/>
          <p:nvPr/>
        </p:nvSpPr>
        <p:spPr>
          <a:xfrm>
            <a:off x="21297641" y="6770827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537" name="الوتر…"/>
          <p:cNvSpPr txBox="1"/>
          <p:nvPr/>
        </p:nvSpPr>
        <p:spPr>
          <a:xfrm>
            <a:off x="19057173" y="7715390"/>
            <a:ext cx="3950095" cy="21635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الوتر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الساق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المعكوس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ثلاثية فيثاغورس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5" grpId="9"/>
      <p:bldP build="whole" bldLvl="1" animBg="1" rev="0" advAuto="0" spid="532" grpId="6"/>
      <p:bldP build="whole" bldLvl="1" animBg="1" rev="0" advAuto="0" spid="531" grpId="3"/>
      <p:bldP build="whole" bldLvl="1" animBg="1" rev="0" advAuto="0" spid="530" grpId="1"/>
      <p:bldP build="whole" bldLvl="1" animBg="1" rev="0" advAuto="0" spid="527" grpId="2"/>
      <p:bldP build="whole" bldLvl="1" animBg="1" rev="0" advAuto="0" spid="528" grpId="4"/>
      <p:bldP build="whole" bldLvl="1" animBg="1" rev="0" advAuto="0" spid="529" grpId="5"/>
      <p:bldP build="whole" bldLvl="1" animBg="1" rev="0" advAuto="0" spid="533" grpId="7"/>
      <p:bldP build="whole" bldLvl="1" animBg="1" rev="0" advAuto="0" spid="534" grpId="8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540" name="٦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٦٢</a:t>
            </a:r>
          </a:p>
        </p:txBody>
      </p:sp>
      <p:pic>
        <p:nvPicPr>
          <p:cNvPr id="541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302216" y="8939586"/>
            <a:ext cx="1485929" cy="109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225697" y="10234682"/>
            <a:ext cx="1873399" cy="52667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43" name="▪️ماشكل معظم شاشات التلفاز ؟"/>
          <p:cNvSpPr txBox="1"/>
          <p:nvPr/>
        </p:nvSpPr>
        <p:spPr>
          <a:xfrm>
            <a:off x="8293468" y="8067574"/>
            <a:ext cx="13784450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▪️ماشكل معظم شاشات التلفاز ؟</a:t>
            </a:r>
          </a:p>
        </p:txBody>
      </p:sp>
      <p:sp>
        <p:nvSpPr>
          <p:cNvPr id="544" name="▪️اي قياسات التلفاز أطول : طوله ام عرضه ام قطره ؟"/>
          <p:cNvSpPr txBox="1"/>
          <p:nvPr/>
        </p:nvSpPr>
        <p:spPr>
          <a:xfrm>
            <a:off x="4346202" y="8961504"/>
            <a:ext cx="14041830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▪️اي قياسات التلفاز أطول : طوله ام عرضه ام قطره ؟ </a:t>
            </a:r>
          </a:p>
        </p:txBody>
      </p:sp>
      <p:grpSp>
        <p:nvGrpSpPr>
          <p:cNvPr id="554" name="تجميع"/>
          <p:cNvGrpSpPr/>
          <p:nvPr/>
        </p:nvGrpSpPr>
        <p:grpSpPr>
          <a:xfrm>
            <a:off x="1287198" y="2651764"/>
            <a:ext cx="4917884" cy="5187382"/>
            <a:chOff x="46142" y="57719"/>
            <a:chExt cx="4917882" cy="5187380"/>
          </a:xfrm>
        </p:grpSpPr>
        <p:grpSp>
          <p:nvGrpSpPr>
            <p:cNvPr id="552" name="تجميع"/>
            <p:cNvGrpSpPr/>
            <p:nvPr/>
          </p:nvGrpSpPr>
          <p:grpSpPr>
            <a:xfrm>
              <a:off x="46142" y="57719"/>
              <a:ext cx="4917883" cy="5187381"/>
              <a:chOff x="0" y="0"/>
              <a:chExt cx="4917882" cy="5187380"/>
            </a:xfrm>
          </p:grpSpPr>
          <p:grpSp>
            <p:nvGrpSpPr>
              <p:cNvPr id="550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545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6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7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8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9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551" name="IMG_8028.jpeg" descr="IMG_8028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285977" y="3006933"/>
                <a:ext cx="2346019" cy="1358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3" name="المصدر : كتاب الربط بالدين والوطن والواقع لمجموعة رِفعة"/>
            <p:cNvSpPr txBox="1"/>
            <p:nvPr/>
          </p:nvSpPr>
          <p:spPr>
            <a:xfrm rot="121809">
              <a:off x="768287" y="4667723"/>
              <a:ext cx="3924933" cy="32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sp>
        <p:nvSpPr>
          <p:cNvPr id="555" name="تجميع"/>
          <p:cNvSpPr txBox="1"/>
          <p:nvPr/>
        </p:nvSpPr>
        <p:spPr>
          <a:xfrm>
            <a:off x="8172860" y="7799232"/>
            <a:ext cx="3148684" cy="13185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مستطيلات</a:t>
            </a:r>
          </a:p>
        </p:txBody>
      </p:sp>
      <p:sp>
        <p:nvSpPr>
          <p:cNvPr id="556" name="تجميع"/>
          <p:cNvSpPr txBox="1"/>
          <p:nvPr/>
        </p:nvSpPr>
        <p:spPr>
          <a:xfrm>
            <a:off x="2630597" y="8939586"/>
            <a:ext cx="1715606" cy="1098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قطره</a:t>
            </a:r>
          </a:p>
        </p:txBody>
      </p:sp>
      <p:sp>
        <p:nvSpPr>
          <p:cNvPr id="557" name="▪️اذا رسمت مثلثا لتمثيل ارتفاع التلفاز وعرضه وقطره فأي منها يقابل الزاوية القائمة ؟"/>
          <p:cNvSpPr txBox="1"/>
          <p:nvPr/>
        </p:nvSpPr>
        <p:spPr>
          <a:xfrm>
            <a:off x="2630597" y="10085485"/>
            <a:ext cx="16753249" cy="1943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▪️اذا رسمت مثلثا لتمثيل ارتفاع التلفاز وعرضه وقطره فأي منها يقابل الزاوية القائمة ؟</a:t>
            </a:r>
          </a:p>
        </p:txBody>
      </p:sp>
      <p:sp>
        <p:nvSpPr>
          <p:cNvPr id="558" name="تجميع"/>
          <p:cNvSpPr txBox="1"/>
          <p:nvPr/>
        </p:nvSpPr>
        <p:spPr>
          <a:xfrm>
            <a:off x="2630597" y="10810768"/>
            <a:ext cx="8689211" cy="1508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القطر </a:t>
            </a:r>
          </a:p>
        </p:txBody>
      </p:sp>
      <p:sp>
        <p:nvSpPr>
          <p:cNvPr id="559" name="المفردات"/>
          <p:cNvSpPr txBox="1"/>
          <p:nvPr/>
        </p:nvSpPr>
        <p:spPr>
          <a:xfrm>
            <a:off x="21565657" y="6986316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560" name="الوتر…"/>
          <p:cNvSpPr txBox="1"/>
          <p:nvPr/>
        </p:nvSpPr>
        <p:spPr>
          <a:xfrm>
            <a:off x="21200081" y="7803994"/>
            <a:ext cx="2558688" cy="21635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الوتر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الساق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المعكوس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ثلاثية فيثاغورس </a:t>
            </a:r>
          </a:p>
        </p:txBody>
      </p:sp>
      <p:pic>
        <p:nvPicPr>
          <p:cNvPr id="561" name="IMG_9516.png" descr="IMG_9516.png"/>
          <p:cNvPicPr>
            <a:picLocks noChangeAspect="1"/>
          </p:cNvPicPr>
          <p:nvPr/>
        </p:nvPicPr>
        <p:blipFill>
          <a:blip r:embed="rId5">
            <a:extLst/>
          </a:blip>
          <a:srcRect l="30760" t="34013" r="10869" b="53435"/>
          <a:stretch>
            <a:fillRect/>
          </a:stretch>
        </p:blipFill>
        <p:spPr>
          <a:xfrm>
            <a:off x="9937701" y="4491194"/>
            <a:ext cx="9355647" cy="1508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G_9516.png" descr="IMG_9516.png"/>
          <p:cNvPicPr>
            <a:picLocks noChangeAspect="1"/>
          </p:cNvPicPr>
          <p:nvPr/>
        </p:nvPicPr>
        <p:blipFill>
          <a:blip r:embed="rId5">
            <a:extLst/>
          </a:blip>
          <a:srcRect l="5740" t="34900" r="72767" b="41865"/>
          <a:stretch>
            <a:fillRect/>
          </a:stretch>
        </p:blipFill>
        <p:spPr>
          <a:xfrm>
            <a:off x="6355649" y="3986226"/>
            <a:ext cx="3719142" cy="3015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855884">
            <a:off x="6159501" y="5150205"/>
            <a:ext cx="4111413" cy="190501"/>
          </a:xfrm>
          <a:prstGeom prst="rect">
            <a:avLst/>
          </a:prstGeom>
        </p:spPr>
      </p:pic>
      <p:pic>
        <p:nvPicPr>
          <p:cNvPr id="565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834615" y="5110291"/>
            <a:ext cx="2015674" cy="190501"/>
          </a:xfrm>
          <a:prstGeom prst="rect">
            <a:avLst/>
          </a:prstGeom>
        </p:spPr>
      </p:pic>
      <p:pic>
        <p:nvPicPr>
          <p:cNvPr id="567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12172" y="6022878"/>
            <a:ext cx="3562593" cy="190501"/>
          </a:xfrm>
          <a:prstGeom prst="rect">
            <a:avLst/>
          </a:prstGeom>
        </p:spPr>
      </p:pic>
      <p:pic>
        <p:nvPicPr>
          <p:cNvPr id="569" name="IMG_9517.jpeg" descr="IMG_9517.jpeg"/>
          <p:cNvPicPr>
            <a:picLocks noChangeAspect="1"/>
          </p:cNvPicPr>
          <p:nvPr/>
        </p:nvPicPr>
        <p:blipFill>
          <a:blip r:embed="rId9">
            <a:extLst/>
          </a:blip>
          <a:srcRect l="0" t="0" r="0" b="0"/>
          <a:stretch>
            <a:fillRect/>
          </a:stretch>
        </p:blipFill>
        <p:spPr>
          <a:xfrm>
            <a:off x="1602706" y="4628254"/>
            <a:ext cx="4102595" cy="954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with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with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7" grpId="3"/>
      <p:bldP build="whole" bldLvl="1" animBg="1" rev="0" advAuto="0" spid="556" grpId="10"/>
      <p:bldP build="whole" bldLvl="1" animBg="1" rev="0" advAuto="0" spid="565" grpId="2"/>
      <p:bldP build="whole" bldLvl="1" animBg="1" rev="0" advAuto="0" spid="565" grpId="4"/>
      <p:bldP build="whole" bldLvl="1" animBg="1" rev="0" advAuto="0" spid="567" grpId="6"/>
      <p:bldP build="whole" bldLvl="1" animBg="1" rev="0" advAuto="0" spid="563" grpId="1"/>
      <p:bldP build="whole" bldLvl="1" animBg="1" rev="0" advAuto="0" spid="563" grpId="5"/>
      <p:bldP build="whole" bldLvl="1" animBg="1" rev="0" advAuto="0" spid="544" grpId="9"/>
      <p:bldP build="whole" bldLvl="1" animBg="1" rev="0" advAuto="0" spid="558" grpId="12"/>
      <p:bldP build="whole" bldLvl="1" animBg="1" rev="0" advAuto="0" spid="543" grpId="7"/>
      <p:bldP build="whole" bldLvl="1" animBg="1" rev="0" advAuto="0" spid="555" grpId="8"/>
      <p:bldP build="whole" bldLvl="1" animBg="1" rev="0" advAuto="0" spid="557" grpId="1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857" y="5575884"/>
            <a:ext cx="16990286" cy="612859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2" name="IMG_9518.png" descr="IMG_9518.png"/>
          <p:cNvPicPr>
            <a:picLocks noChangeAspect="1"/>
          </p:cNvPicPr>
          <p:nvPr/>
        </p:nvPicPr>
        <p:blipFill>
          <a:blip r:embed="rId3">
            <a:extLst/>
          </a:blip>
          <a:srcRect l="30981" t="46238" r="10425" b="38745"/>
          <a:stretch>
            <a:fillRect/>
          </a:stretch>
        </p:blipFill>
        <p:spPr>
          <a:xfrm>
            <a:off x="8488887" y="1387207"/>
            <a:ext cx="11918845" cy="2290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G_9183.jpeg" descr="IMG_9183.jpeg"/>
          <p:cNvPicPr>
            <a:picLocks noChangeAspect="1"/>
          </p:cNvPicPr>
          <p:nvPr/>
        </p:nvPicPr>
        <p:blipFill>
          <a:blip r:embed="rId4">
            <a:extLst/>
          </a:blip>
          <a:srcRect l="4485" t="8494" r="3585" b="87"/>
          <a:stretch>
            <a:fillRect/>
          </a:stretch>
        </p:blipFill>
        <p:spPr>
          <a:xfrm>
            <a:off x="3856578" y="10192054"/>
            <a:ext cx="3026570" cy="2393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06" fill="norm" stroke="1" extrusionOk="0">
                <a:moveTo>
                  <a:pt x="1597" y="5"/>
                </a:moveTo>
                <a:cubicBezTo>
                  <a:pt x="608" y="65"/>
                  <a:pt x="0" y="709"/>
                  <a:pt x="0" y="1741"/>
                </a:cubicBezTo>
                <a:cubicBezTo>
                  <a:pt x="-1" y="2515"/>
                  <a:pt x="269" y="3166"/>
                  <a:pt x="861" y="3827"/>
                </a:cubicBezTo>
                <a:lnTo>
                  <a:pt x="1402" y="4433"/>
                </a:lnTo>
                <a:lnTo>
                  <a:pt x="1121" y="4950"/>
                </a:lnTo>
                <a:cubicBezTo>
                  <a:pt x="967" y="5234"/>
                  <a:pt x="841" y="5518"/>
                  <a:pt x="841" y="5585"/>
                </a:cubicBezTo>
                <a:cubicBezTo>
                  <a:pt x="841" y="5651"/>
                  <a:pt x="719" y="6020"/>
                  <a:pt x="569" y="6405"/>
                </a:cubicBezTo>
                <a:cubicBezTo>
                  <a:pt x="263" y="7188"/>
                  <a:pt x="292" y="7539"/>
                  <a:pt x="691" y="7867"/>
                </a:cubicBezTo>
                <a:cubicBezTo>
                  <a:pt x="1013" y="8131"/>
                  <a:pt x="1011" y="8334"/>
                  <a:pt x="671" y="9236"/>
                </a:cubicBezTo>
                <a:cubicBezTo>
                  <a:pt x="195" y="10499"/>
                  <a:pt x="188" y="10626"/>
                  <a:pt x="487" y="11828"/>
                </a:cubicBezTo>
                <a:cubicBezTo>
                  <a:pt x="786" y="13032"/>
                  <a:pt x="785" y="13046"/>
                  <a:pt x="481" y="16271"/>
                </a:cubicBezTo>
                <a:cubicBezTo>
                  <a:pt x="306" y="18132"/>
                  <a:pt x="307" y="18242"/>
                  <a:pt x="487" y="18752"/>
                </a:cubicBezTo>
                <a:cubicBezTo>
                  <a:pt x="590" y="19046"/>
                  <a:pt x="785" y="19377"/>
                  <a:pt x="923" y="19490"/>
                </a:cubicBezTo>
                <a:cubicBezTo>
                  <a:pt x="1077" y="19616"/>
                  <a:pt x="1150" y="19774"/>
                  <a:pt x="1113" y="19897"/>
                </a:cubicBezTo>
                <a:cubicBezTo>
                  <a:pt x="1044" y="20122"/>
                  <a:pt x="1458" y="20624"/>
                  <a:pt x="1645" y="20542"/>
                </a:cubicBezTo>
                <a:cubicBezTo>
                  <a:pt x="1710" y="20514"/>
                  <a:pt x="1945" y="20724"/>
                  <a:pt x="2166" y="21009"/>
                </a:cubicBezTo>
                <a:cubicBezTo>
                  <a:pt x="2623" y="21596"/>
                  <a:pt x="2576" y="21569"/>
                  <a:pt x="2818" y="21405"/>
                </a:cubicBezTo>
                <a:cubicBezTo>
                  <a:pt x="2974" y="21299"/>
                  <a:pt x="3547" y="21151"/>
                  <a:pt x="5214" y="20785"/>
                </a:cubicBezTo>
                <a:cubicBezTo>
                  <a:pt x="5388" y="20746"/>
                  <a:pt x="6020" y="20568"/>
                  <a:pt x="6619" y="20392"/>
                </a:cubicBezTo>
                <a:cubicBezTo>
                  <a:pt x="7218" y="20216"/>
                  <a:pt x="7824" y="20071"/>
                  <a:pt x="7964" y="20071"/>
                </a:cubicBezTo>
                <a:cubicBezTo>
                  <a:pt x="8105" y="20071"/>
                  <a:pt x="8303" y="20019"/>
                  <a:pt x="8403" y="19950"/>
                </a:cubicBezTo>
                <a:cubicBezTo>
                  <a:pt x="8504" y="19882"/>
                  <a:pt x="8923" y="19703"/>
                  <a:pt x="9335" y="19554"/>
                </a:cubicBezTo>
                <a:cubicBezTo>
                  <a:pt x="9747" y="19406"/>
                  <a:pt x="10198" y="19208"/>
                  <a:pt x="10338" y="19116"/>
                </a:cubicBezTo>
                <a:cubicBezTo>
                  <a:pt x="10662" y="18903"/>
                  <a:pt x="10617" y="18488"/>
                  <a:pt x="10270" y="18488"/>
                </a:cubicBezTo>
                <a:cubicBezTo>
                  <a:pt x="10132" y="18488"/>
                  <a:pt x="9995" y="18432"/>
                  <a:pt x="9961" y="18364"/>
                </a:cubicBezTo>
                <a:cubicBezTo>
                  <a:pt x="9881" y="18201"/>
                  <a:pt x="9272" y="18108"/>
                  <a:pt x="7848" y="18043"/>
                </a:cubicBezTo>
                <a:lnTo>
                  <a:pt x="6690" y="17989"/>
                </a:lnTo>
                <a:lnTo>
                  <a:pt x="6690" y="17479"/>
                </a:lnTo>
                <a:lnTo>
                  <a:pt x="6690" y="16966"/>
                </a:lnTo>
                <a:lnTo>
                  <a:pt x="7689" y="16834"/>
                </a:lnTo>
                <a:lnTo>
                  <a:pt x="8692" y="16702"/>
                </a:lnTo>
                <a:lnTo>
                  <a:pt x="8743" y="15846"/>
                </a:lnTo>
                <a:lnTo>
                  <a:pt x="8797" y="14987"/>
                </a:lnTo>
                <a:lnTo>
                  <a:pt x="9219" y="14894"/>
                </a:lnTo>
                <a:cubicBezTo>
                  <a:pt x="9451" y="14843"/>
                  <a:pt x="9864" y="14799"/>
                  <a:pt x="10139" y="14794"/>
                </a:cubicBezTo>
                <a:lnTo>
                  <a:pt x="10641" y="14787"/>
                </a:lnTo>
                <a:lnTo>
                  <a:pt x="10641" y="13999"/>
                </a:lnTo>
                <a:cubicBezTo>
                  <a:pt x="10641" y="13070"/>
                  <a:pt x="10756" y="12937"/>
                  <a:pt x="11573" y="12937"/>
                </a:cubicBezTo>
                <a:cubicBezTo>
                  <a:pt x="12375" y="12937"/>
                  <a:pt x="12431" y="12878"/>
                  <a:pt x="12431" y="12070"/>
                </a:cubicBezTo>
                <a:cubicBezTo>
                  <a:pt x="12431" y="11514"/>
                  <a:pt x="12392" y="11354"/>
                  <a:pt x="12247" y="11300"/>
                </a:cubicBezTo>
                <a:cubicBezTo>
                  <a:pt x="11565" y="11050"/>
                  <a:pt x="9439" y="10690"/>
                  <a:pt x="8644" y="10690"/>
                </a:cubicBezTo>
                <a:lnTo>
                  <a:pt x="7689" y="10690"/>
                </a:lnTo>
                <a:lnTo>
                  <a:pt x="7689" y="11354"/>
                </a:lnTo>
                <a:cubicBezTo>
                  <a:pt x="7689" y="12108"/>
                  <a:pt x="7711" y="12090"/>
                  <a:pt x="6721" y="12209"/>
                </a:cubicBezTo>
                <a:lnTo>
                  <a:pt x="6015" y="12295"/>
                </a:lnTo>
                <a:lnTo>
                  <a:pt x="5984" y="12980"/>
                </a:lnTo>
                <a:lnTo>
                  <a:pt x="5953" y="13664"/>
                </a:lnTo>
                <a:lnTo>
                  <a:pt x="5426" y="13664"/>
                </a:lnTo>
                <a:cubicBezTo>
                  <a:pt x="4918" y="13664"/>
                  <a:pt x="4896" y="13651"/>
                  <a:pt x="4868" y="13268"/>
                </a:cubicBezTo>
                <a:cubicBezTo>
                  <a:pt x="4816" y="12553"/>
                  <a:pt x="4745" y="12301"/>
                  <a:pt x="4466" y="11885"/>
                </a:cubicBezTo>
                <a:lnTo>
                  <a:pt x="4189" y="11475"/>
                </a:lnTo>
                <a:lnTo>
                  <a:pt x="4469" y="11150"/>
                </a:lnTo>
                <a:cubicBezTo>
                  <a:pt x="4742" y="10834"/>
                  <a:pt x="4742" y="10817"/>
                  <a:pt x="4579" y="10330"/>
                </a:cubicBezTo>
                <a:cubicBezTo>
                  <a:pt x="4430" y="9883"/>
                  <a:pt x="4430" y="9820"/>
                  <a:pt x="4577" y="9685"/>
                </a:cubicBezTo>
                <a:cubicBezTo>
                  <a:pt x="4857" y="9427"/>
                  <a:pt x="4760" y="9278"/>
                  <a:pt x="4115" y="8975"/>
                </a:cubicBezTo>
                <a:cubicBezTo>
                  <a:pt x="3771" y="8814"/>
                  <a:pt x="3421" y="8582"/>
                  <a:pt x="3336" y="8462"/>
                </a:cubicBezTo>
                <a:cubicBezTo>
                  <a:pt x="3251" y="8342"/>
                  <a:pt x="3108" y="7754"/>
                  <a:pt x="3019" y="7157"/>
                </a:cubicBezTo>
                <a:cubicBezTo>
                  <a:pt x="2930" y="6560"/>
                  <a:pt x="2759" y="5796"/>
                  <a:pt x="2639" y="5456"/>
                </a:cubicBezTo>
                <a:cubicBezTo>
                  <a:pt x="2403" y="4786"/>
                  <a:pt x="2474" y="4479"/>
                  <a:pt x="2863" y="4479"/>
                </a:cubicBezTo>
                <a:cubicBezTo>
                  <a:pt x="3237" y="4479"/>
                  <a:pt x="3545" y="3912"/>
                  <a:pt x="3741" y="2871"/>
                </a:cubicBezTo>
                <a:cubicBezTo>
                  <a:pt x="3906" y="1993"/>
                  <a:pt x="3911" y="1810"/>
                  <a:pt x="3781" y="1295"/>
                </a:cubicBezTo>
                <a:cubicBezTo>
                  <a:pt x="3589" y="538"/>
                  <a:pt x="3013" y="113"/>
                  <a:pt x="2045" y="15"/>
                </a:cubicBezTo>
                <a:cubicBezTo>
                  <a:pt x="1888" y="0"/>
                  <a:pt x="1738" y="-4"/>
                  <a:pt x="1597" y="5"/>
                </a:cubicBezTo>
                <a:close/>
                <a:moveTo>
                  <a:pt x="14745" y="4679"/>
                </a:moveTo>
                <a:cubicBezTo>
                  <a:pt x="14339" y="4626"/>
                  <a:pt x="13868" y="4692"/>
                  <a:pt x="13453" y="4896"/>
                </a:cubicBezTo>
                <a:cubicBezTo>
                  <a:pt x="13129" y="5056"/>
                  <a:pt x="12853" y="5610"/>
                  <a:pt x="12853" y="6098"/>
                </a:cubicBezTo>
                <a:cubicBezTo>
                  <a:pt x="12853" y="6552"/>
                  <a:pt x="13164" y="7812"/>
                  <a:pt x="13337" y="8056"/>
                </a:cubicBezTo>
                <a:cubicBezTo>
                  <a:pt x="13568" y="8382"/>
                  <a:pt x="13419" y="8438"/>
                  <a:pt x="12499" y="8359"/>
                </a:cubicBezTo>
                <a:cubicBezTo>
                  <a:pt x="11902" y="8307"/>
                  <a:pt x="11556" y="8209"/>
                  <a:pt x="11357" y="8034"/>
                </a:cubicBezTo>
                <a:cubicBezTo>
                  <a:pt x="10964" y="7688"/>
                  <a:pt x="10086" y="7688"/>
                  <a:pt x="9828" y="8034"/>
                </a:cubicBezTo>
                <a:cubicBezTo>
                  <a:pt x="9724" y="8173"/>
                  <a:pt x="9462" y="8329"/>
                  <a:pt x="9244" y="8380"/>
                </a:cubicBezTo>
                <a:cubicBezTo>
                  <a:pt x="8852" y="8472"/>
                  <a:pt x="8851" y="8476"/>
                  <a:pt x="8851" y="9118"/>
                </a:cubicBezTo>
                <a:cubicBezTo>
                  <a:pt x="8851" y="9473"/>
                  <a:pt x="8887" y="9763"/>
                  <a:pt x="8930" y="9763"/>
                </a:cubicBezTo>
                <a:cubicBezTo>
                  <a:pt x="8973" y="9764"/>
                  <a:pt x="9562" y="9882"/>
                  <a:pt x="10241" y="10024"/>
                </a:cubicBezTo>
                <a:cubicBezTo>
                  <a:pt x="11105" y="10204"/>
                  <a:pt x="11571" y="10365"/>
                  <a:pt x="11788" y="10566"/>
                </a:cubicBezTo>
                <a:cubicBezTo>
                  <a:pt x="12035" y="10795"/>
                  <a:pt x="12178" y="10836"/>
                  <a:pt x="12502" y="10765"/>
                </a:cubicBezTo>
                <a:cubicBezTo>
                  <a:pt x="12724" y="10716"/>
                  <a:pt x="13072" y="10662"/>
                  <a:pt x="13275" y="10648"/>
                </a:cubicBezTo>
                <a:lnTo>
                  <a:pt x="13643" y="10623"/>
                </a:lnTo>
                <a:lnTo>
                  <a:pt x="13643" y="11746"/>
                </a:lnTo>
                <a:lnTo>
                  <a:pt x="13640" y="12865"/>
                </a:lnTo>
                <a:lnTo>
                  <a:pt x="13187" y="13179"/>
                </a:lnTo>
                <a:cubicBezTo>
                  <a:pt x="12483" y="13667"/>
                  <a:pt x="12373" y="14423"/>
                  <a:pt x="12915" y="15062"/>
                </a:cubicBezTo>
                <a:lnTo>
                  <a:pt x="13170" y="15361"/>
                </a:lnTo>
                <a:lnTo>
                  <a:pt x="12955" y="15654"/>
                </a:lnTo>
                <a:cubicBezTo>
                  <a:pt x="12609" y="16115"/>
                  <a:pt x="12766" y="16615"/>
                  <a:pt x="13289" y="16720"/>
                </a:cubicBezTo>
                <a:cubicBezTo>
                  <a:pt x="13794" y="16821"/>
                  <a:pt x="13883" y="16969"/>
                  <a:pt x="13566" y="17180"/>
                </a:cubicBezTo>
                <a:cubicBezTo>
                  <a:pt x="13434" y="17268"/>
                  <a:pt x="13266" y="17449"/>
                  <a:pt x="13190" y="17583"/>
                </a:cubicBezTo>
                <a:cubicBezTo>
                  <a:pt x="13114" y="17717"/>
                  <a:pt x="12965" y="17825"/>
                  <a:pt x="12858" y="17825"/>
                </a:cubicBezTo>
                <a:cubicBezTo>
                  <a:pt x="12752" y="17825"/>
                  <a:pt x="12637" y="17916"/>
                  <a:pt x="12604" y="18025"/>
                </a:cubicBezTo>
                <a:cubicBezTo>
                  <a:pt x="12570" y="18134"/>
                  <a:pt x="12451" y="18224"/>
                  <a:pt x="12337" y="18224"/>
                </a:cubicBezTo>
                <a:cubicBezTo>
                  <a:pt x="12180" y="18224"/>
                  <a:pt x="12122" y="18327"/>
                  <a:pt x="12097" y="18652"/>
                </a:cubicBezTo>
                <a:cubicBezTo>
                  <a:pt x="12072" y="18976"/>
                  <a:pt x="12018" y="19074"/>
                  <a:pt x="11878" y="19045"/>
                </a:cubicBezTo>
                <a:cubicBezTo>
                  <a:pt x="11739" y="19015"/>
                  <a:pt x="11694" y="19097"/>
                  <a:pt x="11694" y="19380"/>
                </a:cubicBezTo>
                <a:cubicBezTo>
                  <a:pt x="11694" y="19837"/>
                  <a:pt x="12126" y="20198"/>
                  <a:pt x="12779" y="20292"/>
                </a:cubicBezTo>
                <a:cubicBezTo>
                  <a:pt x="13021" y="20327"/>
                  <a:pt x="13242" y="20383"/>
                  <a:pt x="13266" y="20414"/>
                </a:cubicBezTo>
                <a:cubicBezTo>
                  <a:pt x="13341" y="20508"/>
                  <a:pt x="13731" y="20475"/>
                  <a:pt x="14065" y="20350"/>
                </a:cubicBezTo>
                <a:cubicBezTo>
                  <a:pt x="16240" y="19532"/>
                  <a:pt x="18489" y="18750"/>
                  <a:pt x="18724" y="18727"/>
                </a:cubicBezTo>
                <a:cubicBezTo>
                  <a:pt x="18886" y="18712"/>
                  <a:pt x="19179" y="18800"/>
                  <a:pt x="19376" y="18923"/>
                </a:cubicBezTo>
                <a:cubicBezTo>
                  <a:pt x="19631" y="19083"/>
                  <a:pt x="20002" y="19148"/>
                  <a:pt x="20667" y="19148"/>
                </a:cubicBezTo>
                <a:lnTo>
                  <a:pt x="21599" y="19148"/>
                </a:lnTo>
                <a:lnTo>
                  <a:pt x="21599" y="18356"/>
                </a:lnTo>
                <a:lnTo>
                  <a:pt x="21599" y="17565"/>
                </a:lnTo>
                <a:lnTo>
                  <a:pt x="20571" y="16706"/>
                </a:lnTo>
                <a:lnTo>
                  <a:pt x="19546" y="15843"/>
                </a:lnTo>
                <a:lnTo>
                  <a:pt x="18736" y="15843"/>
                </a:lnTo>
                <a:lnTo>
                  <a:pt x="17923" y="15843"/>
                </a:lnTo>
                <a:lnTo>
                  <a:pt x="17891" y="16406"/>
                </a:lnTo>
                <a:lnTo>
                  <a:pt x="17857" y="16966"/>
                </a:lnTo>
                <a:lnTo>
                  <a:pt x="17404" y="16930"/>
                </a:lnTo>
                <a:cubicBezTo>
                  <a:pt x="17155" y="16910"/>
                  <a:pt x="16542" y="17017"/>
                  <a:pt x="16042" y="17166"/>
                </a:cubicBezTo>
                <a:cubicBezTo>
                  <a:pt x="15481" y="17333"/>
                  <a:pt x="15097" y="17388"/>
                  <a:pt x="15036" y="17312"/>
                </a:cubicBezTo>
                <a:cubicBezTo>
                  <a:pt x="14982" y="17244"/>
                  <a:pt x="14887" y="16700"/>
                  <a:pt x="14824" y="16103"/>
                </a:cubicBezTo>
                <a:lnTo>
                  <a:pt x="14708" y="15019"/>
                </a:lnTo>
                <a:lnTo>
                  <a:pt x="15019" y="14745"/>
                </a:lnTo>
                <a:cubicBezTo>
                  <a:pt x="15190" y="14593"/>
                  <a:pt x="15483" y="14269"/>
                  <a:pt x="15671" y="14024"/>
                </a:cubicBezTo>
                <a:cubicBezTo>
                  <a:pt x="16100" y="13467"/>
                  <a:pt x="16116" y="12983"/>
                  <a:pt x="15736" y="11942"/>
                </a:cubicBezTo>
                <a:cubicBezTo>
                  <a:pt x="15533" y="11387"/>
                  <a:pt x="15441" y="10862"/>
                  <a:pt x="15393" y="10017"/>
                </a:cubicBezTo>
                <a:cubicBezTo>
                  <a:pt x="15337" y="9026"/>
                  <a:pt x="15289" y="8807"/>
                  <a:pt x="15065" y="8508"/>
                </a:cubicBezTo>
                <a:lnTo>
                  <a:pt x="14801" y="8155"/>
                </a:lnTo>
                <a:lnTo>
                  <a:pt x="15127" y="7795"/>
                </a:lnTo>
                <a:cubicBezTo>
                  <a:pt x="15305" y="7596"/>
                  <a:pt x="15528" y="7288"/>
                  <a:pt x="15626" y="7114"/>
                </a:cubicBezTo>
                <a:cubicBezTo>
                  <a:pt x="15847" y="6718"/>
                  <a:pt x="15863" y="5565"/>
                  <a:pt x="15651" y="5185"/>
                </a:cubicBezTo>
                <a:cubicBezTo>
                  <a:pt x="15495" y="4906"/>
                  <a:pt x="15151" y="4732"/>
                  <a:pt x="14745" y="46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74" name="مستطيل"/>
          <p:cNvSpPr/>
          <p:nvPr/>
        </p:nvSpPr>
        <p:spPr>
          <a:xfrm>
            <a:off x="16723802" y="1453748"/>
            <a:ext cx="3639679" cy="729938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575" name="IMG_9518.png" descr="IMG_9518.png"/>
          <p:cNvPicPr>
            <a:picLocks noChangeAspect="1"/>
          </p:cNvPicPr>
          <p:nvPr/>
        </p:nvPicPr>
        <p:blipFill>
          <a:blip r:embed="rId3">
            <a:extLst/>
          </a:blip>
          <a:srcRect l="36730" t="71564" r="27210" b="19354"/>
          <a:stretch>
            <a:fillRect/>
          </a:stretch>
        </p:blipFill>
        <p:spPr>
          <a:xfrm>
            <a:off x="8977931" y="5993457"/>
            <a:ext cx="11429948" cy="2158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G_9532.png" descr="IMG_9532.png"/>
          <p:cNvPicPr>
            <a:picLocks noChangeAspect="1"/>
          </p:cNvPicPr>
          <p:nvPr/>
        </p:nvPicPr>
        <p:blipFill>
          <a:blip r:embed="rId5">
            <a:extLst/>
          </a:blip>
          <a:srcRect l="40073" t="75843" r="49562" b="16935"/>
          <a:stretch>
            <a:fillRect/>
          </a:stretch>
        </p:blipFill>
        <p:spPr>
          <a:xfrm>
            <a:off x="9377451" y="8404502"/>
            <a:ext cx="6842559" cy="3575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33" fill="norm" stroke="1" extrusionOk="0">
                <a:moveTo>
                  <a:pt x="5581" y="2"/>
                </a:moveTo>
                <a:cubicBezTo>
                  <a:pt x="1282" y="-22"/>
                  <a:pt x="698" y="134"/>
                  <a:pt x="280" y="652"/>
                </a:cubicBezTo>
                <a:cubicBezTo>
                  <a:pt x="53" y="933"/>
                  <a:pt x="-112" y="13416"/>
                  <a:pt x="95" y="14615"/>
                </a:cubicBezTo>
                <a:cubicBezTo>
                  <a:pt x="368" y="16193"/>
                  <a:pt x="712" y="16312"/>
                  <a:pt x="5459" y="16476"/>
                </a:cubicBezTo>
                <a:cubicBezTo>
                  <a:pt x="9562" y="16618"/>
                  <a:pt x="9588" y="16623"/>
                  <a:pt x="9779" y="17178"/>
                </a:cubicBezTo>
                <a:cubicBezTo>
                  <a:pt x="9899" y="17529"/>
                  <a:pt x="9956" y="18177"/>
                  <a:pt x="9931" y="18924"/>
                </a:cubicBezTo>
                <a:cubicBezTo>
                  <a:pt x="9893" y="20048"/>
                  <a:pt x="9868" y="20121"/>
                  <a:pt x="9464" y="20278"/>
                </a:cubicBezTo>
                <a:cubicBezTo>
                  <a:pt x="9038" y="20443"/>
                  <a:pt x="8827" y="20663"/>
                  <a:pt x="8930" y="20840"/>
                </a:cubicBezTo>
                <a:cubicBezTo>
                  <a:pt x="8960" y="20890"/>
                  <a:pt x="9293" y="20854"/>
                  <a:pt x="9672" y="20759"/>
                </a:cubicBezTo>
                <a:cubicBezTo>
                  <a:pt x="10241" y="20615"/>
                  <a:pt x="10379" y="20656"/>
                  <a:pt x="10474" y="20997"/>
                </a:cubicBezTo>
                <a:cubicBezTo>
                  <a:pt x="10636" y="21575"/>
                  <a:pt x="11514" y="21578"/>
                  <a:pt x="12547" y="21004"/>
                </a:cubicBezTo>
                <a:cubicBezTo>
                  <a:pt x="13227" y="20625"/>
                  <a:pt x="13308" y="20533"/>
                  <a:pt x="12968" y="20518"/>
                </a:cubicBezTo>
                <a:cubicBezTo>
                  <a:pt x="12344" y="20492"/>
                  <a:pt x="12024" y="19764"/>
                  <a:pt x="12122" y="18596"/>
                </a:cubicBezTo>
                <a:cubicBezTo>
                  <a:pt x="12306" y="16397"/>
                  <a:pt x="12286" y="16439"/>
                  <a:pt x="13268" y="16200"/>
                </a:cubicBezTo>
                <a:cubicBezTo>
                  <a:pt x="13762" y="16080"/>
                  <a:pt x="15701" y="15989"/>
                  <a:pt x="17577" y="15998"/>
                </a:cubicBezTo>
                <a:cubicBezTo>
                  <a:pt x="20780" y="16012"/>
                  <a:pt x="21002" y="15985"/>
                  <a:pt x="21237" y="15536"/>
                </a:cubicBezTo>
                <a:cubicBezTo>
                  <a:pt x="21461" y="15109"/>
                  <a:pt x="21488" y="14686"/>
                  <a:pt x="21488" y="11532"/>
                </a:cubicBezTo>
                <a:cubicBezTo>
                  <a:pt x="21487" y="6272"/>
                  <a:pt x="21336" y="993"/>
                  <a:pt x="21176" y="597"/>
                </a:cubicBezTo>
                <a:cubicBezTo>
                  <a:pt x="21057" y="303"/>
                  <a:pt x="19455" y="221"/>
                  <a:pt x="11251" y="81"/>
                </a:cubicBezTo>
                <a:cubicBezTo>
                  <a:pt x="8860" y="40"/>
                  <a:pt x="7015" y="10"/>
                  <a:pt x="5581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7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9899" y="8640181"/>
            <a:ext cx="5852147" cy="2105625"/>
          </a:xfrm>
          <a:prstGeom prst="rect">
            <a:avLst/>
          </a:prstGeom>
        </p:spPr>
      </p:pic>
      <p:pic>
        <p:nvPicPr>
          <p:cNvPr id="579" name="IMG_9518.png" descr="IMG_9518.png"/>
          <p:cNvPicPr>
            <a:picLocks noChangeAspect="1"/>
          </p:cNvPicPr>
          <p:nvPr/>
        </p:nvPicPr>
        <p:blipFill>
          <a:blip r:embed="rId3">
            <a:extLst/>
          </a:blip>
          <a:srcRect l="7314" t="73744" r="69584" b="11228"/>
          <a:stretch>
            <a:fillRect/>
          </a:stretch>
        </p:blipFill>
        <p:spPr>
          <a:xfrm>
            <a:off x="4452365" y="5993457"/>
            <a:ext cx="4525523" cy="2207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G_9533.png" descr="IMG_9533.png"/>
          <p:cNvPicPr>
            <a:picLocks noChangeAspect="1"/>
          </p:cNvPicPr>
          <p:nvPr/>
        </p:nvPicPr>
        <p:blipFill>
          <a:blip r:embed="rId7">
            <a:extLst/>
          </a:blip>
          <a:srcRect l="23921" t="28591" r="33126" b="23921"/>
          <a:stretch>
            <a:fillRect/>
          </a:stretch>
        </p:blipFill>
        <p:spPr>
          <a:xfrm>
            <a:off x="3856578" y="1139849"/>
            <a:ext cx="4796078" cy="39768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4"/>
      <p:bldP build="whole" bldLvl="1" animBg="1" rev="0" advAuto="0" spid="576" grpId="7"/>
      <p:bldP build="whole" bldLvl="1" animBg="1" rev="0" advAuto="0" spid="574" grpId="2"/>
      <p:bldP build="whole" bldLvl="1" animBg="1" rev="0" advAuto="0" spid="577" grpId="8"/>
      <p:bldP build="whole" bldLvl="1" animBg="1" rev="0" advAuto="0" spid="577" grpId="9"/>
      <p:bldP build="whole" bldLvl="1" animBg="1" rev="0" advAuto="0" spid="577" grpId="10"/>
      <p:bldP build="whole" bldLvl="1" animBg="1" rev="0" advAuto="0" spid="579" grpId="6"/>
      <p:bldP build="whole" bldLvl="1" animBg="1" rev="0" advAuto="0" spid="575" grpId="5"/>
      <p:bldP build="whole" bldLvl="1" animBg="1" rev="0" advAuto="0" spid="571" grpId="1"/>
      <p:bldP build="whole" bldLvl="1" animBg="1" rev="0" advAuto="0" spid="574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