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880C1C-32AA-47EE-B3C6-B36F9D3571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CF55FAF-7C4E-4EF7-9B8F-BCE54047D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168639-2962-4F5F-8339-85BBF81D7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0228-4ABB-44C0-99FA-66BFF6F95D4B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E09BAB-0C27-403C-B5E7-DF615C215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DEEE92C-A0B1-4B5E-B6EA-1AAA51FC7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B825-AB53-4753-AF96-0B42A5902A2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27375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AFBB33-4B1A-4AB7-98AF-62C5E2F62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F2AAE1E-AB41-4736-AEB0-10FF234A3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03395C-D101-41BA-A9ED-AAB628039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0228-4ABB-44C0-99FA-66BFF6F95D4B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A082079-CCD4-45B2-A647-6283B8C9F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2967B7-9268-4BF7-A006-AD84F1EF3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B825-AB53-4753-AF96-0B42A5902A2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219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EA4D9D9-73BA-40F7-A161-2825040FAA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2125D03-1615-4D1F-BB81-F3FBAA24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1E0D4A-2AA1-4B75-8B39-70FD99FB8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0228-4ABB-44C0-99FA-66BFF6F95D4B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A94E708-649B-4CD9-9592-A74A68335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D024AE6-510D-4428-BD0A-B698EED0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B825-AB53-4753-AF96-0B42A5902A2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723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A76559-887F-4C4C-8699-44B1637B1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DE315C5-FF09-4662-8894-89CACD625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35A75D-8333-42D5-B556-AA4A9BFDF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0228-4ABB-44C0-99FA-66BFF6F95D4B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F6A039-70F9-4CF0-AD72-B76052CE6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059DB24-9378-4B25-95A9-9F60103D5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B825-AB53-4753-AF96-0B42A5902A2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016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244D65-0468-41C4-A5C6-CB20E70C1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D690240-0702-4E97-8255-8E482FC09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4C6FC76-7B8E-404D-9A78-8106E43D5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0228-4ABB-44C0-99FA-66BFF6F95D4B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6F099EF-23B9-465A-8A86-EFF55C091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76F9FF-3129-4232-BF6D-17EC1A026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B825-AB53-4753-AF96-0B42A5902A2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953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2951E6-3C9C-41AB-8423-F0D634A24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958E7B-630B-478F-ABA6-4D8B59F3A9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0628934-36F5-4EAC-AA91-0EF4A465F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871F8C3-9028-4DBF-B05D-A6AD8FEBC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0228-4ABB-44C0-99FA-66BFF6F95D4B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BD4E1E0-4DD7-44A9-AE74-064C0E3FC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3032835-2913-4CD5-8D8D-828AEDF22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B825-AB53-4753-AF96-0B42A5902A2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3936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B98AA9-9423-4724-AD24-F69083104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B108EEE-8C0A-4ED8-8548-791150B02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E0D277C-A9A3-48EB-9232-438171377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045BC6D-0020-4CFF-8503-74ED077EA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A00E5A6-102D-40BE-A638-B5F08813A8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607AC97-492C-41B0-B25A-827FBF648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0228-4ABB-44C0-99FA-66BFF6F95D4B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FBE6C35-6679-49B5-ADED-9B7F4BA20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D5881D1-FAB5-45F5-AC30-A595F3E54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B825-AB53-4753-AF96-0B42A5902A2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3467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046C96-F542-4D18-BFF4-271458561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9FC086D-A27D-4CE5-B7BF-B7778989F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0228-4ABB-44C0-99FA-66BFF6F95D4B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22E5293-C7A4-4E7B-8EB6-6774AF575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CF430F-35DF-4DDA-B9F5-232BACA57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B825-AB53-4753-AF96-0B42A5902A2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4596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A4443FE-E653-47D6-BA45-9DF291644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0228-4ABB-44C0-99FA-66BFF6F95D4B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4634C73-A411-453F-9A83-2810C4FC8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D73491C-743D-41AB-A1C6-D6DE60884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B825-AB53-4753-AF96-0B42A5902A2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176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69FFFE-AAEF-42A9-A60A-C4E4E2E8F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9C7363D-1E52-4838-BDBE-3AE26D265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47187D1-4FAF-4294-9AED-9DFFF0CAC8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69B0C96-FBBF-481D-8A76-2DC1190E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0228-4ABB-44C0-99FA-66BFF6F95D4B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1896FBE-EEB8-48C7-AA09-23DE657A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952AE97-6E5C-4AE5-9D36-FF78821D5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B825-AB53-4753-AF96-0B42A5902A2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9113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A020D4-C1FA-48F6-BC9C-DA041BFB5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76BC827-C487-482C-B4BC-7F4850A24C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CE3A98E-4708-4928-BF9E-30AFF293D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F422DDB-420F-4F77-9CBE-F18341848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0228-4ABB-44C0-99FA-66BFF6F95D4B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4A3476E-5279-4F46-B8CC-EB6D8EEF4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B44843D-6DE9-41A9-BBC7-E83941D0E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B825-AB53-4753-AF96-0B42A5902A2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4925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A594F45-EF58-40CB-959D-1459D0134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FA7FAD8-3F77-4041-9632-FEEC324EB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5016A7-1327-452D-8C86-0B8DE95C2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40228-4ABB-44C0-99FA-66BFF6F95D4B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D619ED-DF64-4696-AE5F-AA8E0EE3F2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DBDD67C-6C61-45D4-B9AE-AB5D7E73BB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CB825-AB53-4753-AF96-0B42A5902A2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113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6 - 2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الطرح بالعد التنازلي 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أطرح بالعد التنازلي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74DFCA6-FB64-4FCD-B561-B447CF2919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945" y="1914525"/>
            <a:ext cx="6406752" cy="3607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002EA03-0027-4C61-932F-1DC1726189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7538" y="2395537"/>
            <a:ext cx="8712994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929F9B8-33F9-40A1-ACE5-5BA978A040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0369" y="2158253"/>
            <a:ext cx="8746331" cy="234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595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F64DB59-67CE-4698-9EF7-0D7CD34473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8265" y="1747487"/>
            <a:ext cx="5095875" cy="48850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5541CA9-9887-48F1-BDC0-B7DA2D4181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6194" y="2547936"/>
            <a:ext cx="7953086" cy="2817019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06F6F65D-FD34-49AB-8CE0-E975CBD3A51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0218" y="1672478"/>
            <a:ext cx="2271713" cy="1481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C07DD16-3910-4D10-8073-30FCB5358E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2231" y="2007393"/>
            <a:ext cx="9039225" cy="2971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868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739B698-5487-4850-AAD8-26928DD635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5187" y="2314574"/>
            <a:ext cx="8524875" cy="334300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1D03422-CD1F-47D4-8FFE-627A6AF4D9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46369" y="1707356"/>
            <a:ext cx="2883693" cy="523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64463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53</Words>
  <Application>Microsoft Office PowerPoint</Application>
  <PresentationFormat>شاشة عريضة</PresentationFormat>
  <Paragraphs>12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2021-11-25T12:43:54Z</dcterms:created>
  <dcterms:modified xsi:type="dcterms:W3CDTF">2021-11-25T12:54:25Z</dcterms:modified>
</cp:coreProperties>
</file>