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media1.mp4" ContentType="video/unknown"/>
  <Override PartName="/ppt/media/image5.jpeg" ContentType="image/jpeg"/>
  <Override PartName="/ppt/media/image6.jpeg" ContentType="image/jpeg"/>
  <Override PartName="/ppt/media/media1.wav" ContentType="audio/unknown"/>
  <Override PartName="/ppt/media/image7.jpeg" ContentType="image/jpeg"/>
  <Override PartName="/ppt/media/image8.jpeg" ContentType="image/jpeg"/>
  <Override PartName="/ppt/media/media2.wav" ContentType="audi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2.mp4" ContentType="video/unknown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Shape 32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5" name="Shape 32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Relationship Id="rId4" Type="http://schemas.openxmlformats.org/officeDocument/2006/relationships/image" Target="../media/image4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206023" y="328273"/>
            <a:ext cx="721551" cy="60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كتابة معادلات ذات خطوتين"/>
          <p:cNvSpPr txBox="1"/>
          <p:nvPr/>
        </p:nvSpPr>
        <p:spPr>
          <a:xfrm>
            <a:off x="7292870" y="929148"/>
            <a:ext cx="217073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كتابة معادلات ذات خطوتين </a:t>
            </a:r>
          </a:p>
        </p:txBody>
      </p:sp>
      <p:grpSp>
        <p:nvGrpSpPr>
          <p:cNvPr id="3170" name="🎯 كتابة معادلات…"/>
          <p:cNvGrpSpPr/>
          <p:nvPr/>
        </p:nvGrpSpPr>
        <p:grpSpPr>
          <a:xfrm>
            <a:off x="8936856" y="1877238"/>
            <a:ext cx="1453460" cy="990602"/>
            <a:chOff x="0" y="0"/>
            <a:chExt cx="1453458" cy="990600"/>
          </a:xfrm>
        </p:grpSpPr>
        <p:sp>
          <p:nvSpPr>
            <p:cNvPr id="3168" name="🎯 كتابة معادلات…"/>
            <p:cNvSpPr txBox="1"/>
            <p:nvPr/>
          </p:nvSpPr>
          <p:spPr>
            <a:xfrm>
              <a:off x="6349" y="12700"/>
              <a:ext cx="1440761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كتابة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لحل مسائل تمثل مواقف حياتية</a:t>
              </a:r>
            </a:p>
          </p:txBody>
        </p:sp>
        <p:pic>
          <p:nvPicPr>
            <p:cNvPr id="3169" name="🎯 كتابة معادلات…  🎯 كتابة معادلات ذات خطوتين لحل مسائل تمثل مواقف حياتية" descr="🎯 كتابة معادلات…  🎯 كتابة معادلات ذات خطوتين لحل مسائل تمثل مواقف حياتية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990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71" name="IMG_4347.jpeg" descr="IMG_4347.jpeg"/>
          <p:cNvPicPr>
            <a:picLocks noChangeAspect="1"/>
          </p:cNvPicPr>
          <p:nvPr/>
        </p:nvPicPr>
        <p:blipFill>
          <a:blip r:embed="rId4">
            <a:alphaModFix amt="48173"/>
            <a:extLst/>
          </a:blip>
          <a:srcRect l="78402" t="58517" r="12472" b="24937"/>
          <a:stretch>
            <a:fillRect/>
          </a:stretch>
        </p:blipFill>
        <p:spPr>
          <a:xfrm>
            <a:off x="8943826" y="3174198"/>
            <a:ext cx="1435923" cy="1458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344" fill="norm" stroke="1" extrusionOk="0">
                <a:moveTo>
                  <a:pt x="10725" y="13"/>
                </a:moveTo>
                <a:cubicBezTo>
                  <a:pt x="10045" y="-54"/>
                  <a:pt x="8420" y="145"/>
                  <a:pt x="7741" y="454"/>
                </a:cubicBezTo>
                <a:cubicBezTo>
                  <a:pt x="5179" y="1619"/>
                  <a:pt x="4496" y="2139"/>
                  <a:pt x="4350" y="3039"/>
                </a:cubicBezTo>
                <a:cubicBezTo>
                  <a:pt x="4066" y="4793"/>
                  <a:pt x="3228" y="5065"/>
                  <a:pt x="3441" y="3335"/>
                </a:cubicBezTo>
                <a:lnTo>
                  <a:pt x="3553" y="2394"/>
                </a:lnTo>
                <a:lnTo>
                  <a:pt x="2702" y="3306"/>
                </a:lnTo>
                <a:cubicBezTo>
                  <a:pt x="2232" y="3806"/>
                  <a:pt x="1641" y="4782"/>
                  <a:pt x="1391" y="5473"/>
                </a:cubicBezTo>
                <a:cubicBezTo>
                  <a:pt x="1142" y="6164"/>
                  <a:pt x="725" y="7246"/>
                  <a:pt x="463" y="7877"/>
                </a:cubicBezTo>
                <a:cubicBezTo>
                  <a:pt x="-127" y="9298"/>
                  <a:pt x="-160" y="11439"/>
                  <a:pt x="404" y="11844"/>
                </a:cubicBezTo>
                <a:cubicBezTo>
                  <a:pt x="689" y="12049"/>
                  <a:pt x="717" y="12184"/>
                  <a:pt x="504" y="12314"/>
                </a:cubicBezTo>
                <a:cubicBezTo>
                  <a:pt x="32" y="12600"/>
                  <a:pt x="159" y="13863"/>
                  <a:pt x="729" y="14574"/>
                </a:cubicBezTo>
                <a:cubicBezTo>
                  <a:pt x="1014" y="14930"/>
                  <a:pt x="1250" y="15379"/>
                  <a:pt x="1255" y="15567"/>
                </a:cubicBezTo>
                <a:cubicBezTo>
                  <a:pt x="1265" y="15994"/>
                  <a:pt x="1903" y="16840"/>
                  <a:pt x="2082" y="16665"/>
                </a:cubicBezTo>
                <a:cubicBezTo>
                  <a:pt x="2271" y="16479"/>
                  <a:pt x="2820" y="17183"/>
                  <a:pt x="3441" y="18413"/>
                </a:cubicBezTo>
                <a:cubicBezTo>
                  <a:pt x="3923" y="19366"/>
                  <a:pt x="4083" y="19488"/>
                  <a:pt x="5012" y="19557"/>
                </a:cubicBezTo>
                <a:cubicBezTo>
                  <a:pt x="5582" y="19599"/>
                  <a:pt x="6173" y="19766"/>
                  <a:pt x="6318" y="19935"/>
                </a:cubicBezTo>
                <a:cubicBezTo>
                  <a:pt x="6852" y="20551"/>
                  <a:pt x="7656" y="20860"/>
                  <a:pt x="7960" y="20562"/>
                </a:cubicBezTo>
                <a:cubicBezTo>
                  <a:pt x="8169" y="20356"/>
                  <a:pt x="8374" y="20384"/>
                  <a:pt x="8710" y="20672"/>
                </a:cubicBezTo>
                <a:cubicBezTo>
                  <a:pt x="8963" y="20889"/>
                  <a:pt x="9341" y="21138"/>
                  <a:pt x="9555" y="21224"/>
                </a:cubicBezTo>
                <a:cubicBezTo>
                  <a:pt x="10361" y="21546"/>
                  <a:pt x="12727" y="21177"/>
                  <a:pt x="13312" y="20637"/>
                </a:cubicBezTo>
                <a:cubicBezTo>
                  <a:pt x="13736" y="20247"/>
                  <a:pt x="14086" y="20147"/>
                  <a:pt x="14659" y="20260"/>
                </a:cubicBezTo>
                <a:cubicBezTo>
                  <a:pt x="15196" y="20365"/>
                  <a:pt x="15532" y="20291"/>
                  <a:pt x="15770" y="20010"/>
                </a:cubicBezTo>
                <a:cubicBezTo>
                  <a:pt x="15958" y="19788"/>
                  <a:pt x="16253" y="19604"/>
                  <a:pt x="16420" y="19604"/>
                </a:cubicBezTo>
                <a:cubicBezTo>
                  <a:pt x="16588" y="19604"/>
                  <a:pt x="17179" y="19148"/>
                  <a:pt x="17737" y="18587"/>
                </a:cubicBezTo>
                <a:cubicBezTo>
                  <a:pt x="18295" y="18026"/>
                  <a:pt x="18918" y="17565"/>
                  <a:pt x="19120" y="17565"/>
                </a:cubicBezTo>
                <a:cubicBezTo>
                  <a:pt x="19417" y="17565"/>
                  <a:pt x="19432" y="17493"/>
                  <a:pt x="19173" y="17187"/>
                </a:cubicBezTo>
                <a:cubicBezTo>
                  <a:pt x="18913" y="16880"/>
                  <a:pt x="18928" y="16777"/>
                  <a:pt x="19273" y="16647"/>
                </a:cubicBezTo>
                <a:cubicBezTo>
                  <a:pt x="19877" y="16420"/>
                  <a:pt x="21032" y="14392"/>
                  <a:pt x="21264" y="13145"/>
                </a:cubicBezTo>
                <a:cubicBezTo>
                  <a:pt x="21440" y="12199"/>
                  <a:pt x="21422" y="12141"/>
                  <a:pt x="21093" y="12582"/>
                </a:cubicBezTo>
                <a:cubicBezTo>
                  <a:pt x="20892" y="12852"/>
                  <a:pt x="20726" y="13155"/>
                  <a:pt x="20726" y="13255"/>
                </a:cubicBezTo>
                <a:cubicBezTo>
                  <a:pt x="20726" y="13356"/>
                  <a:pt x="20053" y="13812"/>
                  <a:pt x="19232" y="14266"/>
                </a:cubicBezTo>
                <a:cubicBezTo>
                  <a:pt x="18410" y="14720"/>
                  <a:pt x="17600" y="15282"/>
                  <a:pt x="17430" y="15520"/>
                </a:cubicBezTo>
                <a:cubicBezTo>
                  <a:pt x="17109" y="15966"/>
                  <a:pt x="16421" y="16033"/>
                  <a:pt x="15835" y="15677"/>
                </a:cubicBezTo>
                <a:cubicBezTo>
                  <a:pt x="15633" y="15555"/>
                  <a:pt x="15308" y="15649"/>
                  <a:pt x="15020" y="15904"/>
                </a:cubicBezTo>
                <a:cubicBezTo>
                  <a:pt x="14573" y="16301"/>
                  <a:pt x="14524" y="16299"/>
                  <a:pt x="14299" y="15904"/>
                </a:cubicBezTo>
                <a:cubicBezTo>
                  <a:pt x="14166" y="15671"/>
                  <a:pt x="13980" y="15494"/>
                  <a:pt x="13885" y="15509"/>
                </a:cubicBezTo>
                <a:cubicBezTo>
                  <a:pt x="13506" y="15569"/>
                  <a:pt x="12252" y="15169"/>
                  <a:pt x="11682" y="14806"/>
                </a:cubicBezTo>
                <a:cubicBezTo>
                  <a:pt x="11137" y="14460"/>
                  <a:pt x="11000" y="14467"/>
                  <a:pt x="10335" y="14853"/>
                </a:cubicBezTo>
                <a:cubicBezTo>
                  <a:pt x="9556" y="15304"/>
                  <a:pt x="8955" y="14994"/>
                  <a:pt x="9525" y="14434"/>
                </a:cubicBezTo>
                <a:cubicBezTo>
                  <a:pt x="9939" y="14028"/>
                  <a:pt x="9891" y="13405"/>
                  <a:pt x="9455" y="13569"/>
                </a:cubicBezTo>
                <a:cubicBezTo>
                  <a:pt x="8966" y="13754"/>
                  <a:pt x="8133" y="13130"/>
                  <a:pt x="8368" y="12756"/>
                </a:cubicBezTo>
                <a:cubicBezTo>
                  <a:pt x="8471" y="12592"/>
                  <a:pt x="8695" y="12538"/>
                  <a:pt x="8864" y="12634"/>
                </a:cubicBezTo>
                <a:cubicBezTo>
                  <a:pt x="9032" y="12731"/>
                  <a:pt x="8966" y="12583"/>
                  <a:pt x="8722" y="12309"/>
                </a:cubicBezTo>
                <a:cubicBezTo>
                  <a:pt x="7848" y="11327"/>
                  <a:pt x="7413" y="9838"/>
                  <a:pt x="7411" y="7819"/>
                </a:cubicBezTo>
                <a:cubicBezTo>
                  <a:pt x="7409" y="5366"/>
                  <a:pt x="8183" y="3651"/>
                  <a:pt x="10063" y="1924"/>
                </a:cubicBezTo>
                <a:cubicBezTo>
                  <a:pt x="10766" y="1278"/>
                  <a:pt x="11233" y="683"/>
                  <a:pt x="11097" y="600"/>
                </a:cubicBezTo>
                <a:cubicBezTo>
                  <a:pt x="10961" y="518"/>
                  <a:pt x="10926" y="326"/>
                  <a:pt x="11020" y="176"/>
                </a:cubicBezTo>
                <a:cubicBezTo>
                  <a:pt x="11075" y="88"/>
                  <a:pt x="10951" y="36"/>
                  <a:pt x="10725" y="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9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200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1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6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9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7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8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10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0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3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1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2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6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4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5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9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7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8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2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30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1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5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3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4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8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6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7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1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9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0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4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2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3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7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5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6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0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8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9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3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1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2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6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4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5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9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7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8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2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60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1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5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3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4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8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6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7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0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1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2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3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4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الفصل…"/>
          <p:cNvSpPr txBox="1"/>
          <p:nvPr/>
        </p:nvSpPr>
        <p:spPr>
          <a:xfrm>
            <a:off x="1206023" y="390500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283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284" name="كتابة معادلات ذات خطوتين"/>
          <p:cNvSpPr txBox="1"/>
          <p:nvPr/>
        </p:nvSpPr>
        <p:spPr>
          <a:xfrm>
            <a:off x="7292870" y="929148"/>
            <a:ext cx="217073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كتابة معادلات ذات خطوتين </a:t>
            </a:r>
          </a:p>
        </p:txBody>
      </p:sp>
      <p:grpSp>
        <p:nvGrpSpPr>
          <p:cNvPr id="3287" name="🎯 كتابة معادلات…"/>
          <p:cNvGrpSpPr/>
          <p:nvPr/>
        </p:nvGrpSpPr>
        <p:grpSpPr>
          <a:xfrm>
            <a:off x="8936856" y="1877238"/>
            <a:ext cx="1453460" cy="990602"/>
            <a:chOff x="0" y="0"/>
            <a:chExt cx="1453458" cy="990600"/>
          </a:xfrm>
        </p:grpSpPr>
        <p:sp>
          <p:nvSpPr>
            <p:cNvPr id="3285" name="🎯 كتابة معادلات…"/>
            <p:cNvSpPr txBox="1"/>
            <p:nvPr/>
          </p:nvSpPr>
          <p:spPr>
            <a:xfrm>
              <a:off x="6349" y="12700"/>
              <a:ext cx="1440761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كتابة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لحل مسائل تمثل مواقف حياتية</a:t>
              </a:r>
            </a:p>
          </p:txBody>
        </p:sp>
        <p:pic>
          <p:nvPicPr>
            <p:cNvPr id="3286" name="🎯 كتابة معادلات…  🎯 كتابة معادلات ذات خطوتين لحل مسائل تمثل مواقف حياتية" descr="🎯 كتابة معادلات…  🎯 كتابة معادلات ذات خطوتين لحل مسائل تمثل مواقف حياتية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990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8.jpeg"/><Relationship Id="rId4" Type="http://schemas.openxmlformats.org/officeDocument/2006/relationships/image" Target="../media/image15.png"/><Relationship Id="rId5" Type="http://schemas.openxmlformats.org/officeDocument/2006/relationships/audio" Target="../media/media2.wav"/><Relationship Id="rId6" Type="http://schemas.microsoft.com/office/2007/relationships/media" Target="../media/media2.wav"/><Relationship Id="rId7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27.png"/><Relationship Id="rId4" Type="http://schemas.openxmlformats.org/officeDocument/2006/relationships/image" Target="../media/image9.jpeg"/><Relationship Id="rId5" Type="http://schemas.openxmlformats.org/officeDocument/2006/relationships/image" Target="../media/image1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10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1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1.gi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50.png"/><Relationship Id="rId7" Type="http://schemas.openxmlformats.org/officeDocument/2006/relationships/image" Target="../media/image41.png"/><Relationship Id="rId8" Type="http://schemas.openxmlformats.org/officeDocument/2006/relationships/image" Target="../media/image2.gif"/><Relationship Id="rId9" Type="http://schemas.openxmlformats.org/officeDocument/2006/relationships/video" Target="../media/media2.mp4"/><Relationship Id="rId10" Type="http://schemas.microsoft.com/office/2007/relationships/media" Target="../media/media2.mp4"/><Relationship Id="rId11" Type="http://schemas.openxmlformats.org/officeDocument/2006/relationships/image" Target="../media/image51.png"/><Relationship Id="rId12" Type="http://schemas.openxmlformats.org/officeDocument/2006/relationships/image" Target="../media/image5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6.png"/><Relationship Id="rId7" Type="http://schemas.openxmlformats.org/officeDocument/2006/relationships/image" Target="../media/image5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1.gi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jpe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15.jpeg"/><Relationship Id="rId6" Type="http://schemas.openxmlformats.org/officeDocument/2006/relationships/image" Target="../media/image58.png"/><Relationship Id="rId7" Type="http://schemas.openxmlformats.org/officeDocument/2006/relationships/image" Target="../media/image5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5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0.png"/><Relationship Id="rId3" Type="http://schemas.openxmlformats.org/officeDocument/2006/relationships/image" Target="../media/image1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1.gi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50.png"/><Relationship Id="rId7" Type="http://schemas.openxmlformats.org/officeDocument/2006/relationships/image" Target="../media/image60.png"/><Relationship Id="rId8" Type="http://schemas.openxmlformats.org/officeDocument/2006/relationships/image" Target="../media/image2.gif"/><Relationship Id="rId9" Type="http://schemas.openxmlformats.org/officeDocument/2006/relationships/video" Target="../media/media2.mp4"/><Relationship Id="rId10" Type="http://schemas.microsoft.com/office/2007/relationships/media" Target="../media/media2.mp4"/><Relationship Id="rId11" Type="http://schemas.openxmlformats.org/officeDocument/2006/relationships/image" Target="../media/image51.png"/><Relationship Id="rId12" Type="http://schemas.openxmlformats.org/officeDocument/2006/relationships/image" Target="../media/image5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1.gif"/><Relationship Id="rId4" Type="http://schemas.openxmlformats.org/officeDocument/2006/relationships/image" Target="../media/image54.png"/><Relationship Id="rId5" Type="http://schemas.openxmlformats.org/officeDocument/2006/relationships/image" Target="../media/image61.png"/><Relationship Id="rId6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jpe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15.jpeg"/><Relationship Id="rId6" Type="http://schemas.openxmlformats.org/officeDocument/2006/relationships/image" Target="../media/image58.png"/><Relationship Id="rId7" Type="http://schemas.openxmlformats.org/officeDocument/2006/relationships/image" Target="../media/image5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1.gif"/><Relationship Id="rId4" Type="http://schemas.openxmlformats.org/officeDocument/2006/relationships/image" Target="../media/image5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1.gif"/><Relationship Id="rId4" Type="http://schemas.openxmlformats.org/officeDocument/2006/relationships/image" Target="../media/image5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2.png"/><Relationship Id="rId3" Type="http://schemas.openxmlformats.org/officeDocument/2006/relationships/image" Target="../media/image1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17.jpeg"/><Relationship Id="rId6" Type="http://schemas.openxmlformats.org/officeDocument/2006/relationships/image" Target="../media/image1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5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1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18.jpeg"/><Relationship Id="rId9" Type="http://schemas.openxmlformats.org/officeDocument/2006/relationships/image" Target="../media/image1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7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9.xml"/><Relationship Id="rId4" Type="http://schemas.openxmlformats.org/officeDocument/2006/relationships/image" Target="../media/image6.jpeg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5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5.png"/><Relationship Id="rId7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slide" Target="slide10.xml"/><Relationship Id="rId5" Type="http://schemas.openxmlformats.org/officeDocument/2006/relationships/image" Target="../media/image15.png"/><Relationship Id="rId6" Type="http://schemas.openxmlformats.org/officeDocument/2006/relationships/image" Target="../media/image1.gif"/><Relationship Id="rId7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5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405;p24"/>
          <p:cNvSpPr txBox="1"/>
          <p:nvPr>
            <p:ph type="ctrTitle"/>
          </p:nvPr>
        </p:nvSpPr>
        <p:spPr>
          <a:xfrm>
            <a:off x="2447778" y="1895996"/>
            <a:ext cx="7296444" cy="109231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640079">
              <a:defRPr b="1" sz="48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كتابة معادلات ذات خطوتين </a:t>
            </a:r>
          </a:p>
        </p:txBody>
      </p:sp>
      <p:grpSp>
        <p:nvGrpSpPr>
          <p:cNvPr id="3300" name="Google Shape;1731;p23"/>
          <p:cNvGrpSpPr/>
          <p:nvPr/>
        </p:nvGrpSpPr>
        <p:grpSpPr>
          <a:xfrm>
            <a:off x="2560249" y="5601603"/>
            <a:ext cx="6866702" cy="594902"/>
            <a:chOff x="0" y="0"/>
            <a:chExt cx="6866701" cy="594900"/>
          </a:xfrm>
        </p:grpSpPr>
        <p:sp>
          <p:nvSpPr>
            <p:cNvPr id="329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9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1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11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17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12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3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4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5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6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19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20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3" name="تجميع"/>
          <p:cNvGrpSpPr/>
          <p:nvPr/>
        </p:nvGrpSpPr>
        <p:grpSpPr>
          <a:xfrm>
            <a:off x="2630753" y="2546302"/>
            <a:ext cx="7151307" cy="1917476"/>
            <a:chOff x="0" y="0"/>
            <a:chExt cx="7151306" cy="1917474"/>
          </a:xfrm>
        </p:grpSpPr>
        <p:sp>
          <p:nvSpPr>
            <p:cNvPr id="3521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22" name="اجابة صحيحة…"/>
            <p:cNvSpPr txBox="1"/>
            <p:nvPr/>
          </p:nvSpPr>
          <p:spPr>
            <a:xfrm>
              <a:off x="5741742" y="248329"/>
              <a:ext cx="1409565" cy="651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34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24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35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36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37" name="انتِ مبدعة.wav" descr="انتِ مبدعة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0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38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9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41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36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37"/>
                </p:tgtEl>
              </p:cMediaNode>
            </p:audio>
          </p:childTnLst>
        </p:cTn>
      </p:par>
    </p:tnLst>
    <p:bldLst>
      <p:bldP build="whole" bldLvl="1" animBg="1" rev="0" advAuto="0" spid="3536" grpId="2"/>
      <p:bldP build="whole" bldLvl="1" animBg="1" rev="0" advAuto="0" spid="3536" grpId="5"/>
      <p:bldP build="whole" bldLvl="1" animBg="1" rev="0" advAuto="0" spid="3536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44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55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51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45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6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47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48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49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50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52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53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54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56" name="Google Shape;1010;p30"/>
          <p:cNvSpPr txBox="1"/>
          <p:nvPr>
            <p:ph type="title" idx="4294967295"/>
          </p:nvPr>
        </p:nvSpPr>
        <p:spPr>
          <a:xfrm>
            <a:off x="8102876" y="4405234"/>
            <a:ext cx="2741493" cy="775267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57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394834" y="4349176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58" name="مستطيل"/>
          <p:cNvSpPr/>
          <p:nvPr/>
        </p:nvSpPr>
        <p:spPr>
          <a:xfrm>
            <a:off x="801889" y="4258476"/>
            <a:ext cx="10588222" cy="1184914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59" name="Google Shape;450;p23"/>
          <p:cNvSpPr/>
          <p:nvPr/>
        </p:nvSpPr>
        <p:spPr>
          <a:xfrm>
            <a:off x="5098541" y="4245776"/>
            <a:ext cx="1994909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60" name="Google Shape;4324;p45"/>
          <p:cNvSpPr/>
          <p:nvPr/>
        </p:nvSpPr>
        <p:spPr>
          <a:xfrm rot="2153969">
            <a:off x="8899362" y="4958991"/>
            <a:ext cx="673963" cy="47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61" name="صفحة…"/>
          <p:cNvSpPr txBox="1"/>
          <p:nvPr/>
        </p:nvSpPr>
        <p:spPr>
          <a:xfrm>
            <a:off x="1639802" y="4385516"/>
            <a:ext cx="725512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٦٧</a:t>
            </a:r>
          </a:p>
        </p:txBody>
      </p:sp>
      <p:pic>
        <p:nvPicPr>
          <p:cNvPr id="3562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88396" y="4769367"/>
            <a:ext cx="1014592" cy="858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563" name="IMG_4564.png" descr="IMG_4564.png"/>
          <p:cNvPicPr>
            <a:picLocks noChangeAspect="1"/>
          </p:cNvPicPr>
          <p:nvPr/>
        </p:nvPicPr>
        <p:blipFill>
          <a:blip r:embed="rId7">
            <a:extLst/>
          </a:blip>
          <a:srcRect l="50000" t="68842" r="27200" b="25325"/>
          <a:stretch>
            <a:fillRect/>
          </a:stretch>
        </p:blipFill>
        <p:spPr>
          <a:xfrm>
            <a:off x="4635308" y="2648611"/>
            <a:ext cx="3692829" cy="70846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  <p:sp>
        <p:nvSpPr>
          <p:cNvPr id="3564" name="علمتني الرياضيات…"/>
          <p:cNvSpPr txBox="1"/>
          <p:nvPr>
            <p:ph type="body" sz="half" idx="4294967295"/>
          </p:nvPr>
        </p:nvSpPr>
        <p:spPr>
          <a:xfrm>
            <a:off x="2653634" y="2286611"/>
            <a:ext cx="6884732" cy="3811100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354787" rtl="0">
              <a:lnSpc>
                <a:spcPct val="80000"/>
              </a:lnSpc>
              <a:buSzTx/>
              <a:buNone/>
              <a:defRPr b="1" sz="1746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معادلة الحياة </a:t>
            </a:r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الحياة ➕ الحب = سعادة </a:t>
            </a:r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الحياة➖الحب = حزن </a:t>
            </a:r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………………………</a:t>
            </a:r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٢الحياة = سعادة ➕حزن </a:t>
            </a:r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اذن الحياة = </a:t>
            </a:r>
            <a:r>
              <a:rPr u="sng"/>
              <a:t>سعادة➕حزن</a:t>
            </a:r>
            <a:endParaRPr u="sng"/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   ٢ </a:t>
            </a:r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الحياة نصفها سعادة ونصفها احزان </a:t>
            </a:r>
          </a:p>
          <a:p>
            <a:pPr marL="0" indent="0" algn="ctr" defTabSz="354787" rtl="0">
              <a:lnSpc>
                <a:spcPct val="100000"/>
              </a:lnSpc>
              <a:buSzTx/>
              <a:buNone/>
              <a:defRPr b="1" i="1" sz="1746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                  </a:t>
            </a:r>
          </a:p>
        </p:txBody>
      </p:sp>
      <p:sp>
        <p:nvSpPr>
          <p:cNvPr id="3565" name="Google Shape;4324;p45"/>
          <p:cNvSpPr/>
          <p:nvPr/>
        </p:nvSpPr>
        <p:spPr>
          <a:xfrm rot="2153969">
            <a:off x="5685020" y="1920579"/>
            <a:ext cx="998189" cy="782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5" dur="2500" fill="hold"/>
                                        <p:tgtEl>
                                          <p:spTgt spid="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8" grpId="2"/>
      <p:bldP build="whole" bldLvl="1" animBg="1" rev="0" advAuto="0" spid="3555" grpId="1"/>
      <p:bldP build="whole" bldLvl="1" animBg="1" rev="0" advAuto="0" spid="3560" grpId="7"/>
      <p:bldP build="whole" bldLvl="1" animBg="1" rev="0" advAuto="0" spid="3564" grpId="4"/>
      <p:bldP build="whole" bldLvl="1" animBg="1" rev="0" advAuto="0" spid="3564" grpId="5"/>
      <p:bldP build="whole" bldLvl="1" animBg="1" rev="0" advAuto="0" spid="3565" grpId="3"/>
      <p:bldP build="whole" bldLvl="1" animBg="1" rev="0" advAuto="0" spid="3557" grpId="9"/>
      <p:bldP build="whole" bldLvl="1" animBg="1" rev="0" advAuto="0" spid="3556" grpId="6"/>
      <p:bldP build="whole" bldLvl="1" animBg="1" rev="0" advAuto="0" spid="3559" grpId="8"/>
      <p:bldP build="whole" bldLvl="1" animBg="1" rev="0" advAuto="0" spid="3561" grpId="1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7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68" name="Google Shape;9324;p64"/>
          <p:cNvSpPr/>
          <p:nvPr/>
        </p:nvSpPr>
        <p:spPr>
          <a:xfrm rot="5400000">
            <a:off x="4812835" y="-1156923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9" name="Google Shape;9323;p64"/>
          <p:cNvSpPr/>
          <p:nvPr/>
        </p:nvSpPr>
        <p:spPr>
          <a:xfrm rot="5400000">
            <a:off x="4890515" y="352462"/>
            <a:ext cx="168601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0" name="الأهداف…"/>
          <p:cNvSpPr txBox="1"/>
          <p:nvPr/>
        </p:nvSpPr>
        <p:spPr>
          <a:xfrm>
            <a:off x="3121829" y="2949219"/>
            <a:ext cx="539773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▪️اكتب معادلات ذات خطوتين </a:t>
            </a: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لحل مسائل تمثل مواقف حياتية</a:t>
            </a:r>
          </a:p>
        </p:txBody>
      </p:sp>
      <p:sp>
        <p:nvSpPr>
          <p:cNvPr id="3571" name="الموضوع…"/>
          <p:cNvSpPr txBox="1"/>
          <p:nvPr/>
        </p:nvSpPr>
        <p:spPr>
          <a:xfrm>
            <a:off x="3294731" y="1549151"/>
            <a:ext cx="5051934" cy="78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كتابة معادلات ذات خطوتين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8" grpId="1"/>
      <p:bldP build="whole" bldLvl="1" animBg="1" rev="0" advAuto="0" spid="3571" grpId="2"/>
      <p:bldP build="whole" bldLvl="1" animBg="1" rev="0" advAuto="0" spid="3570" grpId="4"/>
      <p:bldP build="whole" bldLvl="1" animBg="1" rev="0" advAuto="0" spid="3569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352" y="2439948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7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686752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75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6408" y="3686752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7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657934"/>
            <a:ext cx="1801995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77" name="تجميع"/>
          <p:cNvSpPr/>
          <p:nvPr/>
        </p:nvSpPr>
        <p:spPr>
          <a:xfrm rot="5400000">
            <a:off x="6553421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8" name="ماذا نعرف"/>
          <p:cNvSpPr txBox="1"/>
          <p:nvPr/>
        </p:nvSpPr>
        <p:spPr>
          <a:xfrm>
            <a:off x="6306144" y="3353017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79" name="تجميع"/>
          <p:cNvSpPr/>
          <p:nvPr/>
        </p:nvSpPr>
        <p:spPr>
          <a:xfrm rot="5400000">
            <a:off x="4371333" y="3070020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0" name="تجميع"/>
          <p:cNvSpPr/>
          <p:nvPr/>
        </p:nvSpPr>
        <p:spPr>
          <a:xfrm rot="5400000">
            <a:off x="2257188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1" name="ماذاسنتعلم"/>
          <p:cNvSpPr txBox="1"/>
          <p:nvPr/>
        </p:nvSpPr>
        <p:spPr>
          <a:xfrm>
            <a:off x="4119426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82" name="ماذا تعلمنا"/>
          <p:cNvSpPr txBox="1"/>
          <p:nvPr/>
        </p:nvSpPr>
        <p:spPr>
          <a:xfrm>
            <a:off x="1932707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83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grpSp>
        <p:nvGrpSpPr>
          <p:cNvPr id="3588" name="تجميع"/>
          <p:cNvGrpSpPr/>
          <p:nvPr/>
        </p:nvGrpSpPr>
        <p:grpSpPr>
          <a:xfrm>
            <a:off x="1728703" y="1601996"/>
            <a:ext cx="6784114" cy="766386"/>
            <a:chOff x="-2" y="-1"/>
            <a:chExt cx="6784113" cy="766384"/>
          </a:xfrm>
        </p:grpSpPr>
        <p:grpSp>
          <p:nvGrpSpPr>
            <p:cNvPr id="3586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584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5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87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3589" name="معادلة"/>
          <p:cNvSpPr txBox="1"/>
          <p:nvPr/>
        </p:nvSpPr>
        <p:spPr>
          <a:xfrm>
            <a:off x="5704921" y="1685789"/>
            <a:ext cx="1149610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/>
            </a:lvl1pPr>
          </a:lstStyle>
          <a:p>
            <a:pPr rtl="0">
              <a:defRPr/>
            </a:pPr>
            <a:r>
              <a:t>معادلة   </a:t>
            </a:r>
          </a:p>
        </p:txBody>
      </p:sp>
      <p:sp>
        <p:nvSpPr>
          <p:cNvPr id="3590" name="بمعني موازنة  او مساواه  او عدل او انصاف   …"/>
          <p:cNvSpPr txBox="1"/>
          <p:nvPr/>
        </p:nvSpPr>
        <p:spPr>
          <a:xfrm>
            <a:off x="1728705" y="1697242"/>
            <a:ext cx="387707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بمعني موازنة  او مساواه  او عدل او انصاف   …</a:t>
            </a:r>
          </a:p>
        </p:txBody>
      </p:sp>
      <p:sp>
        <p:nvSpPr>
          <p:cNvPr id="3591" name="تحويل العبارة اللفظية الى معادلة"/>
          <p:cNvSpPr txBox="1"/>
          <p:nvPr/>
        </p:nvSpPr>
        <p:spPr>
          <a:xfrm>
            <a:off x="5921197" y="3801341"/>
            <a:ext cx="1866666" cy="55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9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تحويل العبارة اللفظية الى معادلة </a:t>
            </a:r>
          </a:p>
        </p:txBody>
      </p:sp>
      <p:pic>
        <p:nvPicPr>
          <p:cNvPr id="3592" name="IMG_4582.png" descr="IMG_4582.png"/>
          <p:cNvPicPr>
            <a:picLocks noChangeAspect="1"/>
          </p:cNvPicPr>
          <p:nvPr/>
        </p:nvPicPr>
        <p:blipFill>
          <a:blip r:embed="rId6">
            <a:extLst/>
          </a:blip>
          <a:srcRect l="32830" t="33619" r="29132" b="52547"/>
          <a:stretch>
            <a:fillRect/>
          </a:stretch>
        </p:blipFill>
        <p:spPr>
          <a:xfrm>
            <a:off x="6014227" y="4321690"/>
            <a:ext cx="1680531" cy="458358"/>
          </a:xfrm>
          <a:prstGeom prst="rect">
            <a:avLst/>
          </a:prstGeom>
          <a:ln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  <p:pic>
        <p:nvPicPr>
          <p:cNvPr id="3593" name="IMG_4583.png" descr="IMG_4583.png"/>
          <p:cNvPicPr>
            <a:picLocks noChangeAspect="1"/>
          </p:cNvPicPr>
          <p:nvPr/>
        </p:nvPicPr>
        <p:blipFill>
          <a:blip r:embed="rId7">
            <a:extLst/>
          </a:blip>
          <a:srcRect l="36610" t="50000" r="38817" b="29436"/>
          <a:stretch>
            <a:fillRect/>
          </a:stretch>
        </p:blipFill>
        <p:spPr>
          <a:xfrm>
            <a:off x="6014227" y="4839398"/>
            <a:ext cx="1680432" cy="1054746"/>
          </a:xfrm>
          <a:prstGeom prst="rect">
            <a:avLst/>
          </a:prstGeom>
          <a:ln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  <p:grpSp>
        <p:nvGrpSpPr>
          <p:cNvPr id="3596" name="🎯 كتابة معادلات…"/>
          <p:cNvGrpSpPr/>
          <p:nvPr/>
        </p:nvGrpSpPr>
        <p:grpSpPr>
          <a:xfrm>
            <a:off x="3986519" y="4289543"/>
            <a:ext cx="1453460" cy="990602"/>
            <a:chOff x="0" y="0"/>
            <a:chExt cx="1453458" cy="990600"/>
          </a:xfrm>
        </p:grpSpPr>
        <p:sp>
          <p:nvSpPr>
            <p:cNvPr id="3594" name="🎯 كتابة معادلات…"/>
            <p:cNvSpPr txBox="1"/>
            <p:nvPr/>
          </p:nvSpPr>
          <p:spPr>
            <a:xfrm>
              <a:off x="6349" y="12700"/>
              <a:ext cx="1440761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كتابة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لحل مسائل تمثل مواقف حياتية</a:t>
              </a:r>
            </a:p>
          </p:txBody>
        </p:sp>
        <p:pic>
          <p:nvPicPr>
            <p:cNvPr id="3595" name="🎯 كتابة معادلات…  🎯 كتابة معادلات ذات خطوتين لحل مسائل تمثل مواقف حياتية" descr="🎯 كتابة معادلات…  🎯 كتابة معادلات ذات خطوتين لحل مسائل تمثل مواقف حياتية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453459" cy="990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1000"/>
                                        <p:tgtEl>
                                          <p:spTgt spid="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0" dur="1000"/>
                                        <p:tgtEl>
                                          <p:spTgt spid="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5" dur="1000"/>
                                        <p:tgtEl>
                                          <p:spTgt spid="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9" dur="1000"/>
                                        <p:tgtEl>
                                          <p:spTgt spid="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8" dur="200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3" dur="1000"/>
                                        <p:tgtEl>
                                          <p:spTgt spid="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Class="entr" nodeType="after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7" dur="100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3" grpId="10"/>
      <p:bldP build="whole" bldLvl="1" animBg="1" rev="0" advAuto="0" spid="3578" grpId="6"/>
      <p:bldP build="whole" bldLvl="1" animBg="1" rev="0" advAuto="0" spid="3588" grpId="1"/>
      <p:bldP build="whole" bldLvl="1" animBg="1" rev="0" advAuto="0" spid="3591" grpId="8"/>
      <p:bldP build="whole" bldLvl="1" animBg="1" rev="0" advAuto="0" spid="3577" grpId="5"/>
      <p:bldP build="whole" bldLvl="1" animBg="1" rev="0" advAuto="0" spid="3592" grpId="9"/>
      <p:bldP build="whole" bldLvl="1" animBg="1" rev="0" advAuto="0" spid="3575" grpId="13"/>
      <p:bldP build="whole" bldLvl="1" animBg="1" rev="0" advAuto="0" spid="3576" grpId="17"/>
      <p:bldP build="whole" bldLvl="1" animBg="1" rev="0" advAuto="0" spid="3590" grpId="3"/>
      <p:bldP build="whole" bldLvl="1" animBg="1" rev="0" advAuto="0" spid="3579" grpId="11"/>
      <p:bldP build="whole" bldLvl="1" animBg="1" rev="0" advAuto="0" spid="3580" grpId="15"/>
      <p:bldP build="whole" bldLvl="1" animBg="1" rev="0" advAuto="0" spid="3582" grpId="16"/>
      <p:bldP build="whole" bldLvl="1" animBg="1" rev="0" advAuto="0" spid="3574" grpId="7"/>
      <p:bldP build="whole" bldLvl="1" animBg="1" rev="0" advAuto="0" spid="3589" grpId="2"/>
      <p:bldP build="whole" bldLvl="1" animBg="1" rev="0" advAuto="0" spid="3581" grpId="12"/>
      <p:bldP build="whole" bldLvl="1" animBg="1" rev="0" advAuto="0" spid="3573" grpId="4"/>
      <p:bldP build="whole" bldLvl="1" animBg="1" rev="0" advAuto="0" spid="3596" grpId="1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8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961742" y="527093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599" name="معادلة الحياة…"/>
          <p:cNvSpPr txBox="1"/>
          <p:nvPr/>
        </p:nvSpPr>
        <p:spPr>
          <a:xfrm>
            <a:off x="2833165" y="5261331"/>
            <a:ext cx="4447007" cy="1119914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2500">
                <a:solidFill>
                  <a:schemeClr val="accent5">
                    <a:lumOff val="-8274"/>
                  </a:schemeClr>
                </a:solidFill>
              </a:defRPr>
            </a:pPr>
            <a:r>
              <a:t>معادلة الحياة </a:t>
            </a:r>
          </a:p>
          <a:p>
            <a:pPr algn="ctr" rtl="0">
              <a:defRPr b="1" sz="2500">
                <a:solidFill>
                  <a:schemeClr val="accent5">
                    <a:lumOff val="-8274"/>
                  </a:schemeClr>
                </a:solidFill>
              </a:defRPr>
            </a:pPr>
            <a:r>
              <a:t>أحترام تحترم ، تصدق ترزق  ،ابتسم تؤجر ، تواضع ترفع</a:t>
            </a:r>
          </a:p>
        </p:txBody>
      </p:sp>
      <p:pic>
        <p:nvPicPr>
          <p:cNvPr id="3600" name="IMG_4304.png" descr="IMG_43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3602" y="3429000"/>
            <a:ext cx="1000712" cy="4632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603" name="IMG_4588.jpeg"/>
          <p:cNvGrpSpPr/>
          <p:nvPr/>
        </p:nvGrpSpPr>
        <p:grpSpPr>
          <a:xfrm>
            <a:off x="5506709" y="1657422"/>
            <a:ext cx="3252115" cy="3290215"/>
            <a:chOff x="0" y="0"/>
            <a:chExt cx="3252113" cy="3290213"/>
          </a:xfrm>
        </p:grpSpPr>
        <p:pic>
          <p:nvPicPr>
            <p:cNvPr id="3601" name="IMG_4588.jpeg" descr="IMG_4588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2845713" cy="2845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2" name="IMG_4588.jpeg" descr="IMG_4588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252115" cy="3290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4" name="مستطيل مستطيل" descr="مستطيل مستطيل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59699" y="3820523"/>
            <a:ext cx="1650588" cy="166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5" name="IMG_0555.png" descr="IMG_0555.png"/>
          <p:cNvPicPr>
            <a:picLocks noChangeAspect="1"/>
          </p:cNvPicPr>
          <p:nvPr/>
        </p:nvPicPr>
        <p:blipFill>
          <a:blip r:embed="rId7">
            <a:extLst/>
          </a:blip>
          <a:srcRect l="6096" t="68528" r="72437" b="11711"/>
          <a:stretch>
            <a:fillRect/>
          </a:stretch>
        </p:blipFill>
        <p:spPr>
          <a:xfrm>
            <a:off x="1006656" y="1694853"/>
            <a:ext cx="2825751" cy="3468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fill="norm" stroke="1" extrusionOk="0">
                <a:moveTo>
                  <a:pt x="10739" y="0"/>
                </a:moveTo>
                <a:cubicBezTo>
                  <a:pt x="5042" y="0"/>
                  <a:pt x="4938" y="1"/>
                  <a:pt x="4875" y="198"/>
                </a:cubicBezTo>
                <a:cubicBezTo>
                  <a:pt x="4814" y="389"/>
                  <a:pt x="4707" y="398"/>
                  <a:pt x="2406" y="398"/>
                </a:cubicBezTo>
                <a:lnTo>
                  <a:pt x="0" y="398"/>
                </a:lnTo>
                <a:lnTo>
                  <a:pt x="0" y="7544"/>
                </a:lnTo>
                <a:lnTo>
                  <a:pt x="0" y="14690"/>
                </a:lnTo>
                <a:lnTo>
                  <a:pt x="983" y="14702"/>
                </a:lnTo>
                <a:cubicBezTo>
                  <a:pt x="2254" y="14718"/>
                  <a:pt x="2204" y="14711"/>
                  <a:pt x="2391" y="14920"/>
                </a:cubicBezTo>
                <a:cubicBezTo>
                  <a:pt x="2517" y="15061"/>
                  <a:pt x="2756" y="15106"/>
                  <a:pt x="3516" y="15127"/>
                </a:cubicBezTo>
                <a:cubicBezTo>
                  <a:pt x="4276" y="15148"/>
                  <a:pt x="4488" y="15186"/>
                  <a:pt x="4517" y="15310"/>
                </a:cubicBezTo>
                <a:cubicBezTo>
                  <a:pt x="4548" y="15442"/>
                  <a:pt x="4316" y="16616"/>
                  <a:pt x="3674" y="19564"/>
                </a:cubicBezTo>
                <a:cubicBezTo>
                  <a:pt x="3385" y="20889"/>
                  <a:pt x="3317" y="21249"/>
                  <a:pt x="3316" y="21421"/>
                </a:cubicBezTo>
                <a:cubicBezTo>
                  <a:pt x="3315" y="21581"/>
                  <a:pt x="3394" y="21600"/>
                  <a:pt x="3898" y="21562"/>
                </a:cubicBezTo>
                <a:cubicBezTo>
                  <a:pt x="4818" y="21492"/>
                  <a:pt x="7877" y="20766"/>
                  <a:pt x="7736" y="20651"/>
                </a:cubicBezTo>
                <a:cubicBezTo>
                  <a:pt x="7657" y="20587"/>
                  <a:pt x="7075" y="20692"/>
                  <a:pt x="6046" y="20959"/>
                </a:cubicBezTo>
                <a:cubicBezTo>
                  <a:pt x="5184" y="21183"/>
                  <a:pt x="4436" y="21333"/>
                  <a:pt x="4384" y="21293"/>
                </a:cubicBezTo>
                <a:cubicBezTo>
                  <a:pt x="4242" y="21186"/>
                  <a:pt x="4920" y="17941"/>
                  <a:pt x="5118" y="17780"/>
                </a:cubicBezTo>
                <a:cubicBezTo>
                  <a:pt x="5187" y="17724"/>
                  <a:pt x="6267" y="17697"/>
                  <a:pt x="7742" y="17713"/>
                </a:cubicBezTo>
                <a:lnTo>
                  <a:pt x="10248" y="17741"/>
                </a:lnTo>
                <a:lnTo>
                  <a:pt x="10281" y="18813"/>
                </a:lnTo>
                <a:lnTo>
                  <a:pt x="10318" y="19887"/>
                </a:lnTo>
                <a:lnTo>
                  <a:pt x="10800" y="19887"/>
                </a:lnTo>
                <a:lnTo>
                  <a:pt x="11282" y="19887"/>
                </a:lnTo>
                <a:lnTo>
                  <a:pt x="11319" y="18813"/>
                </a:lnTo>
                <a:lnTo>
                  <a:pt x="11352" y="17741"/>
                </a:lnTo>
                <a:lnTo>
                  <a:pt x="13797" y="17713"/>
                </a:lnTo>
                <a:cubicBezTo>
                  <a:pt x="15142" y="17698"/>
                  <a:pt x="16288" y="17721"/>
                  <a:pt x="16343" y="17765"/>
                </a:cubicBezTo>
                <a:cubicBezTo>
                  <a:pt x="16397" y="17809"/>
                  <a:pt x="16500" y="18092"/>
                  <a:pt x="16570" y="18393"/>
                </a:cubicBezTo>
                <a:cubicBezTo>
                  <a:pt x="16999" y="20228"/>
                  <a:pt x="17180" y="21228"/>
                  <a:pt x="17095" y="21295"/>
                </a:cubicBezTo>
                <a:cubicBezTo>
                  <a:pt x="17042" y="21337"/>
                  <a:pt x="16311" y="21195"/>
                  <a:pt x="15472" y="20977"/>
                </a:cubicBezTo>
                <a:cubicBezTo>
                  <a:pt x="14633" y="20760"/>
                  <a:pt x="13861" y="20611"/>
                  <a:pt x="13755" y="20646"/>
                </a:cubicBezTo>
                <a:cubicBezTo>
                  <a:pt x="13500" y="20731"/>
                  <a:pt x="17091" y="21580"/>
                  <a:pt x="17720" y="21584"/>
                </a:cubicBezTo>
                <a:lnTo>
                  <a:pt x="18196" y="21587"/>
                </a:lnTo>
                <a:lnTo>
                  <a:pt x="18120" y="21162"/>
                </a:lnTo>
                <a:cubicBezTo>
                  <a:pt x="18078" y="20928"/>
                  <a:pt x="17877" y="19974"/>
                  <a:pt x="17674" y="19040"/>
                </a:cubicBezTo>
                <a:cubicBezTo>
                  <a:pt x="17073" y="16270"/>
                  <a:pt x="16921" y="15474"/>
                  <a:pt x="16961" y="15303"/>
                </a:cubicBezTo>
                <a:cubicBezTo>
                  <a:pt x="16991" y="15181"/>
                  <a:pt x="17152" y="15141"/>
                  <a:pt x="17614" y="15135"/>
                </a:cubicBezTo>
                <a:cubicBezTo>
                  <a:pt x="18870" y="15121"/>
                  <a:pt x="18991" y="15098"/>
                  <a:pt x="19058" y="14890"/>
                </a:cubicBezTo>
                <a:cubicBezTo>
                  <a:pt x="19117" y="14707"/>
                  <a:pt x="19224" y="14690"/>
                  <a:pt x="20359" y="14690"/>
                </a:cubicBezTo>
                <a:lnTo>
                  <a:pt x="21600" y="14690"/>
                </a:lnTo>
                <a:lnTo>
                  <a:pt x="21600" y="7544"/>
                </a:lnTo>
                <a:lnTo>
                  <a:pt x="21600" y="398"/>
                </a:lnTo>
                <a:lnTo>
                  <a:pt x="19134" y="398"/>
                </a:lnTo>
                <a:cubicBezTo>
                  <a:pt x="16771" y="398"/>
                  <a:pt x="16665" y="389"/>
                  <a:pt x="16603" y="198"/>
                </a:cubicBezTo>
                <a:cubicBezTo>
                  <a:pt x="16540" y="1"/>
                  <a:pt x="16436" y="0"/>
                  <a:pt x="107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06" name="منهج المملكة العربية السعودية…"/>
          <p:cNvSpPr txBox="1"/>
          <p:nvPr/>
        </p:nvSpPr>
        <p:spPr>
          <a:xfrm>
            <a:off x="1006655" y="1947088"/>
            <a:ext cx="2825754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منهج المملكة العربية السعودية </a:t>
            </a:r>
          </a:p>
          <a:p>
            <a: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</a:t>
            </a:r>
          </a:p>
          <a:p>
            <a: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العدل والمساواة </a:t>
            </a:r>
          </a:p>
        </p:txBody>
      </p:sp>
      <p:pic>
        <p:nvPicPr>
          <p:cNvPr id="3607" name="IMG_4589.jpeg" descr="IMG_4589.jpeg"/>
          <p:cNvPicPr>
            <a:picLocks noChangeAspect="1"/>
          </p:cNvPicPr>
          <p:nvPr/>
        </p:nvPicPr>
        <p:blipFill>
          <a:blip r:embed="rId8">
            <a:alphaModFix amt="70776"/>
            <a:extLst/>
          </a:blip>
          <a:srcRect l="28120" t="28527" r="28436" b="28125"/>
          <a:stretch>
            <a:fillRect/>
          </a:stretch>
        </p:blipFill>
        <p:spPr>
          <a:xfrm>
            <a:off x="2018456" y="2628817"/>
            <a:ext cx="801871" cy="800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8" h="21560" fill="norm" stroke="1" extrusionOk="0">
                <a:moveTo>
                  <a:pt x="10056" y="1"/>
                </a:moveTo>
                <a:cubicBezTo>
                  <a:pt x="8114" y="10"/>
                  <a:pt x="7944" y="37"/>
                  <a:pt x="6892" y="429"/>
                </a:cubicBezTo>
                <a:cubicBezTo>
                  <a:pt x="1551" y="2421"/>
                  <a:pt x="-1269" y="8582"/>
                  <a:pt x="555" y="14299"/>
                </a:cubicBezTo>
                <a:cubicBezTo>
                  <a:pt x="1723" y="17960"/>
                  <a:pt x="4640" y="20674"/>
                  <a:pt x="8204" y="21421"/>
                </a:cubicBezTo>
                <a:cubicBezTo>
                  <a:pt x="8516" y="21486"/>
                  <a:pt x="9375" y="21552"/>
                  <a:pt x="10116" y="21560"/>
                </a:cubicBezTo>
                <a:cubicBezTo>
                  <a:pt x="13036" y="21590"/>
                  <a:pt x="15652" y="20399"/>
                  <a:pt x="17585" y="18159"/>
                </a:cubicBezTo>
                <a:cubicBezTo>
                  <a:pt x="19554" y="15877"/>
                  <a:pt x="20331" y="13548"/>
                  <a:pt x="20218" y="10267"/>
                </a:cubicBezTo>
                <a:cubicBezTo>
                  <a:pt x="20148" y="8227"/>
                  <a:pt x="19903" y="7238"/>
                  <a:pt x="19057" y="5476"/>
                </a:cubicBezTo>
                <a:cubicBezTo>
                  <a:pt x="18278" y="3856"/>
                  <a:pt x="16505" y="1985"/>
                  <a:pt x="14932" y="1135"/>
                </a:cubicBezTo>
                <a:cubicBezTo>
                  <a:pt x="13089" y="139"/>
                  <a:pt x="12445" y="-10"/>
                  <a:pt x="10056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08" name="خلق الله الكون في توازن"/>
          <p:cNvSpPr txBox="1"/>
          <p:nvPr/>
        </p:nvSpPr>
        <p:spPr>
          <a:xfrm>
            <a:off x="2833165" y="1213354"/>
            <a:ext cx="4447007" cy="383314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خلق الله الكون في توازن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6" grpId="1"/>
      <p:bldP build="whole" bldLvl="1" animBg="1" rev="0" advAuto="0" spid="3599" grpId="2"/>
      <p:bldP build="whole" bldLvl="1" animBg="1" rev="0" advAuto="0" spid="360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0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11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12" name="صفحة…"/>
          <p:cNvSpPr txBox="1"/>
          <p:nvPr/>
        </p:nvSpPr>
        <p:spPr>
          <a:xfrm>
            <a:off x="2036067" y="429872"/>
            <a:ext cx="721552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٦٧</a:t>
            </a:r>
          </a:p>
        </p:txBody>
      </p:sp>
      <p:pic>
        <p:nvPicPr>
          <p:cNvPr id="3613" name="IMG_4565.png" descr="IMG_4565.png"/>
          <p:cNvPicPr>
            <a:picLocks noChangeAspect="1"/>
          </p:cNvPicPr>
          <p:nvPr/>
        </p:nvPicPr>
        <p:blipFill>
          <a:blip r:embed="rId2">
            <a:extLst/>
          </a:blip>
          <a:srcRect l="24548" t="21491" r="41149" b="49088"/>
          <a:stretch>
            <a:fillRect/>
          </a:stretch>
        </p:blipFill>
        <p:spPr>
          <a:xfrm>
            <a:off x="1341664" y="1505839"/>
            <a:ext cx="7293640" cy="4691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16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1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٦٧</a:t>
            </a:r>
          </a:p>
        </p:txBody>
      </p:sp>
      <p:grpSp>
        <p:nvGrpSpPr>
          <p:cNvPr id="3629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618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30" name="IMG_4565.png" descr="IMG_4565.png"/>
          <p:cNvPicPr>
            <a:picLocks noChangeAspect="1"/>
          </p:cNvPicPr>
          <p:nvPr/>
        </p:nvPicPr>
        <p:blipFill>
          <a:blip r:embed="rId2">
            <a:extLst/>
          </a:blip>
          <a:srcRect l="26693" t="51118" r="40816" b="32533"/>
          <a:stretch>
            <a:fillRect/>
          </a:stretch>
        </p:blipFill>
        <p:spPr>
          <a:xfrm>
            <a:off x="997787" y="2372538"/>
            <a:ext cx="7160183" cy="2701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1" name="IMG_4565.png" descr="IMG_4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5987" y="880859"/>
            <a:ext cx="3728414" cy="1156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5" grpId="1"/>
      <p:bldP build="whole" bldLvl="1" animBg="1" rev="0" advAuto="0" spid="362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34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٦٧</a:t>
            </a:r>
          </a:p>
        </p:txBody>
      </p:sp>
      <p:grpSp>
        <p:nvGrpSpPr>
          <p:cNvPr id="3646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635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47" name="IMG_4565.png" descr="IMG_4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5987" y="880859"/>
            <a:ext cx="3728414" cy="1156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8" name="IMG_4593.png" descr="IMG_4593.png"/>
          <p:cNvPicPr>
            <a:picLocks noChangeAspect="1"/>
          </p:cNvPicPr>
          <p:nvPr/>
        </p:nvPicPr>
        <p:blipFill>
          <a:blip r:embed="rId3">
            <a:extLst/>
          </a:blip>
          <a:srcRect l="78616" t="18437" r="585" b="73501"/>
          <a:stretch>
            <a:fillRect/>
          </a:stretch>
        </p:blipFill>
        <p:spPr>
          <a:xfrm>
            <a:off x="2639161" y="1679269"/>
            <a:ext cx="4723607" cy="137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" y="0"/>
                </a:moveTo>
                <a:cubicBezTo>
                  <a:pt x="2" y="266"/>
                  <a:pt x="2" y="12513"/>
                  <a:pt x="0" y="21600"/>
                </a:cubicBezTo>
                <a:lnTo>
                  <a:pt x="250" y="21600"/>
                </a:lnTo>
                <a:cubicBezTo>
                  <a:pt x="239" y="21225"/>
                  <a:pt x="234" y="20638"/>
                  <a:pt x="234" y="19615"/>
                </a:cubicBezTo>
                <a:cubicBezTo>
                  <a:pt x="234" y="18304"/>
                  <a:pt x="257" y="17092"/>
                  <a:pt x="283" y="16924"/>
                </a:cubicBezTo>
                <a:cubicBezTo>
                  <a:pt x="336" y="16583"/>
                  <a:pt x="155" y="16585"/>
                  <a:pt x="2688" y="16918"/>
                </a:cubicBezTo>
                <a:cubicBezTo>
                  <a:pt x="3415" y="17014"/>
                  <a:pt x="4569" y="17128"/>
                  <a:pt x="5254" y="17168"/>
                </a:cubicBezTo>
                <a:cubicBezTo>
                  <a:pt x="6030" y="17213"/>
                  <a:pt x="6520" y="17303"/>
                  <a:pt x="6552" y="17411"/>
                </a:cubicBezTo>
                <a:cubicBezTo>
                  <a:pt x="6585" y="17525"/>
                  <a:pt x="7124" y="17586"/>
                  <a:pt x="8118" y="17586"/>
                </a:cubicBezTo>
                <a:cubicBezTo>
                  <a:pt x="8952" y="17586"/>
                  <a:pt x="9981" y="17660"/>
                  <a:pt x="10404" y="17748"/>
                </a:cubicBezTo>
                <a:cubicBezTo>
                  <a:pt x="10827" y="17837"/>
                  <a:pt x="11643" y="17936"/>
                  <a:pt x="12216" y="17973"/>
                </a:cubicBezTo>
                <a:cubicBezTo>
                  <a:pt x="12788" y="18010"/>
                  <a:pt x="13279" y="18092"/>
                  <a:pt x="13308" y="18154"/>
                </a:cubicBezTo>
                <a:cubicBezTo>
                  <a:pt x="13337" y="18216"/>
                  <a:pt x="13361" y="18693"/>
                  <a:pt x="13361" y="19215"/>
                </a:cubicBezTo>
                <a:cubicBezTo>
                  <a:pt x="13361" y="19738"/>
                  <a:pt x="13387" y="20255"/>
                  <a:pt x="13419" y="20364"/>
                </a:cubicBezTo>
                <a:cubicBezTo>
                  <a:pt x="13492" y="20616"/>
                  <a:pt x="13662" y="20619"/>
                  <a:pt x="13735" y="20370"/>
                </a:cubicBezTo>
                <a:cubicBezTo>
                  <a:pt x="13774" y="20235"/>
                  <a:pt x="13809" y="20228"/>
                  <a:pt x="13853" y="20351"/>
                </a:cubicBezTo>
                <a:cubicBezTo>
                  <a:pt x="13935" y="20584"/>
                  <a:pt x="19679" y="20488"/>
                  <a:pt x="19860" y="20252"/>
                </a:cubicBezTo>
                <a:cubicBezTo>
                  <a:pt x="19954" y="20128"/>
                  <a:pt x="19985" y="19980"/>
                  <a:pt x="19979" y="19677"/>
                </a:cubicBezTo>
                <a:cubicBezTo>
                  <a:pt x="19975" y="19452"/>
                  <a:pt x="19963" y="19295"/>
                  <a:pt x="19952" y="19334"/>
                </a:cubicBezTo>
                <a:cubicBezTo>
                  <a:pt x="19919" y="19449"/>
                  <a:pt x="19709" y="18700"/>
                  <a:pt x="19709" y="18466"/>
                </a:cubicBezTo>
                <a:cubicBezTo>
                  <a:pt x="19709" y="18348"/>
                  <a:pt x="19655" y="18137"/>
                  <a:pt x="19591" y="17992"/>
                </a:cubicBezTo>
                <a:cubicBezTo>
                  <a:pt x="19527" y="17846"/>
                  <a:pt x="19460" y="17502"/>
                  <a:pt x="19442" y="17230"/>
                </a:cubicBezTo>
                <a:cubicBezTo>
                  <a:pt x="19422" y="16920"/>
                  <a:pt x="19368" y="16682"/>
                  <a:pt x="19295" y="16587"/>
                </a:cubicBezTo>
                <a:cubicBezTo>
                  <a:pt x="19216" y="16483"/>
                  <a:pt x="19179" y="16308"/>
                  <a:pt x="19179" y="16025"/>
                </a:cubicBezTo>
                <a:cubicBezTo>
                  <a:pt x="19179" y="15788"/>
                  <a:pt x="19140" y="15537"/>
                  <a:pt x="19086" y="15438"/>
                </a:cubicBezTo>
                <a:cubicBezTo>
                  <a:pt x="18935" y="15159"/>
                  <a:pt x="18923" y="14687"/>
                  <a:pt x="19050" y="13996"/>
                </a:cubicBezTo>
                <a:cubicBezTo>
                  <a:pt x="19114" y="13650"/>
                  <a:pt x="19213" y="13227"/>
                  <a:pt x="19270" y="13054"/>
                </a:cubicBezTo>
                <a:cubicBezTo>
                  <a:pt x="19326" y="12880"/>
                  <a:pt x="19371" y="12629"/>
                  <a:pt x="19371" y="12498"/>
                </a:cubicBezTo>
                <a:cubicBezTo>
                  <a:pt x="19371" y="12367"/>
                  <a:pt x="19448" y="11999"/>
                  <a:pt x="19540" y="11680"/>
                </a:cubicBezTo>
                <a:cubicBezTo>
                  <a:pt x="19633" y="11362"/>
                  <a:pt x="19709" y="11018"/>
                  <a:pt x="19709" y="10919"/>
                </a:cubicBezTo>
                <a:cubicBezTo>
                  <a:pt x="19709" y="10819"/>
                  <a:pt x="19767" y="10524"/>
                  <a:pt x="19840" y="10263"/>
                </a:cubicBezTo>
                <a:cubicBezTo>
                  <a:pt x="19912" y="10002"/>
                  <a:pt x="19973" y="9615"/>
                  <a:pt x="19974" y="9402"/>
                </a:cubicBezTo>
                <a:cubicBezTo>
                  <a:pt x="19976" y="9056"/>
                  <a:pt x="19949" y="9000"/>
                  <a:pt x="19711" y="8883"/>
                </a:cubicBezTo>
                <a:cubicBezTo>
                  <a:pt x="19564" y="8812"/>
                  <a:pt x="19032" y="8741"/>
                  <a:pt x="18529" y="8727"/>
                </a:cubicBezTo>
                <a:cubicBezTo>
                  <a:pt x="18027" y="8714"/>
                  <a:pt x="17578" y="8648"/>
                  <a:pt x="17531" y="8578"/>
                </a:cubicBezTo>
                <a:cubicBezTo>
                  <a:pt x="17484" y="8507"/>
                  <a:pt x="17257" y="8520"/>
                  <a:pt x="17027" y="8609"/>
                </a:cubicBezTo>
                <a:cubicBezTo>
                  <a:pt x="16796" y="8698"/>
                  <a:pt x="16588" y="8714"/>
                  <a:pt x="16564" y="8640"/>
                </a:cubicBezTo>
                <a:cubicBezTo>
                  <a:pt x="16540" y="8566"/>
                  <a:pt x="16481" y="8577"/>
                  <a:pt x="16433" y="8665"/>
                </a:cubicBezTo>
                <a:cubicBezTo>
                  <a:pt x="16292" y="8925"/>
                  <a:pt x="16252" y="8390"/>
                  <a:pt x="16275" y="6567"/>
                </a:cubicBezTo>
                <a:cubicBezTo>
                  <a:pt x="16297" y="4917"/>
                  <a:pt x="16297" y="4904"/>
                  <a:pt x="16175" y="4713"/>
                </a:cubicBezTo>
                <a:cubicBezTo>
                  <a:pt x="16088" y="4576"/>
                  <a:pt x="15649" y="4545"/>
                  <a:pt x="14624" y="4601"/>
                </a:cubicBezTo>
                <a:lnTo>
                  <a:pt x="13194" y="4676"/>
                </a:lnTo>
                <a:lnTo>
                  <a:pt x="12958" y="5381"/>
                </a:lnTo>
                <a:cubicBezTo>
                  <a:pt x="12667" y="6252"/>
                  <a:pt x="12606" y="6384"/>
                  <a:pt x="12542" y="6249"/>
                </a:cubicBezTo>
                <a:cubicBezTo>
                  <a:pt x="12510" y="6181"/>
                  <a:pt x="12526" y="5942"/>
                  <a:pt x="12588" y="5581"/>
                </a:cubicBezTo>
                <a:lnTo>
                  <a:pt x="12686" y="5013"/>
                </a:lnTo>
                <a:lnTo>
                  <a:pt x="6399" y="4975"/>
                </a:lnTo>
                <a:lnTo>
                  <a:pt x="114" y="4932"/>
                </a:lnTo>
                <a:lnTo>
                  <a:pt x="73" y="2235"/>
                </a:lnTo>
                <a:cubicBezTo>
                  <a:pt x="53" y="974"/>
                  <a:pt x="34" y="263"/>
                  <a:pt x="22" y="0"/>
                </a:cubicBezTo>
                <a:lnTo>
                  <a:pt x="13" y="0"/>
                </a:lnTo>
                <a:close/>
                <a:moveTo>
                  <a:pt x="21464" y="0"/>
                </a:moveTo>
                <a:lnTo>
                  <a:pt x="2146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46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49" name="IMG_4593.png" descr="IMG_4593.png"/>
          <p:cNvPicPr>
            <a:picLocks noChangeAspect="1"/>
          </p:cNvPicPr>
          <p:nvPr/>
        </p:nvPicPr>
        <p:blipFill>
          <a:blip r:embed="rId3">
            <a:extLst/>
          </a:blip>
          <a:srcRect l="78609" t="26216" r="585" b="67310"/>
          <a:stretch>
            <a:fillRect/>
          </a:stretch>
        </p:blipFill>
        <p:spPr>
          <a:xfrm>
            <a:off x="2639006" y="2960179"/>
            <a:ext cx="4724874" cy="1102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7" y="0"/>
                </a:moveTo>
                <a:cubicBezTo>
                  <a:pt x="5" y="8891"/>
                  <a:pt x="-2" y="10840"/>
                  <a:pt x="0" y="21600"/>
                </a:cubicBezTo>
                <a:lnTo>
                  <a:pt x="334" y="21600"/>
                </a:lnTo>
                <a:cubicBezTo>
                  <a:pt x="320" y="19819"/>
                  <a:pt x="320" y="17397"/>
                  <a:pt x="350" y="17075"/>
                </a:cubicBezTo>
                <a:cubicBezTo>
                  <a:pt x="386" y="16697"/>
                  <a:pt x="458" y="16688"/>
                  <a:pt x="2560" y="16803"/>
                </a:cubicBezTo>
                <a:cubicBezTo>
                  <a:pt x="3995" y="16881"/>
                  <a:pt x="4791" y="17004"/>
                  <a:pt x="4902" y="17160"/>
                </a:cubicBezTo>
                <a:cubicBezTo>
                  <a:pt x="5016" y="17321"/>
                  <a:pt x="6111" y="17456"/>
                  <a:pt x="8316" y="17580"/>
                </a:cubicBezTo>
                <a:cubicBezTo>
                  <a:pt x="11265" y="17746"/>
                  <a:pt x="13217" y="18030"/>
                  <a:pt x="13323" y="18311"/>
                </a:cubicBezTo>
                <a:cubicBezTo>
                  <a:pt x="13345" y="18370"/>
                  <a:pt x="13363" y="18958"/>
                  <a:pt x="13363" y="19617"/>
                </a:cubicBezTo>
                <a:cubicBezTo>
                  <a:pt x="13363" y="20382"/>
                  <a:pt x="13388" y="20898"/>
                  <a:pt x="13430" y="21048"/>
                </a:cubicBezTo>
                <a:cubicBezTo>
                  <a:pt x="13477" y="21218"/>
                  <a:pt x="14244" y="21282"/>
                  <a:pt x="16195" y="21281"/>
                </a:cubicBezTo>
                <a:lnTo>
                  <a:pt x="18900" y="21281"/>
                </a:lnTo>
                <a:lnTo>
                  <a:pt x="18987" y="20815"/>
                </a:lnTo>
                <a:cubicBezTo>
                  <a:pt x="19037" y="20559"/>
                  <a:pt x="19103" y="20118"/>
                  <a:pt x="19136" y="19835"/>
                </a:cubicBezTo>
                <a:cubicBezTo>
                  <a:pt x="19169" y="19552"/>
                  <a:pt x="19248" y="19084"/>
                  <a:pt x="19310" y="18801"/>
                </a:cubicBezTo>
                <a:cubicBezTo>
                  <a:pt x="19489" y="17982"/>
                  <a:pt x="19806" y="16078"/>
                  <a:pt x="19806" y="15807"/>
                </a:cubicBezTo>
                <a:cubicBezTo>
                  <a:pt x="19806" y="15672"/>
                  <a:pt x="19849" y="15431"/>
                  <a:pt x="19905" y="15271"/>
                </a:cubicBezTo>
                <a:cubicBezTo>
                  <a:pt x="20056" y="14843"/>
                  <a:pt x="20058" y="13368"/>
                  <a:pt x="19909" y="12923"/>
                </a:cubicBezTo>
                <a:cubicBezTo>
                  <a:pt x="19850" y="12744"/>
                  <a:pt x="19814" y="12521"/>
                  <a:pt x="19827" y="12425"/>
                </a:cubicBezTo>
                <a:cubicBezTo>
                  <a:pt x="19841" y="12329"/>
                  <a:pt x="19792" y="11937"/>
                  <a:pt x="19720" y="11562"/>
                </a:cubicBezTo>
                <a:cubicBezTo>
                  <a:pt x="19647" y="11187"/>
                  <a:pt x="19555" y="10712"/>
                  <a:pt x="19515" y="10505"/>
                </a:cubicBezTo>
                <a:cubicBezTo>
                  <a:pt x="19476" y="10298"/>
                  <a:pt x="19388" y="9877"/>
                  <a:pt x="19321" y="9571"/>
                </a:cubicBezTo>
                <a:cubicBezTo>
                  <a:pt x="19255" y="9266"/>
                  <a:pt x="19158" y="8632"/>
                  <a:pt x="19105" y="8156"/>
                </a:cubicBezTo>
                <a:cubicBezTo>
                  <a:pt x="19010" y="7294"/>
                  <a:pt x="18927" y="7073"/>
                  <a:pt x="18695" y="7068"/>
                </a:cubicBezTo>
                <a:cubicBezTo>
                  <a:pt x="18628" y="7066"/>
                  <a:pt x="18548" y="6947"/>
                  <a:pt x="18517" y="6811"/>
                </a:cubicBezTo>
                <a:cubicBezTo>
                  <a:pt x="18480" y="6652"/>
                  <a:pt x="18440" y="6637"/>
                  <a:pt x="18410" y="6765"/>
                </a:cubicBezTo>
                <a:cubicBezTo>
                  <a:pt x="18336" y="7085"/>
                  <a:pt x="16433" y="6939"/>
                  <a:pt x="16382" y="6609"/>
                </a:cubicBezTo>
                <a:cubicBezTo>
                  <a:pt x="16360" y="6462"/>
                  <a:pt x="16346" y="5387"/>
                  <a:pt x="16351" y="4222"/>
                </a:cubicBezTo>
                <a:cubicBezTo>
                  <a:pt x="16356" y="2820"/>
                  <a:pt x="16339" y="2020"/>
                  <a:pt x="16302" y="1858"/>
                </a:cubicBezTo>
                <a:cubicBezTo>
                  <a:pt x="16260" y="1679"/>
                  <a:pt x="15697" y="1613"/>
                  <a:pt x="14154" y="1602"/>
                </a:cubicBezTo>
                <a:cubicBezTo>
                  <a:pt x="11922" y="1586"/>
                  <a:pt x="11927" y="1586"/>
                  <a:pt x="11986" y="2581"/>
                </a:cubicBezTo>
                <a:cubicBezTo>
                  <a:pt x="12027" y="3290"/>
                  <a:pt x="12022" y="3454"/>
                  <a:pt x="11957" y="3460"/>
                </a:cubicBezTo>
                <a:cubicBezTo>
                  <a:pt x="11924" y="3463"/>
                  <a:pt x="11871" y="3533"/>
                  <a:pt x="11841" y="3616"/>
                </a:cubicBezTo>
                <a:cubicBezTo>
                  <a:pt x="11806" y="3709"/>
                  <a:pt x="11744" y="3473"/>
                  <a:pt x="11676" y="2994"/>
                </a:cubicBezTo>
                <a:cubicBezTo>
                  <a:pt x="11617" y="2568"/>
                  <a:pt x="11563" y="2193"/>
                  <a:pt x="11558" y="2162"/>
                </a:cubicBezTo>
                <a:cubicBezTo>
                  <a:pt x="11553" y="2130"/>
                  <a:pt x="9045" y="2107"/>
                  <a:pt x="5983" y="2107"/>
                </a:cubicBezTo>
                <a:cubicBezTo>
                  <a:pt x="905" y="2107"/>
                  <a:pt x="406" y="2079"/>
                  <a:pt x="327" y="1773"/>
                </a:cubicBezTo>
                <a:cubicBezTo>
                  <a:pt x="274" y="1569"/>
                  <a:pt x="257" y="1013"/>
                  <a:pt x="249" y="0"/>
                </a:cubicBezTo>
                <a:lnTo>
                  <a:pt x="7" y="0"/>
                </a:lnTo>
                <a:close/>
                <a:moveTo>
                  <a:pt x="21462" y="0"/>
                </a:moveTo>
                <a:lnTo>
                  <a:pt x="21462" y="21600"/>
                </a:lnTo>
                <a:lnTo>
                  <a:pt x="21598" y="21600"/>
                </a:lnTo>
                <a:lnTo>
                  <a:pt x="21598" y="0"/>
                </a:lnTo>
                <a:lnTo>
                  <a:pt x="2146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50" name="IMG_4593.png" descr="IMG_4593.png"/>
          <p:cNvPicPr>
            <a:picLocks noChangeAspect="1"/>
          </p:cNvPicPr>
          <p:nvPr/>
        </p:nvPicPr>
        <p:blipFill>
          <a:blip r:embed="rId3">
            <a:extLst/>
          </a:blip>
          <a:srcRect l="78612" t="32567" r="2129" b="60442"/>
          <a:stretch>
            <a:fillRect/>
          </a:stretch>
        </p:blipFill>
        <p:spPr>
          <a:xfrm>
            <a:off x="2640440" y="4017984"/>
            <a:ext cx="4373960" cy="1190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fill="norm" stroke="1" extrusionOk="0">
                <a:moveTo>
                  <a:pt x="0" y="0"/>
                </a:moveTo>
                <a:cubicBezTo>
                  <a:pt x="2" y="10652"/>
                  <a:pt x="11" y="14129"/>
                  <a:pt x="18" y="21600"/>
                </a:cubicBezTo>
                <a:lnTo>
                  <a:pt x="297" y="21600"/>
                </a:lnTo>
                <a:lnTo>
                  <a:pt x="305" y="19721"/>
                </a:lnTo>
                <a:cubicBezTo>
                  <a:pt x="318" y="16696"/>
                  <a:pt x="363" y="16062"/>
                  <a:pt x="569" y="15984"/>
                </a:cubicBezTo>
                <a:cubicBezTo>
                  <a:pt x="641" y="15957"/>
                  <a:pt x="1154" y="16012"/>
                  <a:pt x="1710" y="16106"/>
                </a:cubicBezTo>
                <a:cubicBezTo>
                  <a:pt x="2266" y="16201"/>
                  <a:pt x="3280" y="16325"/>
                  <a:pt x="3964" y="16387"/>
                </a:cubicBezTo>
                <a:cubicBezTo>
                  <a:pt x="4648" y="16449"/>
                  <a:pt x="5230" y="16584"/>
                  <a:pt x="5257" y="16682"/>
                </a:cubicBezTo>
                <a:cubicBezTo>
                  <a:pt x="5286" y="16788"/>
                  <a:pt x="6179" y="16864"/>
                  <a:pt x="7435" y="16870"/>
                </a:cubicBezTo>
                <a:cubicBezTo>
                  <a:pt x="8605" y="16875"/>
                  <a:pt x="9866" y="16962"/>
                  <a:pt x="10237" y="17064"/>
                </a:cubicBezTo>
                <a:cubicBezTo>
                  <a:pt x="10607" y="17166"/>
                  <a:pt x="11670" y="17296"/>
                  <a:pt x="12596" y="17352"/>
                </a:cubicBezTo>
                <a:cubicBezTo>
                  <a:pt x="13523" y="17408"/>
                  <a:pt x="14309" y="17488"/>
                  <a:pt x="14345" y="17532"/>
                </a:cubicBezTo>
                <a:cubicBezTo>
                  <a:pt x="14388" y="17585"/>
                  <a:pt x="14410" y="18030"/>
                  <a:pt x="14410" y="18857"/>
                </a:cubicBezTo>
                <a:lnTo>
                  <a:pt x="14410" y="20102"/>
                </a:lnTo>
                <a:lnTo>
                  <a:pt x="15251" y="20117"/>
                </a:lnTo>
                <a:cubicBezTo>
                  <a:pt x="15715" y="20125"/>
                  <a:pt x="17259" y="20121"/>
                  <a:pt x="18683" y="20110"/>
                </a:cubicBezTo>
                <a:lnTo>
                  <a:pt x="21274" y="20095"/>
                </a:lnTo>
                <a:lnTo>
                  <a:pt x="21416" y="19476"/>
                </a:lnTo>
                <a:cubicBezTo>
                  <a:pt x="21494" y="19139"/>
                  <a:pt x="21560" y="18778"/>
                  <a:pt x="21561" y="18670"/>
                </a:cubicBezTo>
                <a:cubicBezTo>
                  <a:pt x="21563" y="18561"/>
                  <a:pt x="21495" y="18169"/>
                  <a:pt x="21411" y="17806"/>
                </a:cubicBezTo>
                <a:cubicBezTo>
                  <a:pt x="21227" y="17012"/>
                  <a:pt x="21219" y="16843"/>
                  <a:pt x="21360" y="16373"/>
                </a:cubicBezTo>
                <a:cubicBezTo>
                  <a:pt x="21577" y="15650"/>
                  <a:pt x="21586" y="15359"/>
                  <a:pt x="21413" y="14472"/>
                </a:cubicBezTo>
                <a:cubicBezTo>
                  <a:pt x="21325" y="14020"/>
                  <a:pt x="21252" y="13596"/>
                  <a:pt x="21252" y="13522"/>
                </a:cubicBezTo>
                <a:cubicBezTo>
                  <a:pt x="21252" y="13448"/>
                  <a:pt x="21321" y="13088"/>
                  <a:pt x="21407" y="12730"/>
                </a:cubicBezTo>
                <a:cubicBezTo>
                  <a:pt x="21492" y="12371"/>
                  <a:pt x="21563" y="11999"/>
                  <a:pt x="21563" y="11902"/>
                </a:cubicBezTo>
                <a:cubicBezTo>
                  <a:pt x="21563" y="11804"/>
                  <a:pt x="21492" y="11460"/>
                  <a:pt x="21407" y="11138"/>
                </a:cubicBezTo>
                <a:cubicBezTo>
                  <a:pt x="21321" y="10816"/>
                  <a:pt x="21252" y="10508"/>
                  <a:pt x="21252" y="10454"/>
                </a:cubicBezTo>
                <a:cubicBezTo>
                  <a:pt x="21252" y="10226"/>
                  <a:pt x="21406" y="9279"/>
                  <a:pt x="21481" y="9050"/>
                </a:cubicBezTo>
                <a:cubicBezTo>
                  <a:pt x="21600" y="8688"/>
                  <a:pt x="21582" y="8377"/>
                  <a:pt x="21403" y="7718"/>
                </a:cubicBezTo>
                <a:lnTo>
                  <a:pt x="21244" y="7135"/>
                </a:lnTo>
                <a:lnTo>
                  <a:pt x="19436" y="7135"/>
                </a:lnTo>
                <a:cubicBezTo>
                  <a:pt x="18156" y="7135"/>
                  <a:pt x="17618" y="7071"/>
                  <a:pt x="17593" y="6919"/>
                </a:cubicBezTo>
                <a:cubicBezTo>
                  <a:pt x="17573" y="6802"/>
                  <a:pt x="17556" y="5743"/>
                  <a:pt x="17552" y="4565"/>
                </a:cubicBezTo>
                <a:cubicBezTo>
                  <a:pt x="17545" y="1889"/>
                  <a:pt x="17516" y="1717"/>
                  <a:pt x="17108" y="1872"/>
                </a:cubicBezTo>
                <a:cubicBezTo>
                  <a:pt x="16516" y="2098"/>
                  <a:pt x="13515" y="2180"/>
                  <a:pt x="13447" y="1973"/>
                </a:cubicBezTo>
                <a:cubicBezTo>
                  <a:pt x="13385" y="1785"/>
                  <a:pt x="13352" y="1818"/>
                  <a:pt x="13119" y="2311"/>
                </a:cubicBezTo>
                <a:cubicBezTo>
                  <a:pt x="13108" y="2335"/>
                  <a:pt x="13120" y="2466"/>
                  <a:pt x="13146" y="2599"/>
                </a:cubicBezTo>
                <a:cubicBezTo>
                  <a:pt x="13220" y="2981"/>
                  <a:pt x="13200" y="3595"/>
                  <a:pt x="13111" y="3658"/>
                </a:cubicBezTo>
                <a:cubicBezTo>
                  <a:pt x="13067" y="3689"/>
                  <a:pt x="12926" y="3408"/>
                  <a:pt x="12800" y="3038"/>
                </a:cubicBezTo>
                <a:lnTo>
                  <a:pt x="12569" y="2369"/>
                </a:lnTo>
                <a:lnTo>
                  <a:pt x="6490" y="2369"/>
                </a:lnTo>
                <a:cubicBezTo>
                  <a:pt x="1002" y="2367"/>
                  <a:pt x="408" y="2338"/>
                  <a:pt x="380" y="2066"/>
                </a:cubicBezTo>
                <a:cubicBezTo>
                  <a:pt x="363" y="1909"/>
                  <a:pt x="359" y="882"/>
                  <a:pt x="354" y="0"/>
                </a:cubicBezTo>
                <a:lnTo>
                  <a:pt x="0" y="0"/>
                </a:lnTo>
                <a:close/>
                <a:moveTo>
                  <a:pt x="15077" y="0"/>
                </a:moveTo>
                <a:cubicBezTo>
                  <a:pt x="15534" y="49"/>
                  <a:pt x="16231" y="80"/>
                  <a:pt x="17466" y="79"/>
                </a:cubicBezTo>
                <a:lnTo>
                  <a:pt x="20379" y="79"/>
                </a:lnTo>
                <a:lnTo>
                  <a:pt x="20397" y="0"/>
                </a:lnTo>
                <a:lnTo>
                  <a:pt x="1507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51" name="IMG_4593.png" descr="IMG_4593.png"/>
          <p:cNvPicPr>
            <a:picLocks noChangeAspect="1"/>
          </p:cNvPicPr>
          <p:nvPr/>
        </p:nvPicPr>
        <p:blipFill>
          <a:blip r:embed="rId3">
            <a:extLst/>
          </a:blip>
          <a:srcRect l="78627" t="39492" r="2110" b="54101"/>
          <a:stretch>
            <a:fillRect/>
          </a:stretch>
        </p:blipFill>
        <p:spPr>
          <a:xfrm>
            <a:off x="2639736" y="5208609"/>
            <a:ext cx="4374655" cy="1091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418" fill="norm" stroke="1" extrusionOk="0">
                <a:moveTo>
                  <a:pt x="0" y="0"/>
                </a:moveTo>
                <a:cubicBezTo>
                  <a:pt x="6" y="7218"/>
                  <a:pt x="7" y="20519"/>
                  <a:pt x="16" y="20722"/>
                </a:cubicBezTo>
                <a:cubicBezTo>
                  <a:pt x="53" y="21596"/>
                  <a:pt x="56" y="21600"/>
                  <a:pt x="90" y="20995"/>
                </a:cubicBezTo>
                <a:cubicBezTo>
                  <a:pt x="109" y="20655"/>
                  <a:pt x="128" y="19564"/>
                  <a:pt x="131" y="18572"/>
                </a:cubicBezTo>
                <a:lnTo>
                  <a:pt x="137" y="16773"/>
                </a:lnTo>
                <a:lnTo>
                  <a:pt x="330" y="16274"/>
                </a:lnTo>
                <a:cubicBezTo>
                  <a:pt x="549" y="15718"/>
                  <a:pt x="510" y="15723"/>
                  <a:pt x="2649" y="16134"/>
                </a:cubicBezTo>
                <a:cubicBezTo>
                  <a:pt x="3248" y="16249"/>
                  <a:pt x="4052" y="16342"/>
                  <a:pt x="4438" y="16344"/>
                </a:cubicBezTo>
                <a:cubicBezTo>
                  <a:pt x="4825" y="16347"/>
                  <a:pt x="5162" y="16436"/>
                  <a:pt x="5189" y="16539"/>
                </a:cubicBezTo>
                <a:cubicBezTo>
                  <a:pt x="5216" y="16642"/>
                  <a:pt x="6420" y="16779"/>
                  <a:pt x="7882" y="16843"/>
                </a:cubicBezTo>
                <a:cubicBezTo>
                  <a:pt x="10688" y="16966"/>
                  <a:pt x="13600" y="17296"/>
                  <a:pt x="14072" y="17544"/>
                </a:cubicBezTo>
                <a:lnTo>
                  <a:pt x="14358" y="17692"/>
                </a:lnTo>
                <a:lnTo>
                  <a:pt x="14371" y="19086"/>
                </a:lnTo>
                <a:lnTo>
                  <a:pt x="14387" y="20481"/>
                </a:lnTo>
                <a:lnTo>
                  <a:pt x="15746" y="20512"/>
                </a:lnTo>
                <a:cubicBezTo>
                  <a:pt x="16492" y="20531"/>
                  <a:pt x="18043" y="20523"/>
                  <a:pt x="19193" y="20489"/>
                </a:cubicBezTo>
                <a:cubicBezTo>
                  <a:pt x="21239" y="20428"/>
                  <a:pt x="21286" y="20418"/>
                  <a:pt x="21399" y="19990"/>
                </a:cubicBezTo>
                <a:cubicBezTo>
                  <a:pt x="21578" y="19316"/>
                  <a:pt x="21586" y="18946"/>
                  <a:pt x="21449" y="18144"/>
                </a:cubicBezTo>
                <a:cubicBezTo>
                  <a:pt x="21296" y="17245"/>
                  <a:pt x="21295" y="17109"/>
                  <a:pt x="21434" y="16360"/>
                </a:cubicBezTo>
                <a:cubicBezTo>
                  <a:pt x="21581" y="15569"/>
                  <a:pt x="21574" y="14854"/>
                  <a:pt x="21410" y="14077"/>
                </a:cubicBezTo>
                <a:cubicBezTo>
                  <a:pt x="21282" y="13471"/>
                  <a:pt x="21280" y="13410"/>
                  <a:pt x="21358" y="12932"/>
                </a:cubicBezTo>
                <a:cubicBezTo>
                  <a:pt x="21404" y="12655"/>
                  <a:pt x="21462" y="12426"/>
                  <a:pt x="21487" y="12426"/>
                </a:cubicBezTo>
                <a:cubicBezTo>
                  <a:pt x="21577" y="12426"/>
                  <a:pt x="21536" y="10852"/>
                  <a:pt x="21436" y="10494"/>
                </a:cubicBezTo>
                <a:cubicBezTo>
                  <a:pt x="21314" y="10051"/>
                  <a:pt x="21319" y="9628"/>
                  <a:pt x="21469" y="8671"/>
                </a:cubicBezTo>
                <a:cubicBezTo>
                  <a:pt x="21600" y="7829"/>
                  <a:pt x="21585" y="7525"/>
                  <a:pt x="21365" y="6707"/>
                </a:cubicBezTo>
                <a:cubicBezTo>
                  <a:pt x="21242" y="6249"/>
                  <a:pt x="21225" y="6239"/>
                  <a:pt x="19404" y="6186"/>
                </a:cubicBezTo>
                <a:lnTo>
                  <a:pt x="17568" y="6131"/>
                </a:lnTo>
                <a:lnTo>
                  <a:pt x="17543" y="3654"/>
                </a:lnTo>
                <a:lnTo>
                  <a:pt x="17517" y="1184"/>
                </a:lnTo>
                <a:lnTo>
                  <a:pt x="17336" y="927"/>
                </a:lnTo>
                <a:cubicBezTo>
                  <a:pt x="17155" y="676"/>
                  <a:pt x="15364" y="711"/>
                  <a:pt x="13830" y="997"/>
                </a:cubicBezTo>
                <a:lnTo>
                  <a:pt x="13200" y="1114"/>
                </a:lnTo>
                <a:lnTo>
                  <a:pt x="13138" y="1722"/>
                </a:lnTo>
                <a:cubicBezTo>
                  <a:pt x="13070" y="2381"/>
                  <a:pt x="12912" y="2821"/>
                  <a:pt x="12805" y="2657"/>
                </a:cubicBezTo>
                <a:cubicBezTo>
                  <a:pt x="12768" y="2600"/>
                  <a:pt x="12713" y="2658"/>
                  <a:pt x="12682" y="2781"/>
                </a:cubicBezTo>
                <a:cubicBezTo>
                  <a:pt x="12641" y="2943"/>
                  <a:pt x="12614" y="2905"/>
                  <a:pt x="12590" y="2649"/>
                </a:cubicBezTo>
                <a:cubicBezTo>
                  <a:pt x="12568" y="2423"/>
                  <a:pt x="12600" y="2114"/>
                  <a:pt x="12676" y="1792"/>
                </a:cubicBezTo>
                <a:lnTo>
                  <a:pt x="12795" y="1285"/>
                </a:lnTo>
                <a:lnTo>
                  <a:pt x="6535" y="1231"/>
                </a:lnTo>
                <a:lnTo>
                  <a:pt x="276" y="1184"/>
                </a:lnTo>
                <a:lnTo>
                  <a:pt x="28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652" name="➕"/>
          <p:cNvSpPr txBox="1"/>
          <p:nvPr/>
        </p:nvSpPr>
        <p:spPr>
          <a:xfrm>
            <a:off x="5475966" y="1990744"/>
            <a:ext cx="53602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solidFill>
                  <a:srgbClr val="A7A7A7"/>
                </a:solidFill>
              </a:defRPr>
            </a:lvl1pPr>
          </a:lstStyle>
          <a:p>
            <a:pPr rtl="0">
              <a:defRPr/>
            </a:pPr>
            <a:r>
              <a:t>➕</a:t>
            </a:r>
          </a:p>
        </p:txBody>
      </p:sp>
      <p:sp>
        <p:nvSpPr>
          <p:cNvPr id="3653" name="✖️"/>
          <p:cNvSpPr txBox="1"/>
          <p:nvPr/>
        </p:nvSpPr>
        <p:spPr>
          <a:xfrm>
            <a:off x="5475966" y="4130533"/>
            <a:ext cx="53602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3654" name="➗"/>
          <p:cNvSpPr txBox="1"/>
          <p:nvPr/>
        </p:nvSpPr>
        <p:spPr>
          <a:xfrm>
            <a:off x="5475966" y="5264055"/>
            <a:ext cx="69596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➗</a:t>
            </a:r>
          </a:p>
        </p:txBody>
      </p:sp>
      <p:sp>
        <p:nvSpPr>
          <p:cNvPr id="3655" name="➖"/>
          <p:cNvSpPr txBox="1"/>
          <p:nvPr/>
        </p:nvSpPr>
        <p:spPr>
          <a:xfrm>
            <a:off x="5555934" y="3052457"/>
            <a:ext cx="53602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➖</a:t>
            </a:r>
          </a:p>
        </p:txBody>
      </p:sp>
      <p:sp>
        <p:nvSpPr>
          <p:cNvPr id="3656" name="يزيد ،اكبر من، مجموع"/>
          <p:cNvSpPr txBox="1"/>
          <p:nvPr/>
        </p:nvSpPr>
        <p:spPr>
          <a:xfrm>
            <a:off x="2639161" y="2129288"/>
            <a:ext cx="2618123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500">
                <a:solidFill>
                  <a:srgbClr val="69B515"/>
                </a:solidFill>
              </a:defRPr>
            </a:lvl1pPr>
          </a:lstStyle>
          <a:p>
            <a:pPr rtl="0">
              <a:defRPr/>
            </a:pPr>
            <a:r>
              <a:t>يزيد ،اكبر من، مجموع   </a:t>
            </a:r>
          </a:p>
        </p:txBody>
      </p:sp>
      <p:sp>
        <p:nvSpPr>
          <p:cNvPr id="3657" name="ينقص،اقل من ،الفرق"/>
          <p:cNvSpPr txBox="1"/>
          <p:nvPr/>
        </p:nvSpPr>
        <p:spPr>
          <a:xfrm>
            <a:off x="2796930" y="3212927"/>
            <a:ext cx="2542002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500">
                <a:solidFill>
                  <a:srgbClr val="F2BE15"/>
                </a:solidFill>
              </a:defRPr>
            </a:lvl1pPr>
          </a:lstStyle>
          <a:p>
            <a:pPr rtl="0">
              <a:defRPr/>
            </a:pPr>
            <a:r>
              <a:t>ينقص،اقل من ،الفرق   </a:t>
            </a:r>
          </a:p>
        </p:txBody>
      </p:sp>
      <p:sp>
        <p:nvSpPr>
          <p:cNvPr id="3658" name="امثال ، ضعف ،ناتج ضرب"/>
          <p:cNvSpPr txBox="1"/>
          <p:nvPr/>
        </p:nvSpPr>
        <p:spPr>
          <a:xfrm>
            <a:off x="2562085" y="4330300"/>
            <a:ext cx="2772276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008CAB"/>
                </a:solidFill>
              </a:defRPr>
            </a:lvl1pPr>
          </a:lstStyle>
          <a:p>
            <a:pPr rtl="0">
              <a:defRPr/>
            </a:pPr>
            <a:r>
              <a:t>امثال ، ضعف ،ناتج ضرب </a:t>
            </a:r>
          </a:p>
        </p:txBody>
      </p:sp>
      <p:sp>
        <p:nvSpPr>
          <p:cNvPr id="3659" name="اقسم ،ناتج قسمة، جزء"/>
          <p:cNvSpPr txBox="1"/>
          <p:nvPr/>
        </p:nvSpPr>
        <p:spPr>
          <a:xfrm>
            <a:off x="2876459" y="5423101"/>
            <a:ext cx="2382944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500">
                <a:solidFill>
                  <a:srgbClr val="D50589"/>
                </a:solidFill>
              </a:defRPr>
            </a:lvl1pPr>
          </a:lstStyle>
          <a:p>
            <a:pPr rtl="0">
              <a:defRPr/>
            </a:pPr>
            <a:r>
              <a:t>اقسم ،ناتج قسمة، جزء</a:t>
            </a:r>
          </a:p>
        </p:txBody>
      </p:sp>
      <p:pic>
        <p:nvPicPr>
          <p:cNvPr id="3660" name="IMG_4565.png" descr="IMG_4565.png"/>
          <p:cNvPicPr>
            <a:picLocks noChangeAspect="1"/>
          </p:cNvPicPr>
          <p:nvPr/>
        </p:nvPicPr>
        <p:blipFill>
          <a:blip r:embed="rId4">
            <a:extLst/>
          </a:blip>
          <a:srcRect l="53753" t="51118" r="40816" b="45952"/>
          <a:stretch>
            <a:fillRect/>
          </a:stretch>
        </p:blipFill>
        <p:spPr>
          <a:xfrm>
            <a:off x="7559520" y="2383650"/>
            <a:ext cx="1196705" cy="4841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Class="entr" nodeType="after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Class="entr" nodeType="afterEffect" presetSubtype="32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Class="entr" nodeType="afterEffect" presetSubtype="32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0" grpId="8"/>
      <p:bldP build="whole" bldLvl="1" animBg="1" rev="0" advAuto="0" spid="3654" grpId="12"/>
      <p:bldP build="whole" bldLvl="1" animBg="1" rev="0" advAuto="0" spid="3656" grpId="4"/>
      <p:bldP build="whole" bldLvl="1" animBg="1" rev="0" advAuto="0" spid="3648" grpId="2"/>
      <p:bldP build="whole" bldLvl="1" animBg="1" rev="0" advAuto="0" spid="3649" grpId="5"/>
      <p:bldP build="whole" bldLvl="1" animBg="1" rev="0" advAuto="0" spid="3653" grpId="9"/>
      <p:bldP build="whole" bldLvl="1" animBg="1" rev="0" advAuto="0" spid="3659" grpId="13"/>
      <p:bldP build="whole" bldLvl="1" animBg="1" rev="0" advAuto="0" spid="3651" grpId="11"/>
      <p:bldP build="whole" bldLvl="1" animBg="1" rev="0" advAuto="0" spid="3652" grpId="3"/>
      <p:bldP build="whole" bldLvl="1" animBg="1" rev="0" advAuto="0" spid="3657" grpId="7"/>
      <p:bldP build="whole" bldLvl="1" animBg="1" rev="0" advAuto="0" spid="3646" grpId="1"/>
      <p:bldP build="whole" bldLvl="1" animBg="1" rev="0" advAuto="0" spid="3655" grpId="6"/>
      <p:bldP build="whole" bldLvl="1" animBg="1" rev="0" advAuto="0" spid="3658" grpId="1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63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٦٧</a:t>
            </a:r>
          </a:p>
        </p:txBody>
      </p:sp>
      <p:grpSp>
        <p:nvGrpSpPr>
          <p:cNvPr id="3668" name="تجميع"/>
          <p:cNvGrpSpPr/>
          <p:nvPr/>
        </p:nvGrpSpPr>
        <p:grpSpPr>
          <a:xfrm>
            <a:off x="6540797" y="1479877"/>
            <a:ext cx="2067374" cy="674390"/>
            <a:chOff x="0" y="0"/>
            <a:chExt cx="2067372" cy="674389"/>
          </a:xfrm>
        </p:grpSpPr>
        <p:grpSp>
          <p:nvGrpSpPr>
            <p:cNvPr id="3666" name="مثال"/>
            <p:cNvGrpSpPr/>
            <p:nvPr/>
          </p:nvGrpSpPr>
          <p:grpSpPr>
            <a:xfrm>
              <a:off x="-1" y="0"/>
              <a:ext cx="2041380" cy="647658"/>
              <a:chOff x="0" y="0"/>
              <a:chExt cx="2041378" cy="647657"/>
            </a:xfrm>
          </p:grpSpPr>
          <p:sp>
            <p:nvSpPr>
              <p:cNvPr id="3664" name="مستطيل"/>
              <p:cNvSpPr/>
              <p:nvPr/>
            </p:nvSpPr>
            <p:spPr>
              <a:xfrm>
                <a:off x="-1" y="-1"/>
                <a:ext cx="2041380" cy="647659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65" name="مثال"/>
              <p:cNvSpPr txBox="1"/>
              <p:nvPr/>
            </p:nvSpPr>
            <p:spPr>
              <a:xfrm>
                <a:off x="19049" y="59895"/>
                <a:ext cx="2003280" cy="527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/>
              <a:p>
                <a:pPr algn="ctr" defTabSz="592566" rtl="0">
                  <a:defRPr b="1" sz="20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مثال</a:t>
                </a:r>
                <a:r>
                  <a:rPr sz="3100"/>
                  <a:t> </a:t>
                </a:r>
              </a:p>
            </p:txBody>
          </p:sp>
        </p:grpSp>
        <p:pic>
          <p:nvPicPr>
            <p:cNvPr id="3667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3434" t="8152" r="16808" b="37340"/>
            <a:stretch>
              <a:fillRect/>
            </a:stretch>
          </p:blipFill>
          <p:spPr>
            <a:xfrm flipH="1" rot="5400000">
              <a:off x="723456" y="-669527"/>
              <a:ext cx="646522" cy="2041312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669" name="IMG_4565.png" descr="IMG_4565.png"/>
          <p:cNvPicPr>
            <a:picLocks noChangeAspect="1"/>
          </p:cNvPicPr>
          <p:nvPr/>
        </p:nvPicPr>
        <p:blipFill>
          <a:blip r:embed="rId3">
            <a:extLst/>
          </a:blip>
          <a:srcRect l="43167" t="70917" r="42337" b="26488"/>
          <a:stretch>
            <a:fillRect/>
          </a:stretch>
        </p:blipFill>
        <p:spPr>
          <a:xfrm>
            <a:off x="3019848" y="1810434"/>
            <a:ext cx="3387895" cy="454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0" name="IMG_4565.png" descr="IMG_456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5987" y="880859"/>
            <a:ext cx="3728414" cy="1156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1" name="IMG_4565.png" descr="IMG_4565.png"/>
          <p:cNvPicPr>
            <a:picLocks noChangeAspect="1"/>
          </p:cNvPicPr>
          <p:nvPr/>
        </p:nvPicPr>
        <p:blipFill>
          <a:blip r:embed="rId3">
            <a:extLst/>
          </a:blip>
          <a:srcRect l="38036" t="75570" r="40455" b="22398"/>
          <a:stretch>
            <a:fillRect/>
          </a:stretch>
        </p:blipFill>
        <p:spPr>
          <a:xfrm>
            <a:off x="2541711" y="2812336"/>
            <a:ext cx="5026467" cy="355786"/>
          </a:xfrm>
          <a:prstGeom prst="rect">
            <a:avLst/>
          </a:prstGeom>
          <a:ln w="12700">
            <a:solidFill>
              <a:srgbClr val="FFB5A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72" name="IMG_4565.png" descr="IMG_4565.png"/>
          <p:cNvPicPr>
            <a:picLocks noChangeAspect="1"/>
          </p:cNvPicPr>
          <p:nvPr/>
        </p:nvPicPr>
        <p:blipFill>
          <a:blip r:embed="rId3">
            <a:extLst/>
          </a:blip>
          <a:srcRect l="24335" t="73869" r="63769" b="24948"/>
          <a:stretch>
            <a:fillRect/>
          </a:stretch>
        </p:blipFill>
        <p:spPr>
          <a:xfrm>
            <a:off x="2467495" y="3783124"/>
            <a:ext cx="5100594" cy="380248"/>
          </a:xfrm>
          <a:prstGeom prst="rect">
            <a:avLst/>
          </a:prstGeom>
          <a:ln w="12700">
            <a:solidFill>
              <a:srgbClr val="B1DD8B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73" name="IMG_4565.png" descr="IMG_456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0851" y="2216728"/>
            <a:ext cx="7804549" cy="564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74" name="خط"/>
          <p:cNvSpPr/>
          <p:nvPr/>
        </p:nvSpPr>
        <p:spPr>
          <a:xfrm flipV="1">
            <a:off x="6944359" y="3189952"/>
            <a:ext cx="2" cy="224779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75" name="➖"/>
          <p:cNvSpPr txBox="1"/>
          <p:nvPr/>
        </p:nvSpPr>
        <p:spPr>
          <a:xfrm>
            <a:off x="6817359" y="3377612"/>
            <a:ext cx="39370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/>
            </a:lvl1pPr>
          </a:lstStyle>
          <a:p>
            <a:pPr rtl="0">
              <a:defRPr/>
            </a:pPr>
            <a:r>
              <a:t>➖</a:t>
            </a:r>
          </a:p>
        </p:txBody>
      </p:sp>
      <p:sp>
        <p:nvSpPr>
          <p:cNvPr id="3676" name="خط"/>
          <p:cNvSpPr/>
          <p:nvPr/>
        </p:nvSpPr>
        <p:spPr>
          <a:xfrm flipV="1">
            <a:off x="6280968" y="3174287"/>
            <a:ext cx="2" cy="270870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77" name="٣"/>
          <p:cNvSpPr txBox="1"/>
          <p:nvPr/>
        </p:nvSpPr>
        <p:spPr>
          <a:xfrm>
            <a:off x="6202152" y="3438294"/>
            <a:ext cx="226642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78" name="خط"/>
          <p:cNvSpPr/>
          <p:nvPr/>
        </p:nvSpPr>
        <p:spPr>
          <a:xfrm flipV="1">
            <a:off x="4187224" y="3156782"/>
            <a:ext cx="2" cy="244296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79" name="خط"/>
          <p:cNvSpPr/>
          <p:nvPr/>
        </p:nvSpPr>
        <p:spPr>
          <a:xfrm flipV="1">
            <a:off x="5760307" y="3131381"/>
            <a:ext cx="2" cy="270871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0" name="✖️"/>
          <p:cNvSpPr txBox="1"/>
          <p:nvPr/>
        </p:nvSpPr>
        <p:spPr>
          <a:xfrm>
            <a:off x="5633306" y="3365548"/>
            <a:ext cx="39370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/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3681" name="خط"/>
          <p:cNvSpPr/>
          <p:nvPr/>
        </p:nvSpPr>
        <p:spPr>
          <a:xfrm flipV="1">
            <a:off x="5211152" y="3182182"/>
            <a:ext cx="2" cy="232548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2" name="ن"/>
          <p:cNvSpPr txBox="1"/>
          <p:nvPr/>
        </p:nvSpPr>
        <p:spPr>
          <a:xfrm>
            <a:off x="4758492" y="3387990"/>
            <a:ext cx="955556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ن</a:t>
            </a:r>
          </a:p>
        </p:txBody>
      </p:sp>
      <p:sp>
        <p:nvSpPr>
          <p:cNvPr id="3683" name="٨"/>
          <p:cNvSpPr txBox="1"/>
          <p:nvPr/>
        </p:nvSpPr>
        <p:spPr>
          <a:xfrm>
            <a:off x="3909179" y="3429000"/>
            <a:ext cx="549156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3684" name="خط"/>
          <p:cNvSpPr/>
          <p:nvPr/>
        </p:nvSpPr>
        <p:spPr>
          <a:xfrm flipV="1">
            <a:off x="3645483" y="3174286"/>
            <a:ext cx="2" cy="286881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5" name="="/>
          <p:cNvSpPr txBox="1"/>
          <p:nvPr/>
        </p:nvSpPr>
        <p:spPr>
          <a:xfrm>
            <a:off x="3471245" y="3413597"/>
            <a:ext cx="235199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686" name="خط"/>
          <p:cNvSpPr/>
          <p:nvPr/>
        </p:nvSpPr>
        <p:spPr>
          <a:xfrm flipV="1">
            <a:off x="2922683" y="3148887"/>
            <a:ext cx="2" cy="214644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7" name="-٢٣"/>
          <p:cNvSpPr txBox="1"/>
          <p:nvPr/>
        </p:nvSpPr>
        <p:spPr>
          <a:xfrm>
            <a:off x="2557409" y="3368724"/>
            <a:ext cx="76862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-٢٣</a:t>
            </a:r>
          </a:p>
        </p:txBody>
      </p:sp>
      <p:pic>
        <p:nvPicPr>
          <p:cNvPr id="3688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3614" y="3118681"/>
            <a:ext cx="581492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689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90223" y="3110787"/>
            <a:ext cx="581492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690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71329" y="3118681"/>
            <a:ext cx="581492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691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45524" y="3118681"/>
            <a:ext cx="581492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692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96479" y="3110787"/>
            <a:ext cx="581493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693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54739" y="3110787"/>
            <a:ext cx="581492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694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31937" y="3110787"/>
            <a:ext cx="581493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695" name="بيضاوي بيضاوي" descr="بيضاوي بيضاوي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30917" y="3423310"/>
            <a:ext cx="450604" cy="364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6" name="لا تبدا المعادلات بعمليات حسابية لا تبدا المعادلات بعمليات حسابية" descr="لا تبدا المعادلات بعمليات حسابية لا تبدا المعادلات بعمليات حسابية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87855" y="2780587"/>
            <a:ext cx="1357977" cy="7874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701" name="٣ ن"/>
          <p:cNvGrpSpPr/>
          <p:nvPr/>
        </p:nvGrpSpPr>
        <p:grpSpPr>
          <a:xfrm>
            <a:off x="4931753" y="3331419"/>
            <a:ext cx="1572458" cy="447739"/>
            <a:chOff x="0" y="0"/>
            <a:chExt cx="1572456" cy="447737"/>
          </a:xfrm>
        </p:grpSpPr>
        <p:grpSp>
          <p:nvGrpSpPr>
            <p:cNvPr id="3699" name="٣ ن"/>
            <p:cNvGrpSpPr/>
            <p:nvPr/>
          </p:nvGrpSpPr>
          <p:grpSpPr>
            <a:xfrm>
              <a:off x="12699" y="12700"/>
              <a:ext cx="1547057" cy="422338"/>
              <a:chOff x="0" y="0"/>
              <a:chExt cx="1547056" cy="422337"/>
            </a:xfrm>
          </p:grpSpPr>
          <p:sp>
            <p:nvSpPr>
              <p:cNvPr id="3697" name="مستطيل"/>
              <p:cNvSpPr/>
              <p:nvPr/>
            </p:nvSpPr>
            <p:spPr>
              <a:xfrm>
                <a:off x="-1" y="-1"/>
                <a:ext cx="1547058" cy="42233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3000"/>
                </a:pPr>
              </a:p>
            </p:txBody>
          </p:sp>
          <p:sp>
            <p:nvSpPr>
              <p:cNvPr id="3698" name="٣ ن"/>
              <p:cNvSpPr txBox="1"/>
              <p:nvPr/>
            </p:nvSpPr>
            <p:spPr>
              <a:xfrm>
                <a:off x="-1" y="-1"/>
                <a:ext cx="1547058" cy="4193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3000"/>
                </a:lvl1pPr>
              </a:lstStyle>
              <a:p>
                <a:pPr rtl="0">
                  <a:defRPr/>
                </a:pPr>
                <a:r>
                  <a:t>٣ ن</a:t>
                </a:r>
              </a:p>
            </p:txBody>
          </p:sp>
        </p:grpSp>
        <p:pic>
          <p:nvPicPr>
            <p:cNvPr id="3700" name="٣ ن ٣ ن" descr="٣ ن ٣ ن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1572458" cy="447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02" name="٣ ن"/>
          <p:cNvSpPr txBox="1"/>
          <p:nvPr/>
        </p:nvSpPr>
        <p:spPr>
          <a:xfrm>
            <a:off x="5464302" y="3345619"/>
            <a:ext cx="538623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/>
            </a:lvl1pPr>
          </a:lstStyle>
          <a:p>
            <a:pPr rtl="0">
              <a:defRPr/>
            </a:pPr>
            <a:r>
              <a:t>٣ ن</a:t>
            </a:r>
          </a:p>
        </p:txBody>
      </p:sp>
      <p:sp>
        <p:nvSpPr>
          <p:cNvPr id="3703" name="➖"/>
          <p:cNvSpPr txBox="1"/>
          <p:nvPr/>
        </p:nvSpPr>
        <p:spPr>
          <a:xfrm>
            <a:off x="6880120" y="3275988"/>
            <a:ext cx="406401" cy="508001"/>
          </a:xfrm>
          <a:prstGeom prst="rect">
            <a:avLst/>
          </a:prstGeom>
          <a:solidFill>
            <a:srgbClr val="FFFFFF"/>
          </a:solidFill>
          <a:ln w="12700">
            <a:solidFill>
              <a:srgbClr val="669D3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/>
            </a:lvl1pPr>
          </a:lstStyle>
          <a:p>
            <a:pPr rtl="0">
              <a:defRPr/>
            </a:pPr>
            <a:r>
              <a:t>➖</a:t>
            </a:r>
          </a:p>
        </p:txBody>
      </p:sp>
      <p:sp>
        <p:nvSpPr>
          <p:cNvPr id="3704" name="٨"/>
          <p:cNvSpPr txBox="1"/>
          <p:nvPr/>
        </p:nvSpPr>
        <p:spPr>
          <a:xfrm>
            <a:off x="4090241" y="3429000"/>
            <a:ext cx="23881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/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3705" name="="/>
          <p:cNvSpPr txBox="1"/>
          <p:nvPr/>
        </p:nvSpPr>
        <p:spPr>
          <a:xfrm>
            <a:off x="3471245" y="3432233"/>
            <a:ext cx="379646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06" name="-٢٣"/>
          <p:cNvSpPr txBox="1"/>
          <p:nvPr/>
        </p:nvSpPr>
        <p:spPr>
          <a:xfrm>
            <a:off x="2664437" y="3368724"/>
            <a:ext cx="567458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/>
            </a:lvl1pPr>
          </a:lstStyle>
          <a:p>
            <a:pPr rtl="0">
              <a:defRPr/>
            </a:pPr>
            <a:r>
              <a:t>-٢٣</a:t>
            </a:r>
          </a:p>
        </p:txBody>
      </p:sp>
      <p:sp>
        <p:nvSpPr>
          <p:cNvPr id="3707" name="مستطيل"/>
          <p:cNvSpPr/>
          <p:nvPr/>
        </p:nvSpPr>
        <p:spPr>
          <a:xfrm>
            <a:off x="2448855" y="3762469"/>
            <a:ext cx="5018740" cy="421521"/>
          </a:xfrm>
          <a:prstGeom prst="rect">
            <a:avLst/>
          </a:prstGeom>
          <a:ln w="25400">
            <a:solidFill>
              <a:srgbClr val="A2C0C6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708" name="➖"/>
          <p:cNvSpPr txBox="1"/>
          <p:nvPr/>
        </p:nvSpPr>
        <p:spPr>
          <a:xfrm>
            <a:off x="4388089" y="3337633"/>
            <a:ext cx="39370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/>
            </a:lvl1pPr>
          </a:lstStyle>
          <a:p>
            <a:pPr rtl="0">
              <a:defRPr/>
            </a:pPr>
            <a:r>
              <a:t>➖</a:t>
            </a:r>
          </a:p>
        </p:txBody>
      </p:sp>
      <p:pic>
        <p:nvPicPr>
          <p:cNvPr id="3709" name="IMG_4565.png" descr="IMG_4565.png"/>
          <p:cNvPicPr>
            <a:picLocks noChangeAspect="1"/>
          </p:cNvPicPr>
          <p:nvPr/>
        </p:nvPicPr>
        <p:blipFill>
          <a:blip r:embed="rId3">
            <a:extLst/>
          </a:blip>
          <a:srcRect l="38036" t="78022" r="40455" b="19946"/>
          <a:stretch>
            <a:fillRect/>
          </a:stretch>
        </p:blipFill>
        <p:spPr>
          <a:xfrm>
            <a:off x="2418543" y="4912059"/>
            <a:ext cx="5026467" cy="355786"/>
          </a:xfrm>
          <a:prstGeom prst="rect">
            <a:avLst/>
          </a:prstGeom>
          <a:ln w="12700">
            <a:solidFill>
              <a:srgbClr val="FFB5A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10" name="IMG_4565.png" descr="IMG_456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4893" y="4286594"/>
            <a:ext cx="7804548" cy="564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11" name="➕"/>
          <p:cNvSpPr txBox="1"/>
          <p:nvPr/>
        </p:nvSpPr>
        <p:spPr>
          <a:xfrm>
            <a:off x="6590269" y="5318097"/>
            <a:ext cx="29133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➕</a:t>
            </a:r>
          </a:p>
        </p:txBody>
      </p:sp>
      <p:sp>
        <p:nvSpPr>
          <p:cNvPr id="3712" name="١٣"/>
          <p:cNvSpPr txBox="1"/>
          <p:nvPr/>
        </p:nvSpPr>
        <p:spPr>
          <a:xfrm>
            <a:off x="5429439" y="5348068"/>
            <a:ext cx="45787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sp>
        <p:nvSpPr>
          <p:cNvPr id="3713" name="="/>
          <p:cNvSpPr txBox="1"/>
          <p:nvPr/>
        </p:nvSpPr>
        <p:spPr>
          <a:xfrm>
            <a:off x="4965503" y="5355102"/>
            <a:ext cx="369380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000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14" name="٢"/>
          <p:cNvSpPr txBox="1"/>
          <p:nvPr/>
        </p:nvSpPr>
        <p:spPr>
          <a:xfrm>
            <a:off x="4389482" y="5387775"/>
            <a:ext cx="45787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715" name="س"/>
          <p:cNvSpPr txBox="1"/>
          <p:nvPr/>
        </p:nvSpPr>
        <p:spPr>
          <a:xfrm>
            <a:off x="3880627" y="5330892"/>
            <a:ext cx="457870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3716" name="٧"/>
          <p:cNvSpPr txBox="1"/>
          <p:nvPr/>
        </p:nvSpPr>
        <p:spPr>
          <a:xfrm>
            <a:off x="2796564" y="5355102"/>
            <a:ext cx="457868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717" name="مستطيل"/>
          <p:cNvSpPr/>
          <p:nvPr/>
        </p:nvSpPr>
        <p:spPr>
          <a:xfrm>
            <a:off x="2424893" y="5316199"/>
            <a:ext cx="4965797" cy="483077"/>
          </a:xfrm>
          <a:prstGeom prst="rect">
            <a:avLst/>
          </a:prstGeom>
          <a:ln w="25400">
            <a:solidFill>
              <a:srgbClr val="A2C0C6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900"/>
                                        <p:tgtEl>
                                          <p:spTgt spid="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900"/>
                                        <p:tgtEl>
                                          <p:spTgt spid="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99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99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99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900"/>
                                        <p:tgtEl>
                                          <p:spTgt spid="3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99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900"/>
                                        <p:tgtEl>
                                          <p:spTgt spid="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99"/>
                            </p:stCondLst>
                            <p:childTnLst>
                              <p:par>
                                <p:cTn id="26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99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99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98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900"/>
                                        <p:tgtEl>
                                          <p:spTgt spid="3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98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900"/>
                                        <p:tgtEl>
                                          <p:spTgt spid="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98"/>
                            </p:stCondLst>
                            <p:childTnLst>
                              <p:par>
                                <p:cTn id="39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99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99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497"/>
                            </p:stCondLst>
                            <p:childTnLst>
                              <p:par>
                                <p:cTn id="44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900"/>
                                        <p:tgtEl>
                                          <p:spTgt spid="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397"/>
                            </p:stCondLst>
                            <p:childTnLst>
                              <p:par>
                                <p:cTn id="48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900"/>
                                        <p:tgtEl>
                                          <p:spTgt spid="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97"/>
                            </p:stCondLst>
                            <p:childTnLst>
                              <p:par>
                                <p:cTn id="52" presetClass="entr" nodeType="after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699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99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996"/>
                            </p:stCondLst>
                            <p:childTnLst>
                              <p:par>
                                <p:cTn id="57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900"/>
                                        <p:tgtEl>
                                          <p:spTgt spid="3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896"/>
                            </p:stCondLst>
                            <p:childTnLst>
                              <p:par>
                                <p:cTn id="61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900"/>
                                        <p:tgtEl>
                                          <p:spTgt spid="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796"/>
                            </p:stCondLst>
                            <p:childTnLst>
                              <p:par>
                                <p:cTn id="65" presetClass="entr" nodeType="after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99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99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495"/>
                            </p:stCondLst>
                            <p:childTnLst>
                              <p:par>
                                <p:cTn id="70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900"/>
                                        <p:tgtEl>
                                          <p:spTgt spid="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395"/>
                            </p:stCondLst>
                            <p:childTnLst>
                              <p:par>
                                <p:cTn id="74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900"/>
                                        <p:tgtEl>
                                          <p:spTgt spid="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295"/>
                            </p:stCondLst>
                            <p:childTnLst>
                              <p:par>
                                <p:cTn id="78" presetClass="entr" nodeType="afterEffect" presetSubtype="2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699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99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994"/>
                            </p:stCondLst>
                            <p:childTnLst>
                              <p:par>
                                <p:cTn id="83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5" dur="900"/>
                                        <p:tgtEl>
                                          <p:spTgt spid="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894"/>
                            </p:stCondLst>
                            <p:childTnLst>
                              <p:par>
                                <p:cTn id="87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9" dur="900"/>
                                        <p:tgtEl>
                                          <p:spTgt spid="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794"/>
                            </p:stCondLst>
                            <p:childTnLst>
                              <p:par>
                                <p:cTn id="91" presetClass="entr" nodeType="afterEffect" presetSubtype="2" presetID="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699" fill="hold"/>
                                        <p:tgtEl>
                                          <p:spTgt spid="3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99" fill="hold"/>
                                        <p:tgtEl>
                                          <p:spTgt spid="3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ntr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9" dur="2000"/>
                                        <p:tgtEl>
                                          <p:spTgt spid="3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3" dur="2000"/>
                                        <p:tgtEl>
                                          <p:spTgt spid="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mph" nodeType="afterEffect" presetSubtype="0" presetID="35" grpId="2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Class="path" nodeType="afterEffect" presetSubtype="0" presetID="-1" grpId="2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368 -0.020704 -0.044735 -0.041408 -0.071077 -0.054882 C -0.097419 -0.068356 -0.127736 -0.074600 -0.147793 -0.078215 C -0.167850 -0.081830 -0.177647 -0.082816 -0.187445 -0.083802" origin="layout" pathEditMode="relative">
                                      <p:cBhvr>
                                        <p:cTn id="112" dur="2000" fill="hold"/>
                                        <p:tgtEl>
                                          <p:spTgt spid="3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Class="entr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6" dur="2000"/>
                                        <p:tgtEl>
                                          <p:spTgt spid="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Class="exit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path" nodeType="afterEffect" presetSubtype="0" presetID="-1" grpId="3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1806 0.003018 0.023611 0.006036 0.033951 0.013237 C 0.044290 0.020439 0.068827 0.058299 0.067361 0.056379" origin="layout" pathEditMode="relative">
                                      <p:cBhvr>
                                        <p:cTn id="125" dur="2000" fill="hold"/>
                                        <p:tgtEl>
                                          <p:spTgt spid="3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Class="entr" nodeType="after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path" nodeType="afterEffect" presetSubtype="0" presetID="-1" grpId="3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9203 -0.007163 0.018386 -0.014411 0.028935 -0.017215 C 0.039517 -0.020029 0.051498 -0.018420 0.062539 -0.014540 C 0.073520 -0.010681 0.083512 -0.004684 0.093750 0.001029 C 0.104102 0.006806 0.114898 0.013366 0.121142 0.026543 C 0.126239 0.037298 0.128186 0.050813 0.127137 0.064034" origin="layout" pathEditMode="relative">
                                      <p:cBhvr>
                                        <p:cTn id="131" dur="2000" fill="hold"/>
                                        <p:tgtEl>
                                          <p:spTgt spid="3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Class="entr" nodeType="after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Class="path" nodeType="afterEffect" presetSubtype="0" presetID="-1" grpId="3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1497 0.001280 0.022994 0.002561 0.034028 0.005235 C 0.045062 0.007910 0.055633 0.011980 0.067052 0.016621 C 0.078472 0.021262 0.090741 0.026475 0.101157 0.032099 C 0.111574 0.037723 0.129668 0.055967 0.129861 0.057202" origin="layout" pathEditMode="relative">
                                      <p:cBhvr>
                                        <p:cTn id="137" dur="300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"/>
                            </p:stCondLst>
                            <p:childTnLst>
                              <p:par>
                                <p:cTn id="139" presetClass="entr" nodeType="afterEffect" presetSubtype="0" presetID="1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Class="path" nodeType="afterEffect" presetSubtype="0" presetID="-1" grpId="3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8836 -0.001929 0.017673 -0.003858 0.028292 -0.002756 C 0.038911 -0.001654 0.051313 0.002480 0.062927 0.006132 C 0.074540 0.009784 0.085366 0.012953 0.096412 0.016605 C 0.107457 0.020256 0.118722 0.024390 0.127726 0.030109 C 0.136731 0.035828 0.156225 0.051812 0.157426 0.052088" origin="layout" pathEditMode="relative">
                                      <p:cBhvr>
                                        <p:cTn id="143" dur="300" fill="hold"/>
                                        <p:tgtEl>
                                          <p:spTgt spid="3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"/>
                            </p:stCondLst>
                            <p:childTnLst>
                              <p:par>
                                <p:cTn id="145" presetClass="entr" nodeType="afterEffect" presetSubtype="0" presetID="1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Class="path" nodeType="afterEffect" presetSubtype="0" presetID="-1" grpId="3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0643 -0.004181 0.021293 -0.008300 0.033102 -0.010425 C 0.044913 -0.012551 0.057869 -0.012678 0.069946 -0.012391 C 0.082011 -0.012105 0.093237 -0.011294 0.103871 -0.008253 C 0.114461 -0.005225 0.124378 0.000076 0.135314 0.003544 C 0.147252 0.007329 0.161051 0.009147 0.168609 0.027595 C 0.172376 0.036792 0.173536 0.048571 0.171756 0.059500" origin="layout" pathEditMode="relative">
                                      <p:cBhvr>
                                        <p:cTn id="149" dur="2500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Class="entr" nodeType="clickEffect" presetID="10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4" dur="2000"/>
                                        <p:tgtEl>
                                          <p:spTgt spid="3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Class="entr" nodeType="clickEffect" presetSubtype="2" presetID="22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9" dur="1000"/>
                                        <p:tgtEl>
                                          <p:spTgt spid="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Class="entr" nodeType="clickEffect" presetSubtype="9" presetID="15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Class="entr" nodeType="afterEffect" presetSubtype="1" presetID="2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0" fill="hold"/>
                                        <p:tgtEl>
                                          <p:spTgt spid="3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0" fill="hold"/>
                                        <p:tgtEl>
                                          <p:spTgt spid="3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74" presetClass="entr" nodeType="afterEffect" presetSubtype="32" presetID="23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500" fill="hold"/>
                                        <p:tgtEl>
                                          <p:spTgt spid="3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3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Class="entr" nodeType="afterEffect" presetSubtype="32" presetID="23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0" fill="hold"/>
                                        <p:tgtEl>
                                          <p:spTgt spid="3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3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8500"/>
                            </p:stCondLst>
                            <p:childTnLst>
                              <p:par>
                                <p:cTn id="184" presetClass="entr" nodeType="afterEffect" presetSubtype="1" presetID="2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0" fill="hold"/>
                                        <p:tgtEl>
                                          <p:spTgt spid="3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3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9" presetClass="entr" nodeType="afterEffect" presetSubtype="32" presetID="23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0" fill="hold"/>
                                        <p:tgtEl>
                                          <p:spTgt spid="3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0" fill="hold"/>
                                        <p:tgtEl>
                                          <p:spTgt spid="3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4" presetClass="entr" nodeType="afterEffect" presetSubtype="1" presetID="2" grpId="4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Class="path" nodeType="afterEffect" presetSubtype="0" presetID="-1" grpId="4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9525 -0.017489 -0.019050 -0.034978 -0.030528 -0.047942 C -0.042005 -0.060906 -0.055434 -0.069345 -0.069050 -0.076008 C -0.082667 -0.082670 -0.096470 -0.087556 -0.109962 -0.090748 C -0.123453 -0.093941 -0.136633 -0.095440 -0.149172 -0.096189 C -0.161710 -0.096939 -0.173609 -0.096939 -0.186257 -0.095606 C -0.198906 -0.094274 -0.212304 -0.091609 -0.226310 -0.086334 C -0.240317 -0.081060 -0.272922 -0.061406 -0.274608 -0.059462" origin="layout" pathEditMode="relative">
                                      <p:cBhvr>
                                        <p:cTn id="200" dur="500" fill="hold"/>
                                        <p:tgtEl>
                                          <p:spTgt spid="3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Class="path" nodeType="afterEffect" presetSubtype="0" presetID="-1" grpId="4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74608 -0.059462 C -0.274608 -0.059462 -0.274714 -0.044116 -0.274724 -0.028495 C -0.274733 -0.012875 -0.274647 0.003020 -0.274261 0.004118" origin="layout" pathEditMode="relative">
                                      <p:cBhvr>
                                        <p:cTn id="203" dur="100" fill="hold"/>
                                        <p:tgtEl>
                                          <p:spTgt spid="3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"/>
                            </p:stCondLst>
                            <p:childTnLst>
                              <p:par>
                                <p:cTn id="205" presetClass="entr" nodeType="afterEffect" presetID="10" grpId="5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fill="hold"/>
                                        <p:tgtEl>
                                          <p:spTgt spid="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7" dur="2000"/>
                                        <p:tgtEl>
                                          <p:spTgt spid="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Class="emph" nodeType="clickEffect" presetSubtype="0" presetID="26" grpId="51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11" dur="1000" fill="hold" tmFilter="0, 0; .2, .5; .8, .5; 1, 0"/>
                                        <p:tgtEl>
                                          <p:spTgt spid="37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500" fill="hold"/>
                                        <p:tgtEl>
                                          <p:spTgt spid="37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6" grpId="47"/>
      <p:bldP build="whole" bldLvl="1" animBg="1" rev="0" advAuto="0" spid="3709" grpId="41"/>
      <p:bldP build="whole" bldLvl="1" animBg="1" rev="0" advAuto="0" spid="3684" grpId="17"/>
      <p:bldP build="whole" bldLvl="1" animBg="1" rev="0" advAuto="0" spid="3693" grpId="16"/>
      <p:bldP build="whole" bldLvl="1" animBg="1" rev="0" advAuto="0" spid="3696" grpId="23"/>
      <p:bldP build="whole" bldLvl="1" animBg="1" rev="0" advAuto="0" spid="3696" grpId="24"/>
      <p:bldP build="whole" bldLvl="1" animBg="1" rev="0" advAuto="0" spid="3701" grpId="27"/>
      <p:bldP build="whole" bldLvl="1" animBg="1" rev="0" advAuto="0" spid="3690" grpId="7"/>
      <p:bldP build="whole" bldLvl="1" animBg="1" rev="0" advAuto="0" spid="3685" grpId="18"/>
      <p:bldP build="whole" bldLvl="1" animBg="1" rev="0" advAuto="0" spid="3710" grpId="40"/>
      <p:bldP build="whole" bldLvl="1" animBg="1" rev="0" advAuto="0" spid="3717" grpId="50"/>
      <p:bldP build="whole" bldLvl="1" animBg="1" rev="0" advAuto="0" spid="3675" grpId="3"/>
      <p:bldP build="whole" bldLvl="1" animBg="1" rev="0" advAuto="0" spid="3717" grpId="51"/>
      <p:bldP build="whole" bldLvl="1" animBg="1" rev="0" advAuto="0" spid="3704" grpId="33"/>
      <p:bldP build="whole" bldLvl="1" animBg="1" rev="0" advAuto="0" spid="3711" grpId="42"/>
      <p:bldP build="whole" bldLvl="1" animBg="1" rev="0" advAuto="0" spid="3688" grpId="1"/>
      <p:bldP build="whole" bldLvl="1" animBg="1" rev="0" advAuto="0" spid="3691" grpId="10"/>
      <p:bldP build="whole" bldLvl="1" animBg="1" rev="0" advAuto="0" spid="3686" grpId="20"/>
      <p:bldP build="whole" bldLvl="1" animBg="1" rev="0" advAuto="0" spid="3683" grpId="15"/>
      <p:bldP build="whole" bldLvl="1" animBg="1" rev="0" advAuto="0" spid="3676" grpId="5"/>
      <p:bldP build="whole" bldLvl="1" animBg="1" rev="0" advAuto="0" spid="3705" grpId="35"/>
      <p:bldP build="whole" bldLvl="1" animBg="1" rev="0" advAuto="0" spid="3682" grpId="12"/>
      <p:bldP build="whole" bldLvl="1" animBg="1" rev="0" advAuto="0" spid="3712" grpId="43"/>
      <p:bldP build="whole" bldLvl="1" animBg="1" rev="0" advAuto="0" spid="3687" grpId="21"/>
      <p:bldP build="whole" bldLvl="1" animBg="1" rev="0" advAuto="0" spid="3692" grpId="13"/>
      <p:bldP build="whole" bldLvl="1" animBg="1" rev="0" advAuto="0" spid="3674" grpId="2"/>
      <p:bldP build="whole" bldLvl="1" animBg="1" rev="0" advAuto="0" spid="3713" grpId="44"/>
      <p:bldP build="whole" bldLvl="1" animBg="1" rev="0" advAuto="0" spid="3706" grpId="37"/>
      <p:bldP build="whole" bldLvl="1" animBg="1" rev="0" advAuto="0" spid="3694" grpId="19"/>
      <p:bldP build="whole" bldLvl="1" animBg="1" rev="0" advAuto="0" spid="3678" grpId="14"/>
      <p:bldP build="whole" bldLvl="1" animBg="1" rev="0" advAuto="0" spid="3702" grpId="28"/>
      <p:bldP build="whole" bldLvl="1" animBg="1" rev="0" advAuto="0" spid="3689" grpId="4"/>
      <p:bldP build="whole" bldLvl="1" animBg="1" rev="0" advAuto="0" spid="3714" grpId="45"/>
      <p:bldP build="whole" bldLvl="1" animBg="1" rev="0" advAuto="0" spid="3695" grpId="22"/>
      <p:bldP build="whole" bldLvl="1" animBg="1" rev="0" advAuto="0" spid="3708" grpId="31"/>
      <p:bldP build="whole" bldLvl="1" animBg="1" rev="0" advAuto="0" spid="3707" grpId="39"/>
      <p:bldP build="whole" bldLvl="1" animBg="1" rev="0" advAuto="0" spid="3679" grpId="8"/>
      <p:bldP build="whole" bldLvl="1" animBg="1" rev="0" advAuto="0" spid="3681" grpId="11"/>
      <p:bldP build="whole" bldLvl="1" animBg="1" rev="0" advAuto="0" spid="3672" grpId="29"/>
      <p:bldP build="whole" bldLvl="1" animBg="1" rev="0" advAuto="0" spid="3715" grpId="46"/>
      <p:bldP build="whole" bldLvl="1" animBg="1" rev="0" advAuto="0" spid="3677" grpId="6"/>
      <p:bldP build="whole" bldLvl="1" animBg="1" rev="0" advAuto="0" spid="3703" grpId="25"/>
      <p:bldP build="whole" bldLvl="1" animBg="1" rev="0" advAuto="0" spid="3680" grpId="9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3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21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19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20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22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24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2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32" name="تجميع"/>
          <p:cNvGrpSpPr/>
          <p:nvPr/>
        </p:nvGrpSpPr>
        <p:grpSpPr>
          <a:xfrm>
            <a:off x="9532156" y="3340808"/>
            <a:ext cx="1199566" cy="1021518"/>
            <a:chOff x="-1" y="-5"/>
            <a:chExt cx="1199565" cy="1021517"/>
          </a:xfrm>
        </p:grpSpPr>
        <p:sp>
          <p:nvSpPr>
            <p:cNvPr id="3726" name="مستطيل مستدير الزوايا"/>
            <p:cNvSpPr/>
            <p:nvPr/>
          </p:nvSpPr>
          <p:spPr>
            <a:xfrm>
              <a:off x="9903" y="80342"/>
              <a:ext cx="1189662" cy="757656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31" name="تجميع"/>
            <p:cNvGrpSpPr/>
            <p:nvPr/>
          </p:nvGrpSpPr>
          <p:grpSpPr>
            <a:xfrm>
              <a:off x="-2" y="-6"/>
              <a:ext cx="1106990" cy="1021518"/>
              <a:chOff x="0" y="-4"/>
              <a:chExt cx="1106988" cy="1021517"/>
            </a:xfrm>
          </p:grpSpPr>
          <p:sp>
            <p:nvSpPr>
              <p:cNvPr id="3727" name="فكر…"/>
              <p:cNvSpPr txBox="1"/>
              <p:nvPr/>
            </p:nvSpPr>
            <p:spPr>
              <a:xfrm>
                <a:off x="423141" y="155222"/>
                <a:ext cx="375693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2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92" t="19342" r="38252" b="0"/>
              <a:stretch>
                <a:fillRect/>
              </a:stretch>
            </p:blipFill>
            <p:spPr>
              <a:xfrm>
                <a:off x="799045" y="137738"/>
                <a:ext cx="307944" cy="623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504" y="0"/>
                    </a:moveTo>
                    <a:cubicBezTo>
                      <a:pt x="8023" y="-1"/>
                      <a:pt x="6571" y="194"/>
                      <a:pt x="4374" y="976"/>
                    </a:cubicBezTo>
                    <a:cubicBezTo>
                      <a:pt x="2712" y="1566"/>
                      <a:pt x="1852" y="2071"/>
                      <a:pt x="988" y="2968"/>
                    </a:cubicBezTo>
                    <a:cubicBezTo>
                      <a:pt x="202" y="3785"/>
                      <a:pt x="-240" y="5140"/>
                      <a:pt x="135" y="5551"/>
                    </a:cubicBezTo>
                    <a:cubicBezTo>
                      <a:pt x="362" y="5799"/>
                      <a:pt x="454" y="5812"/>
                      <a:pt x="2502" y="5812"/>
                    </a:cubicBezTo>
                    <a:cubicBezTo>
                      <a:pt x="3890" y="5812"/>
                      <a:pt x="4787" y="5763"/>
                      <a:pt x="5007" y="5675"/>
                    </a:cubicBezTo>
                    <a:cubicBezTo>
                      <a:pt x="5194" y="5600"/>
                      <a:pt x="5456" y="5260"/>
                      <a:pt x="5586" y="4919"/>
                    </a:cubicBezTo>
                    <a:cubicBezTo>
                      <a:pt x="6141" y="3467"/>
                      <a:pt x="8461" y="2557"/>
                      <a:pt x="11587" y="2556"/>
                    </a:cubicBezTo>
                    <a:cubicBezTo>
                      <a:pt x="13278" y="2555"/>
                      <a:pt x="14274" y="2747"/>
                      <a:pt x="15110" y="3256"/>
                    </a:cubicBezTo>
                    <a:cubicBezTo>
                      <a:pt x="16712" y="4232"/>
                      <a:pt x="16254" y="5188"/>
                      <a:pt x="13458" y="6719"/>
                    </a:cubicBezTo>
                    <a:cubicBezTo>
                      <a:pt x="11752" y="7654"/>
                      <a:pt x="10903" y="8413"/>
                      <a:pt x="10210" y="9618"/>
                    </a:cubicBezTo>
                    <a:cubicBezTo>
                      <a:pt x="9610" y="10660"/>
                      <a:pt x="9349" y="12594"/>
                      <a:pt x="9770" y="12847"/>
                    </a:cubicBezTo>
                    <a:cubicBezTo>
                      <a:pt x="10021" y="12998"/>
                      <a:pt x="10370" y="13006"/>
                      <a:pt x="12247" y="12943"/>
                    </a:cubicBezTo>
                    <a:cubicBezTo>
                      <a:pt x="14832" y="12855"/>
                      <a:pt x="14973" y="12799"/>
                      <a:pt x="14973" y="11885"/>
                    </a:cubicBezTo>
                    <a:cubicBezTo>
                      <a:pt x="14973" y="11185"/>
                      <a:pt x="15537" y="9705"/>
                      <a:pt x="15936" y="9329"/>
                    </a:cubicBezTo>
                    <a:cubicBezTo>
                      <a:pt x="16075" y="9198"/>
                      <a:pt x="16908" y="8695"/>
                      <a:pt x="17808" y="8203"/>
                    </a:cubicBezTo>
                    <a:cubicBezTo>
                      <a:pt x="20707" y="6615"/>
                      <a:pt x="21358" y="5926"/>
                      <a:pt x="21359" y="4452"/>
                    </a:cubicBezTo>
                    <a:cubicBezTo>
                      <a:pt x="21360" y="2444"/>
                      <a:pt x="19666" y="1131"/>
                      <a:pt x="16074" y="357"/>
                    </a:cubicBezTo>
                    <a:cubicBezTo>
                      <a:pt x="14499" y="18"/>
                      <a:pt x="14339" y="1"/>
                      <a:pt x="11504" y="0"/>
                    </a:cubicBezTo>
                    <a:close/>
                    <a:moveTo>
                      <a:pt x="15413" y="14372"/>
                    </a:moveTo>
                    <a:cubicBezTo>
                      <a:pt x="15413" y="14434"/>
                      <a:pt x="15498" y="14524"/>
                      <a:pt x="15578" y="14564"/>
                    </a:cubicBezTo>
                    <a:cubicBezTo>
                      <a:pt x="15658" y="14604"/>
                      <a:pt x="15764" y="14609"/>
                      <a:pt x="15826" y="14578"/>
                    </a:cubicBezTo>
                    <a:cubicBezTo>
                      <a:pt x="15888" y="14547"/>
                      <a:pt x="15830" y="14456"/>
                      <a:pt x="15688" y="14386"/>
                    </a:cubicBezTo>
                    <a:cubicBezTo>
                      <a:pt x="15532" y="14307"/>
                      <a:pt x="15413" y="14304"/>
                      <a:pt x="15413" y="14372"/>
                    </a:cubicBezTo>
                    <a:close/>
                    <a:moveTo>
                      <a:pt x="11614" y="14413"/>
                    </a:moveTo>
                    <a:cubicBezTo>
                      <a:pt x="9612" y="14413"/>
                      <a:pt x="8394" y="15002"/>
                      <a:pt x="8366" y="15993"/>
                    </a:cubicBezTo>
                    <a:cubicBezTo>
                      <a:pt x="8353" y="16422"/>
                      <a:pt x="8477" y="16664"/>
                      <a:pt x="8806" y="16886"/>
                    </a:cubicBezTo>
                    <a:cubicBezTo>
                      <a:pt x="9339" y="17246"/>
                      <a:pt x="10495" y="17552"/>
                      <a:pt x="11339" y="17559"/>
                    </a:cubicBezTo>
                    <a:cubicBezTo>
                      <a:pt x="11939" y="17565"/>
                      <a:pt x="12458" y="17927"/>
                      <a:pt x="12192" y="18150"/>
                    </a:cubicBezTo>
                    <a:cubicBezTo>
                      <a:pt x="12002" y="18311"/>
                      <a:pt x="9777" y="18140"/>
                      <a:pt x="8971" y="17903"/>
                    </a:cubicBezTo>
                    <a:cubicBezTo>
                      <a:pt x="8428" y="17743"/>
                      <a:pt x="8199" y="17724"/>
                      <a:pt x="8146" y="17821"/>
                    </a:cubicBezTo>
                    <a:cubicBezTo>
                      <a:pt x="8106" y="17895"/>
                      <a:pt x="7922" y="18220"/>
                      <a:pt x="7733" y="18549"/>
                    </a:cubicBezTo>
                    <a:cubicBezTo>
                      <a:pt x="7252" y="19391"/>
                      <a:pt x="6882" y="20809"/>
                      <a:pt x="7044" y="21242"/>
                    </a:cubicBezTo>
                    <a:lnTo>
                      <a:pt x="7182" y="21599"/>
                    </a:lnTo>
                    <a:lnTo>
                      <a:pt x="11119" y="21572"/>
                    </a:lnTo>
                    <a:lnTo>
                      <a:pt x="15083" y="21544"/>
                    </a:lnTo>
                    <a:lnTo>
                      <a:pt x="15798" y="20678"/>
                    </a:lnTo>
                    <a:cubicBezTo>
                      <a:pt x="16500" y="19830"/>
                      <a:pt x="16514" y="19760"/>
                      <a:pt x="16514" y="18178"/>
                    </a:cubicBezTo>
                    <a:lnTo>
                      <a:pt x="16514" y="16570"/>
                    </a:lnTo>
                    <a:lnTo>
                      <a:pt x="15771" y="17092"/>
                    </a:lnTo>
                    <a:cubicBezTo>
                      <a:pt x="14934" y="17698"/>
                      <a:pt x="14255" y="17795"/>
                      <a:pt x="14147" y="17326"/>
                    </a:cubicBezTo>
                    <a:cubicBezTo>
                      <a:pt x="14109" y="17165"/>
                      <a:pt x="14241" y="16928"/>
                      <a:pt x="14422" y="16790"/>
                    </a:cubicBezTo>
                    <a:cubicBezTo>
                      <a:pt x="15018" y="16335"/>
                      <a:pt x="15084" y="15697"/>
                      <a:pt x="14587" y="15210"/>
                    </a:cubicBezTo>
                    <a:cubicBezTo>
                      <a:pt x="14049" y="14684"/>
                      <a:pt x="13041" y="14413"/>
                      <a:pt x="11614" y="1441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9" b="0"/>
              <a:stretch>
                <a:fillRect/>
              </a:stretch>
            </p:blipFill>
            <p:spPr>
              <a:xfrm>
                <a:off x="0" y="-5"/>
                <a:ext cx="318693" cy="42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28" y="181"/>
                      <a:pt x="12184" y="345"/>
                    </a:cubicBezTo>
                    <a:cubicBezTo>
                      <a:pt x="12141" y="507"/>
                      <a:pt x="12124" y="508"/>
                      <a:pt x="12372" y="508"/>
                    </a:cubicBezTo>
                    <a:cubicBezTo>
                      <a:pt x="12628" y="508"/>
                      <a:pt x="13114" y="689"/>
                      <a:pt x="13637" y="975"/>
                    </a:cubicBezTo>
                    <a:cubicBezTo>
                      <a:pt x="14153" y="1258"/>
                      <a:pt x="14145" y="1132"/>
                      <a:pt x="13637" y="650"/>
                    </a:cubicBezTo>
                    <a:cubicBezTo>
                      <a:pt x="13226" y="261"/>
                      <a:pt x="12960" y="64"/>
                      <a:pt x="12803" y="61"/>
                    </a:cubicBezTo>
                    <a:cubicBezTo>
                      <a:pt x="12746" y="60"/>
                      <a:pt x="12676" y="47"/>
                      <a:pt x="12641" y="20"/>
                    </a:cubicBezTo>
                    <a:cubicBezTo>
                      <a:pt x="12628" y="11"/>
                      <a:pt x="12606" y="1"/>
                      <a:pt x="12588" y="0"/>
                    </a:cubicBezTo>
                    <a:close/>
                    <a:moveTo>
                      <a:pt x="8203" y="427"/>
                    </a:moveTo>
                    <a:cubicBezTo>
                      <a:pt x="7939" y="461"/>
                      <a:pt x="7709" y="712"/>
                      <a:pt x="7504" y="1178"/>
                    </a:cubicBezTo>
                    <a:cubicBezTo>
                      <a:pt x="7365" y="1495"/>
                      <a:pt x="7129" y="2328"/>
                      <a:pt x="7128" y="2499"/>
                    </a:cubicBezTo>
                    <a:cubicBezTo>
                      <a:pt x="7127" y="2599"/>
                      <a:pt x="7245" y="2522"/>
                      <a:pt x="7316" y="2377"/>
                    </a:cubicBezTo>
                    <a:cubicBezTo>
                      <a:pt x="7805" y="1378"/>
                      <a:pt x="8132" y="987"/>
                      <a:pt x="8607" y="853"/>
                    </a:cubicBezTo>
                    <a:cubicBezTo>
                      <a:pt x="8819" y="794"/>
                      <a:pt x="8741" y="574"/>
                      <a:pt x="8472" y="467"/>
                    </a:cubicBezTo>
                    <a:cubicBezTo>
                      <a:pt x="8378" y="430"/>
                      <a:pt x="8290" y="415"/>
                      <a:pt x="8203" y="427"/>
                    </a:cubicBezTo>
                    <a:close/>
                    <a:moveTo>
                      <a:pt x="15143" y="1158"/>
                    </a:moveTo>
                    <a:lnTo>
                      <a:pt x="14928" y="1503"/>
                    </a:lnTo>
                    <a:cubicBezTo>
                      <a:pt x="14700" y="1863"/>
                      <a:pt x="14041" y="2448"/>
                      <a:pt x="13932" y="2397"/>
                    </a:cubicBezTo>
                    <a:cubicBezTo>
                      <a:pt x="13898" y="2382"/>
                      <a:pt x="13882" y="2257"/>
                      <a:pt x="13879" y="2113"/>
                    </a:cubicBezTo>
                    <a:cubicBezTo>
                      <a:pt x="13873" y="1809"/>
                      <a:pt x="13734" y="1404"/>
                      <a:pt x="13637" y="1381"/>
                    </a:cubicBezTo>
                    <a:cubicBezTo>
                      <a:pt x="13597" y="1371"/>
                      <a:pt x="13563" y="1523"/>
                      <a:pt x="13556" y="1727"/>
                    </a:cubicBezTo>
                    <a:cubicBezTo>
                      <a:pt x="13543" y="2075"/>
                      <a:pt x="13398" y="2610"/>
                      <a:pt x="13287" y="2661"/>
                    </a:cubicBezTo>
                    <a:cubicBezTo>
                      <a:pt x="13255" y="2677"/>
                      <a:pt x="12921" y="2654"/>
                      <a:pt x="12561" y="2600"/>
                    </a:cubicBezTo>
                    <a:cubicBezTo>
                      <a:pt x="11945" y="2509"/>
                      <a:pt x="10915" y="2425"/>
                      <a:pt x="10543" y="2438"/>
                    </a:cubicBezTo>
                    <a:cubicBezTo>
                      <a:pt x="10451" y="2441"/>
                      <a:pt x="10164" y="2432"/>
                      <a:pt x="9925" y="2438"/>
                    </a:cubicBezTo>
                    <a:lnTo>
                      <a:pt x="9495" y="2458"/>
                    </a:lnTo>
                    <a:lnTo>
                      <a:pt x="9521" y="2275"/>
                    </a:lnTo>
                    <a:cubicBezTo>
                      <a:pt x="9544" y="2053"/>
                      <a:pt x="9422" y="2023"/>
                      <a:pt x="9360" y="2235"/>
                    </a:cubicBezTo>
                    <a:cubicBezTo>
                      <a:pt x="9302" y="2433"/>
                      <a:pt x="9152" y="2519"/>
                      <a:pt x="8795" y="2560"/>
                    </a:cubicBezTo>
                    <a:cubicBezTo>
                      <a:pt x="8630" y="2579"/>
                      <a:pt x="8420" y="2605"/>
                      <a:pt x="8338" y="2621"/>
                    </a:cubicBezTo>
                    <a:cubicBezTo>
                      <a:pt x="8218" y="2643"/>
                      <a:pt x="8189" y="2606"/>
                      <a:pt x="8096" y="2458"/>
                    </a:cubicBezTo>
                    <a:cubicBezTo>
                      <a:pt x="7956" y="2237"/>
                      <a:pt x="7847" y="2228"/>
                      <a:pt x="7908" y="2438"/>
                    </a:cubicBezTo>
                    <a:cubicBezTo>
                      <a:pt x="7967" y="2643"/>
                      <a:pt x="7856" y="2720"/>
                      <a:pt x="7477" y="2763"/>
                    </a:cubicBezTo>
                    <a:cubicBezTo>
                      <a:pt x="7305" y="2782"/>
                      <a:pt x="7094" y="2825"/>
                      <a:pt x="7020" y="2864"/>
                    </a:cubicBezTo>
                    <a:cubicBezTo>
                      <a:pt x="6946" y="2903"/>
                      <a:pt x="6851" y="2946"/>
                      <a:pt x="6805" y="2946"/>
                    </a:cubicBezTo>
                    <a:cubicBezTo>
                      <a:pt x="6703" y="2946"/>
                      <a:pt x="5442" y="3383"/>
                      <a:pt x="5164" y="3515"/>
                    </a:cubicBezTo>
                    <a:cubicBezTo>
                      <a:pt x="3966" y="4082"/>
                      <a:pt x="3185" y="4559"/>
                      <a:pt x="2474" y="5201"/>
                    </a:cubicBezTo>
                    <a:cubicBezTo>
                      <a:pt x="2065" y="5569"/>
                      <a:pt x="1318" y="6377"/>
                      <a:pt x="1318" y="6440"/>
                    </a:cubicBezTo>
                    <a:cubicBezTo>
                      <a:pt x="1318" y="6452"/>
                      <a:pt x="1236" y="6568"/>
                      <a:pt x="1130" y="6704"/>
                    </a:cubicBezTo>
                    <a:cubicBezTo>
                      <a:pt x="841" y="7074"/>
                      <a:pt x="415" y="7891"/>
                      <a:pt x="242" y="8431"/>
                    </a:cubicBezTo>
                    <a:cubicBezTo>
                      <a:pt x="158" y="8694"/>
                      <a:pt x="59" y="8933"/>
                      <a:pt x="27" y="8959"/>
                    </a:cubicBezTo>
                    <a:cubicBezTo>
                      <a:pt x="13" y="8970"/>
                      <a:pt x="10" y="9564"/>
                      <a:pt x="0" y="10422"/>
                    </a:cubicBezTo>
                    <a:cubicBezTo>
                      <a:pt x="10" y="11207"/>
                      <a:pt x="38" y="11720"/>
                      <a:pt x="54" y="11742"/>
                    </a:cubicBezTo>
                    <a:cubicBezTo>
                      <a:pt x="88" y="11790"/>
                      <a:pt x="162" y="12054"/>
                      <a:pt x="242" y="12331"/>
                    </a:cubicBezTo>
                    <a:cubicBezTo>
                      <a:pt x="1119" y="15352"/>
                      <a:pt x="4483" y="17761"/>
                      <a:pt x="8634" y="18324"/>
                    </a:cubicBezTo>
                    <a:cubicBezTo>
                      <a:pt x="9323" y="18418"/>
                      <a:pt x="9612" y="18426"/>
                      <a:pt x="10678" y="18406"/>
                    </a:cubicBezTo>
                    <a:cubicBezTo>
                      <a:pt x="12029" y="18379"/>
                      <a:pt x="12828" y="18287"/>
                      <a:pt x="13959" y="18020"/>
                    </a:cubicBezTo>
                    <a:cubicBezTo>
                      <a:pt x="14306" y="17937"/>
                      <a:pt x="14605" y="17877"/>
                      <a:pt x="14632" y="17898"/>
                    </a:cubicBezTo>
                    <a:cubicBezTo>
                      <a:pt x="14659" y="17918"/>
                      <a:pt x="14701" y="18072"/>
                      <a:pt x="14739" y="18223"/>
                    </a:cubicBezTo>
                    <a:cubicBezTo>
                      <a:pt x="14841" y="18630"/>
                      <a:pt x="15192" y="19022"/>
                      <a:pt x="15546" y="19157"/>
                    </a:cubicBezTo>
                    <a:cubicBezTo>
                      <a:pt x="15707" y="19218"/>
                      <a:pt x="15855" y="19268"/>
                      <a:pt x="15869" y="19279"/>
                    </a:cubicBezTo>
                    <a:cubicBezTo>
                      <a:pt x="15884" y="19290"/>
                      <a:pt x="15794" y="19462"/>
                      <a:pt x="15681" y="19645"/>
                    </a:cubicBezTo>
                    <a:cubicBezTo>
                      <a:pt x="15340" y="20194"/>
                      <a:pt x="15324" y="21069"/>
                      <a:pt x="15654" y="21473"/>
                    </a:cubicBezTo>
                    <a:lnTo>
                      <a:pt x="15761" y="21595"/>
                    </a:lnTo>
                    <a:lnTo>
                      <a:pt x="18962" y="21595"/>
                    </a:lnTo>
                    <a:lnTo>
                      <a:pt x="19097" y="21473"/>
                    </a:lnTo>
                    <a:cubicBezTo>
                      <a:pt x="20003" y="20786"/>
                      <a:pt x="20943" y="19623"/>
                      <a:pt x="21437" y="18568"/>
                    </a:cubicBezTo>
                    <a:cubicBezTo>
                      <a:pt x="21568" y="18287"/>
                      <a:pt x="21597" y="18137"/>
                      <a:pt x="21598" y="17532"/>
                    </a:cubicBezTo>
                    <a:cubicBezTo>
                      <a:pt x="21600" y="16884"/>
                      <a:pt x="21585" y="16816"/>
                      <a:pt x="21437" y="16597"/>
                    </a:cubicBezTo>
                    <a:cubicBezTo>
                      <a:pt x="21134" y="16151"/>
                      <a:pt x="20696" y="15938"/>
                      <a:pt x="19823" y="15825"/>
                    </a:cubicBezTo>
                    <a:cubicBezTo>
                      <a:pt x="19267" y="15753"/>
                      <a:pt x="18932" y="15673"/>
                      <a:pt x="18774" y="15582"/>
                    </a:cubicBezTo>
                    <a:cubicBezTo>
                      <a:pt x="18709" y="15544"/>
                      <a:pt x="18736" y="15477"/>
                      <a:pt x="18908" y="15318"/>
                    </a:cubicBezTo>
                    <a:cubicBezTo>
                      <a:pt x="19544" y="14726"/>
                      <a:pt x="20215" y="13823"/>
                      <a:pt x="20603" y="12981"/>
                    </a:cubicBezTo>
                    <a:cubicBezTo>
                      <a:pt x="20886" y="12368"/>
                      <a:pt x="21088" y="11290"/>
                      <a:pt x="21087" y="10544"/>
                    </a:cubicBezTo>
                    <a:cubicBezTo>
                      <a:pt x="21085" y="8564"/>
                      <a:pt x="20255" y="6758"/>
                      <a:pt x="18693" y="5363"/>
                    </a:cubicBezTo>
                    <a:cubicBezTo>
                      <a:pt x="18151" y="4878"/>
                      <a:pt x="17417" y="4340"/>
                      <a:pt x="16730" y="3961"/>
                    </a:cubicBezTo>
                    <a:cubicBezTo>
                      <a:pt x="16268" y="3705"/>
                      <a:pt x="15966" y="3505"/>
                      <a:pt x="15761" y="3291"/>
                    </a:cubicBezTo>
                    <a:cubicBezTo>
                      <a:pt x="15597" y="3120"/>
                      <a:pt x="15336" y="2909"/>
                      <a:pt x="15197" y="2824"/>
                    </a:cubicBezTo>
                    <a:lnTo>
                      <a:pt x="14955" y="2661"/>
                    </a:lnTo>
                    <a:lnTo>
                      <a:pt x="15197" y="2499"/>
                    </a:lnTo>
                    <a:cubicBezTo>
                      <a:pt x="15438" y="2343"/>
                      <a:pt x="15680" y="2066"/>
                      <a:pt x="15788" y="1788"/>
                    </a:cubicBezTo>
                    <a:cubicBezTo>
                      <a:pt x="15857" y="1608"/>
                      <a:pt x="15658" y="1654"/>
                      <a:pt x="15519" y="1849"/>
                    </a:cubicBezTo>
                    <a:cubicBezTo>
                      <a:pt x="15379" y="2044"/>
                      <a:pt x="14829" y="2399"/>
                      <a:pt x="14739" y="2357"/>
                    </a:cubicBezTo>
                    <a:cubicBezTo>
                      <a:pt x="14705" y="2341"/>
                      <a:pt x="14787" y="2197"/>
                      <a:pt x="14901" y="2032"/>
                    </a:cubicBezTo>
                    <a:cubicBezTo>
                      <a:pt x="15043" y="1824"/>
                      <a:pt x="15100" y="1642"/>
                      <a:pt x="15116" y="1442"/>
                    </a:cubicBezTo>
                    <a:lnTo>
                      <a:pt x="15143" y="1158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3554" y="433283"/>
                <a:ext cx="511210" cy="502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33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734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٦٧</a:t>
            </a:r>
          </a:p>
        </p:txBody>
      </p:sp>
      <p:sp>
        <p:nvSpPr>
          <p:cNvPr id="3735" name="خط"/>
          <p:cNvSpPr/>
          <p:nvPr/>
        </p:nvSpPr>
        <p:spPr>
          <a:xfrm>
            <a:off x="1109182" y="3909885"/>
            <a:ext cx="7425144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736" name="IMG_4565.png" descr="IMG_4565.png"/>
          <p:cNvPicPr>
            <a:picLocks noChangeAspect="1"/>
          </p:cNvPicPr>
          <p:nvPr/>
        </p:nvPicPr>
        <p:blipFill>
          <a:blip r:embed="rId7">
            <a:extLst/>
          </a:blip>
          <a:srcRect l="43445" t="85866" r="42073" b="11870"/>
          <a:stretch>
            <a:fillRect/>
          </a:stretch>
        </p:blipFill>
        <p:spPr>
          <a:xfrm>
            <a:off x="3868936" y="2086709"/>
            <a:ext cx="4454327" cy="521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7" name="IMG_4565.png" descr="IMG_4565.png"/>
          <p:cNvPicPr>
            <a:picLocks noChangeAspect="1"/>
          </p:cNvPicPr>
          <p:nvPr/>
        </p:nvPicPr>
        <p:blipFill>
          <a:blip r:embed="rId7">
            <a:extLst/>
          </a:blip>
          <a:srcRect l="34204" t="90530" r="42286" b="7167"/>
          <a:stretch>
            <a:fillRect/>
          </a:stretch>
        </p:blipFill>
        <p:spPr>
          <a:xfrm>
            <a:off x="1302865" y="3909886"/>
            <a:ext cx="7231407" cy="530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8" name="IMG_4565.png" descr="IMG_4565.png"/>
          <p:cNvPicPr>
            <a:picLocks noChangeAspect="1"/>
          </p:cNvPicPr>
          <p:nvPr/>
        </p:nvPicPr>
        <p:blipFill>
          <a:blip r:embed="rId7">
            <a:extLst/>
          </a:blip>
          <a:srcRect l="33755" t="88068" r="42300" b="9611"/>
          <a:stretch>
            <a:fillRect/>
          </a:stretch>
        </p:blipFill>
        <p:spPr>
          <a:xfrm>
            <a:off x="1099186" y="2845472"/>
            <a:ext cx="7365111" cy="534923"/>
          </a:xfrm>
          <a:prstGeom prst="rect">
            <a:avLst/>
          </a:prstGeom>
          <a:ln w="12700">
            <a:miter lim="400000"/>
          </a:ln>
        </p:spPr>
      </p:pic>
      <p:sp>
        <p:nvSpPr>
          <p:cNvPr id="3739" name="خط"/>
          <p:cNvSpPr/>
          <p:nvPr/>
        </p:nvSpPr>
        <p:spPr>
          <a:xfrm>
            <a:off x="1109182" y="4846396"/>
            <a:ext cx="7425144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740" name="IMG_4565.png" descr="IMG_4565.png"/>
          <p:cNvPicPr>
            <a:picLocks noChangeAspect="1"/>
          </p:cNvPicPr>
          <p:nvPr/>
        </p:nvPicPr>
        <p:blipFill>
          <a:blip r:embed="rId7">
            <a:extLst/>
          </a:blip>
          <a:srcRect l="33711" t="92640" r="42344" b="5040"/>
          <a:stretch>
            <a:fillRect/>
          </a:stretch>
        </p:blipFill>
        <p:spPr>
          <a:xfrm>
            <a:off x="957857" y="4852747"/>
            <a:ext cx="7365111" cy="534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5" name="تجميع"/>
          <p:cNvGrpSpPr/>
          <p:nvPr/>
        </p:nvGrpSpPr>
        <p:grpSpPr>
          <a:xfrm>
            <a:off x="8936856" y="5179616"/>
            <a:ext cx="1726311" cy="416239"/>
            <a:chOff x="0" y="0"/>
            <a:chExt cx="1726310" cy="416238"/>
          </a:xfrm>
        </p:grpSpPr>
        <p:pic>
          <p:nvPicPr>
            <p:cNvPr id="3741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04961" y="0"/>
              <a:ext cx="421349" cy="411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44" name="مربع نص 118"/>
            <p:cNvGrpSpPr/>
            <p:nvPr/>
          </p:nvGrpSpPr>
          <p:grpSpPr>
            <a:xfrm>
              <a:off x="-1" y="86123"/>
              <a:ext cx="1317002" cy="330116"/>
              <a:chOff x="0" y="0"/>
              <a:chExt cx="1317001" cy="330114"/>
            </a:xfrm>
          </p:grpSpPr>
          <p:sp>
            <p:nvSpPr>
              <p:cNvPr id="3742" name="مستطيل"/>
              <p:cNvSpPr/>
              <p:nvPr/>
            </p:nvSpPr>
            <p:spPr>
              <a:xfrm>
                <a:off x="-1" y="0"/>
                <a:ext cx="1317003" cy="330115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743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746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9463602" y="5662276"/>
            <a:ext cx="490454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7" name="IMG_4622.png" descr="IMG_4622.png"/>
          <p:cNvPicPr>
            <a:picLocks noChangeAspect="1"/>
          </p:cNvPicPr>
          <p:nvPr/>
        </p:nvPicPr>
        <p:blipFill>
          <a:blip r:embed="rId12">
            <a:extLst/>
          </a:blip>
          <a:srcRect l="91065" t="26646" r="1677" b="70252"/>
          <a:stretch>
            <a:fillRect/>
          </a:stretch>
        </p:blipFill>
        <p:spPr>
          <a:xfrm>
            <a:off x="9201056" y="5971863"/>
            <a:ext cx="1493086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74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7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4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4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02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3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05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06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07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7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15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1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08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9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0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14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12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3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16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18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19" name="Google Shape;1736;p24"/>
          <p:cNvSpPr txBox="1"/>
          <p:nvPr/>
        </p:nvSpPr>
        <p:spPr>
          <a:xfrm>
            <a:off x="3896395" y="1726687"/>
            <a:ext cx="2682131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20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0672" y="1917883"/>
            <a:ext cx="1957857" cy="1474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8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23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1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22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4" name="خط خط" descr="خط خط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5" name="خط خط" descr="خط خط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6" name="خط خط" descr="خط خط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7" name="خط خط" descr="خط خط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56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29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318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33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8"/>
                  </p:tgtEl>
                </p:cond>
              </p:nextCondLst>
            </p:seq>
          </p:childTnLst>
        </p:cTn>
      </p:par>
    </p:tnLst>
    <p:bldLst>
      <p:bldP build="whole" bldLvl="1" animBg="1" rev="0" advAuto="0" spid="3320" grpId="3"/>
      <p:bldP build="whole" bldLvl="1" animBg="1" rev="0" advAuto="0" spid="3319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3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51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49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50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52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5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755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75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٦٩</a:t>
            </a:r>
          </a:p>
        </p:txBody>
      </p:sp>
      <p:pic>
        <p:nvPicPr>
          <p:cNvPr id="3757" name="IMG_4566.png" descr="IMG_4566.png"/>
          <p:cNvPicPr>
            <a:picLocks noChangeAspect="1"/>
          </p:cNvPicPr>
          <p:nvPr/>
        </p:nvPicPr>
        <p:blipFill>
          <a:blip r:embed="rId5">
            <a:extLst/>
          </a:blip>
          <a:srcRect l="43215" t="17707" r="40668" b="80253"/>
          <a:stretch>
            <a:fillRect/>
          </a:stretch>
        </p:blipFill>
        <p:spPr>
          <a:xfrm>
            <a:off x="1927572" y="1985187"/>
            <a:ext cx="6776072" cy="642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8" name="IMG_4566.png" descr="IMG_4566.png"/>
          <p:cNvPicPr>
            <a:picLocks noChangeAspect="1"/>
          </p:cNvPicPr>
          <p:nvPr/>
        </p:nvPicPr>
        <p:blipFill>
          <a:blip r:embed="rId5">
            <a:extLst/>
          </a:blip>
          <a:srcRect l="38198" t="20366" r="40799" b="77518"/>
          <a:stretch>
            <a:fillRect/>
          </a:stretch>
        </p:blipFill>
        <p:spPr>
          <a:xfrm>
            <a:off x="854399" y="2790857"/>
            <a:ext cx="7786617" cy="588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59" name="IMG_4566.png" descr="IMG_4566.png"/>
          <p:cNvPicPr>
            <a:picLocks noChangeAspect="1"/>
          </p:cNvPicPr>
          <p:nvPr/>
        </p:nvPicPr>
        <p:blipFill>
          <a:blip r:embed="rId5">
            <a:extLst/>
          </a:blip>
          <a:srcRect l="38542" t="22797" r="40435" b="75084"/>
          <a:stretch>
            <a:fillRect/>
          </a:stretch>
        </p:blipFill>
        <p:spPr>
          <a:xfrm>
            <a:off x="846659" y="4359176"/>
            <a:ext cx="7794357" cy="5888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60" name="الرسم" descr="الرسم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9538" y="4916708"/>
            <a:ext cx="78669" cy="4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1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0868" t="23054" r="1873" b="73844"/>
          <a:stretch>
            <a:fillRect/>
          </a:stretch>
        </p:blipFill>
        <p:spPr>
          <a:xfrm>
            <a:off x="9201057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5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763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764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766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767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768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6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٧١</a:t>
            </a:r>
          </a:p>
        </p:txBody>
      </p:sp>
      <p:pic>
        <p:nvPicPr>
          <p:cNvPr id="3770" name="IMG_4567.png" descr="IMG_4567.png"/>
          <p:cNvPicPr>
            <a:picLocks noChangeAspect="1"/>
          </p:cNvPicPr>
          <p:nvPr/>
        </p:nvPicPr>
        <p:blipFill>
          <a:blip r:embed="rId6">
            <a:extLst/>
          </a:blip>
          <a:srcRect l="50000" t="14985" r="30094" b="64576"/>
          <a:stretch>
            <a:fillRect/>
          </a:stretch>
        </p:blipFill>
        <p:spPr>
          <a:xfrm>
            <a:off x="3145939" y="2444928"/>
            <a:ext cx="4076525" cy="3139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1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328" t="36812" r="1414" b="60086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776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774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775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77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7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77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٧٠</a:t>
            </a:r>
          </a:p>
        </p:txBody>
      </p:sp>
      <p:pic>
        <p:nvPicPr>
          <p:cNvPr id="3780" name="IMG_4568.png" descr="IMG_4568.png"/>
          <p:cNvPicPr>
            <a:picLocks noChangeAspect="1"/>
          </p:cNvPicPr>
          <p:nvPr/>
        </p:nvPicPr>
        <p:blipFill>
          <a:blip r:embed="rId4">
            <a:extLst/>
          </a:blip>
          <a:srcRect l="30488" t="87803" r="38150" b="5921"/>
          <a:stretch>
            <a:fillRect/>
          </a:stretch>
        </p:blipFill>
        <p:spPr>
          <a:xfrm>
            <a:off x="1005230" y="2921991"/>
            <a:ext cx="7027391" cy="1054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783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٦٨</a:t>
            </a:r>
          </a:p>
        </p:txBody>
      </p:sp>
      <p:pic>
        <p:nvPicPr>
          <p:cNvPr id="3784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rcRect l="48644" t="11647" r="37846" b="85992"/>
          <a:stretch>
            <a:fillRect/>
          </a:stretch>
        </p:blipFill>
        <p:spPr>
          <a:xfrm>
            <a:off x="3540003" y="1280310"/>
            <a:ext cx="3097677" cy="405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38" fill="norm" stroke="1" extrusionOk="0">
                <a:moveTo>
                  <a:pt x="20502" y="41"/>
                </a:moveTo>
                <a:cubicBezTo>
                  <a:pt x="20359" y="-62"/>
                  <a:pt x="20195" y="35"/>
                  <a:pt x="19954" y="273"/>
                </a:cubicBezTo>
                <a:cubicBezTo>
                  <a:pt x="19629" y="594"/>
                  <a:pt x="15202" y="920"/>
                  <a:pt x="10118" y="1010"/>
                </a:cubicBezTo>
                <a:cubicBezTo>
                  <a:pt x="1817" y="1156"/>
                  <a:pt x="845" y="1296"/>
                  <a:pt x="581" y="2338"/>
                </a:cubicBezTo>
                <a:cubicBezTo>
                  <a:pt x="191" y="3876"/>
                  <a:pt x="0" y="6884"/>
                  <a:pt x="0" y="11506"/>
                </a:cubicBezTo>
                <a:cubicBezTo>
                  <a:pt x="0" y="15058"/>
                  <a:pt x="25" y="15457"/>
                  <a:pt x="401" y="17997"/>
                </a:cubicBezTo>
                <a:cubicBezTo>
                  <a:pt x="621" y="19487"/>
                  <a:pt x="867" y="20716"/>
                  <a:pt x="949" y="20716"/>
                </a:cubicBezTo>
                <a:cubicBezTo>
                  <a:pt x="1031" y="20717"/>
                  <a:pt x="1131" y="20947"/>
                  <a:pt x="1170" y="21243"/>
                </a:cubicBezTo>
                <a:cubicBezTo>
                  <a:pt x="1184" y="21352"/>
                  <a:pt x="2250" y="21448"/>
                  <a:pt x="3250" y="21538"/>
                </a:cubicBezTo>
                <a:lnTo>
                  <a:pt x="20460" y="21538"/>
                </a:lnTo>
                <a:cubicBezTo>
                  <a:pt x="20522" y="21260"/>
                  <a:pt x="20601" y="20982"/>
                  <a:pt x="20726" y="20632"/>
                </a:cubicBezTo>
                <a:cubicBezTo>
                  <a:pt x="21263" y="19121"/>
                  <a:pt x="21551" y="15841"/>
                  <a:pt x="21586" y="10832"/>
                </a:cubicBezTo>
                <a:cubicBezTo>
                  <a:pt x="21600" y="8828"/>
                  <a:pt x="21567" y="6740"/>
                  <a:pt x="21511" y="6216"/>
                </a:cubicBezTo>
                <a:cubicBezTo>
                  <a:pt x="21456" y="5692"/>
                  <a:pt x="21384" y="4583"/>
                  <a:pt x="21351" y="3750"/>
                </a:cubicBezTo>
                <a:cubicBezTo>
                  <a:pt x="21318" y="2918"/>
                  <a:pt x="21122" y="1672"/>
                  <a:pt x="20917" y="968"/>
                </a:cubicBezTo>
                <a:cubicBezTo>
                  <a:pt x="20765" y="447"/>
                  <a:pt x="20644" y="144"/>
                  <a:pt x="20502" y="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85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rcRect l="29525" t="46965" r="38024" b="21203"/>
          <a:stretch>
            <a:fillRect/>
          </a:stretch>
        </p:blipFill>
        <p:spPr>
          <a:xfrm>
            <a:off x="2796930" y="1721679"/>
            <a:ext cx="5961780" cy="4385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6" name="IMG_0742.jpeg" descr="IMG_0742.jpeg"/>
          <p:cNvPicPr>
            <a:picLocks noChangeAspect="1"/>
          </p:cNvPicPr>
          <p:nvPr/>
        </p:nvPicPr>
        <p:blipFill>
          <a:blip r:embed="rId3">
            <a:extLst/>
          </a:blip>
          <a:srcRect l="123" t="173" r="4325" b="1608"/>
          <a:stretch>
            <a:fillRect/>
          </a:stretch>
        </p:blipFill>
        <p:spPr>
          <a:xfrm>
            <a:off x="804756" y="2974228"/>
            <a:ext cx="2849478" cy="3125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1" h="21540" fill="norm" stroke="1" extrusionOk="0">
                <a:moveTo>
                  <a:pt x="10646" y="0"/>
                </a:moveTo>
                <a:cubicBezTo>
                  <a:pt x="10093" y="11"/>
                  <a:pt x="9687" y="22"/>
                  <a:pt x="9678" y="36"/>
                </a:cubicBezTo>
                <a:cubicBezTo>
                  <a:pt x="9650" y="77"/>
                  <a:pt x="9382" y="138"/>
                  <a:pt x="9082" y="170"/>
                </a:cubicBezTo>
                <a:cubicBezTo>
                  <a:pt x="7120" y="375"/>
                  <a:pt x="4895" y="1352"/>
                  <a:pt x="3291" y="2711"/>
                </a:cubicBezTo>
                <a:cubicBezTo>
                  <a:pt x="1918" y="3874"/>
                  <a:pt x="743" y="5717"/>
                  <a:pt x="301" y="7402"/>
                </a:cubicBezTo>
                <a:cubicBezTo>
                  <a:pt x="214" y="7733"/>
                  <a:pt x="103" y="8070"/>
                  <a:pt x="56" y="8152"/>
                </a:cubicBezTo>
                <a:cubicBezTo>
                  <a:pt x="32" y="8193"/>
                  <a:pt x="15" y="8915"/>
                  <a:pt x="0" y="10056"/>
                </a:cubicBezTo>
                <a:cubicBezTo>
                  <a:pt x="15" y="11045"/>
                  <a:pt x="33" y="11685"/>
                  <a:pt x="56" y="11725"/>
                </a:cubicBezTo>
                <a:cubicBezTo>
                  <a:pt x="102" y="11808"/>
                  <a:pt x="253" y="12249"/>
                  <a:pt x="393" y="12709"/>
                </a:cubicBezTo>
                <a:cubicBezTo>
                  <a:pt x="677" y="13649"/>
                  <a:pt x="1343" y="14932"/>
                  <a:pt x="1921" y="15658"/>
                </a:cubicBezTo>
                <a:cubicBezTo>
                  <a:pt x="3648" y="17824"/>
                  <a:pt x="6429" y="19358"/>
                  <a:pt x="9158" y="19647"/>
                </a:cubicBezTo>
                <a:cubicBezTo>
                  <a:pt x="11375" y="19883"/>
                  <a:pt x="13304" y="19586"/>
                  <a:pt x="15244" y="18714"/>
                </a:cubicBezTo>
                <a:cubicBezTo>
                  <a:pt x="18030" y="17460"/>
                  <a:pt x="20096" y="15121"/>
                  <a:pt x="20858" y="12362"/>
                </a:cubicBezTo>
                <a:cubicBezTo>
                  <a:pt x="21600" y="9672"/>
                  <a:pt x="21090" y="6812"/>
                  <a:pt x="19441" y="4412"/>
                </a:cubicBezTo>
                <a:cubicBezTo>
                  <a:pt x="19213" y="4081"/>
                  <a:pt x="19171" y="3946"/>
                  <a:pt x="19220" y="3707"/>
                </a:cubicBezTo>
                <a:cubicBezTo>
                  <a:pt x="19353" y="3046"/>
                  <a:pt x="18776" y="2458"/>
                  <a:pt x="17992" y="2457"/>
                </a:cubicBezTo>
                <a:cubicBezTo>
                  <a:pt x="17662" y="2457"/>
                  <a:pt x="17495" y="2390"/>
                  <a:pt x="17062" y="2084"/>
                </a:cubicBezTo>
                <a:cubicBezTo>
                  <a:pt x="16361" y="1590"/>
                  <a:pt x="15565" y="1159"/>
                  <a:pt x="14766" y="837"/>
                </a:cubicBezTo>
                <a:cubicBezTo>
                  <a:pt x="13977" y="519"/>
                  <a:pt x="12431" y="134"/>
                  <a:pt x="11939" y="134"/>
                </a:cubicBezTo>
                <a:cubicBezTo>
                  <a:pt x="11744" y="134"/>
                  <a:pt x="11557" y="97"/>
                  <a:pt x="11525" y="49"/>
                </a:cubicBezTo>
                <a:cubicBezTo>
                  <a:pt x="11512" y="29"/>
                  <a:pt x="11156" y="13"/>
                  <a:pt x="10646" y="0"/>
                </a:cubicBezTo>
                <a:close/>
                <a:moveTo>
                  <a:pt x="19246" y="18046"/>
                </a:moveTo>
                <a:cubicBezTo>
                  <a:pt x="19225" y="18049"/>
                  <a:pt x="19160" y="18090"/>
                  <a:pt x="19034" y="18172"/>
                </a:cubicBezTo>
                <a:cubicBezTo>
                  <a:pt x="18876" y="18274"/>
                  <a:pt x="18690" y="18424"/>
                  <a:pt x="18618" y="18503"/>
                </a:cubicBezTo>
                <a:cubicBezTo>
                  <a:pt x="18468" y="18671"/>
                  <a:pt x="17321" y="19466"/>
                  <a:pt x="16891" y="19699"/>
                </a:cubicBezTo>
                <a:cubicBezTo>
                  <a:pt x="16614" y="19850"/>
                  <a:pt x="16582" y="19850"/>
                  <a:pt x="16360" y="19715"/>
                </a:cubicBezTo>
                <a:cubicBezTo>
                  <a:pt x="16063" y="19535"/>
                  <a:pt x="15482" y="19528"/>
                  <a:pt x="15212" y="19704"/>
                </a:cubicBezTo>
                <a:cubicBezTo>
                  <a:pt x="15085" y="19786"/>
                  <a:pt x="14985" y="19969"/>
                  <a:pt x="14949" y="20177"/>
                </a:cubicBezTo>
                <a:cubicBezTo>
                  <a:pt x="14917" y="20363"/>
                  <a:pt x="14841" y="20548"/>
                  <a:pt x="14784" y="20590"/>
                </a:cubicBezTo>
                <a:cubicBezTo>
                  <a:pt x="14726" y="20633"/>
                  <a:pt x="14316" y="20752"/>
                  <a:pt x="13872" y="20853"/>
                </a:cubicBezTo>
                <a:lnTo>
                  <a:pt x="13063" y="21034"/>
                </a:lnTo>
                <a:lnTo>
                  <a:pt x="12759" y="20861"/>
                </a:lnTo>
                <a:cubicBezTo>
                  <a:pt x="12355" y="20633"/>
                  <a:pt x="12268" y="20642"/>
                  <a:pt x="11980" y="20941"/>
                </a:cubicBezTo>
                <a:cubicBezTo>
                  <a:pt x="11846" y="21081"/>
                  <a:pt x="11627" y="21212"/>
                  <a:pt x="11493" y="21231"/>
                </a:cubicBezTo>
                <a:cubicBezTo>
                  <a:pt x="11292" y="21260"/>
                  <a:pt x="11306" y="21269"/>
                  <a:pt x="11573" y="21282"/>
                </a:cubicBezTo>
                <a:cubicBezTo>
                  <a:pt x="11752" y="21291"/>
                  <a:pt x="11978" y="21352"/>
                  <a:pt x="12077" y="21422"/>
                </a:cubicBezTo>
                <a:cubicBezTo>
                  <a:pt x="12331" y="21600"/>
                  <a:pt x="12539" y="21579"/>
                  <a:pt x="12842" y="21345"/>
                </a:cubicBezTo>
                <a:cubicBezTo>
                  <a:pt x="12996" y="21225"/>
                  <a:pt x="13294" y="21116"/>
                  <a:pt x="13568" y="21080"/>
                </a:cubicBezTo>
                <a:cubicBezTo>
                  <a:pt x="13823" y="21046"/>
                  <a:pt x="14222" y="20959"/>
                  <a:pt x="14456" y="20883"/>
                </a:cubicBezTo>
                <a:cubicBezTo>
                  <a:pt x="14868" y="20750"/>
                  <a:pt x="14894" y="20751"/>
                  <a:pt x="15168" y="20932"/>
                </a:cubicBezTo>
                <a:cubicBezTo>
                  <a:pt x="15584" y="21207"/>
                  <a:pt x="16065" y="21183"/>
                  <a:pt x="16404" y="20869"/>
                </a:cubicBezTo>
                <a:cubicBezTo>
                  <a:pt x="16585" y="20702"/>
                  <a:pt x="16676" y="20529"/>
                  <a:pt x="16676" y="20355"/>
                </a:cubicBezTo>
                <a:cubicBezTo>
                  <a:pt x="16676" y="20129"/>
                  <a:pt x="16772" y="20031"/>
                  <a:pt x="17375" y="19617"/>
                </a:cubicBezTo>
                <a:cubicBezTo>
                  <a:pt x="17759" y="19354"/>
                  <a:pt x="18144" y="19069"/>
                  <a:pt x="18234" y="18987"/>
                </a:cubicBezTo>
                <a:cubicBezTo>
                  <a:pt x="18324" y="18906"/>
                  <a:pt x="18544" y="18721"/>
                  <a:pt x="18721" y="18577"/>
                </a:cubicBezTo>
                <a:cubicBezTo>
                  <a:pt x="18897" y="18433"/>
                  <a:pt x="19106" y="18244"/>
                  <a:pt x="19182" y="18153"/>
                </a:cubicBezTo>
                <a:cubicBezTo>
                  <a:pt x="19243" y="18080"/>
                  <a:pt x="19267" y="18043"/>
                  <a:pt x="19246" y="180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87" name="من تعاليم الدين الاسلامي…"/>
          <p:cNvSpPr txBox="1"/>
          <p:nvPr/>
        </p:nvSpPr>
        <p:spPr>
          <a:xfrm rot="21372944">
            <a:off x="1203856" y="3842539"/>
            <a:ext cx="2032873" cy="110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E22400"/>
                </a:solidFill>
              </a:defRPr>
            </a:pPr>
            <a:r>
              <a:t>من تعاليم الدين الاسلامي </a:t>
            </a:r>
          </a:p>
          <a:p>
            <a:pPr algn="ctr" rtl="0">
              <a:defRPr b="1" sz="1900">
                <a:solidFill>
                  <a:srgbClr val="E22400"/>
                </a:solidFill>
              </a:defRPr>
            </a:pPr>
            <a:r>
              <a:t>عدم الاسراف في الاكل والشرب </a:t>
            </a:r>
          </a:p>
          <a:p>
            <a:pPr algn="ctr" rtl="0">
              <a:defRPr b="1" sz="1900">
                <a:solidFill>
                  <a:srgbClr val="E22400"/>
                </a:solidFill>
              </a:defRPr>
            </a:pPr>
            <a:r>
              <a:t>والاعتدال في كل الامور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3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91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89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90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92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94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9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02" name="تجميع"/>
          <p:cNvGrpSpPr/>
          <p:nvPr/>
        </p:nvGrpSpPr>
        <p:grpSpPr>
          <a:xfrm>
            <a:off x="9463601" y="3174279"/>
            <a:ext cx="1235356" cy="1051995"/>
            <a:chOff x="-1" y="-5"/>
            <a:chExt cx="1235355" cy="1051994"/>
          </a:xfrm>
        </p:grpSpPr>
        <p:sp>
          <p:nvSpPr>
            <p:cNvPr id="3796" name="مستطيل مستدير الزوايا"/>
            <p:cNvSpPr/>
            <p:nvPr/>
          </p:nvSpPr>
          <p:spPr>
            <a:xfrm>
              <a:off x="10199" y="82738"/>
              <a:ext cx="1225155" cy="78026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01" name="تجميع"/>
            <p:cNvGrpSpPr/>
            <p:nvPr/>
          </p:nvGrpSpPr>
          <p:grpSpPr>
            <a:xfrm>
              <a:off x="-2" y="-6"/>
              <a:ext cx="1139892" cy="1051995"/>
              <a:chOff x="0" y="-4"/>
              <a:chExt cx="1139890" cy="1051993"/>
            </a:xfrm>
          </p:grpSpPr>
          <p:sp>
            <p:nvSpPr>
              <p:cNvPr id="3797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9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6" cy="64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6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9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6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10"/>
                <a:ext cx="526462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803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804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٦٨</a:t>
            </a:r>
          </a:p>
        </p:txBody>
      </p:sp>
      <p:pic>
        <p:nvPicPr>
          <p:cNvPr id="3805" name="IMG_4569.png" descr="IMG_4569.png"/>
          <p:cNvPicPr>
            <a:picLocks noChangeAspect="1"/>
          </p:cNvPicPr>
          <p:nvPr/>
        </p:nvPicPr>
        <p:blipFill>
          <a:blip r:embed="rId7">
            <a:extLst/>
          </a:blip>
          <a:srcRect l="33446" t="88838" r="39724" b="6291"/>
          <a:stretch>
            <a:fillRect/>
          </a:stretch>
        </p:blipFill>
        <p:spPr>
          <a:xfrm>
            <a:off x="2436156" y="1981338"/>
            <a:ext cx="5381021" cy="732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0" name="تجميع"/>
          <p:cNvGrpSpPr/>
          <p:nvPr/>
        </p:nvGrpSpPr>
        <p:grpSpPr>
          <a:xfrm>
            <a:off x="8936856" y="5179616"/>
            <a:ext cx="1726311" cy="416239"/>
            <a:chOff x="0" y="0"/>
            <a:chExt cx="1726310" cy="416238"/>
          </a:xfrm>
        </p:grpSpPr>
        <p:pic>
          <p:nvPicPr>
            <p:cNvPr id="3806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04961" y="0"/>
              <a:ext cx="421349" cy="411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09" name="مربع نص 118"/>
            <p:cNvGrpSpPr/>
            <p:nvPr/>
          </p:nvGrpSpPr>
          <p:grpSpPr>
            <a:xfrm>
              <a:off x="-1" y="86123"/>
              <a:ext cx="1317002" cy="330116"/>
              <a:chOff x="0" y="0"/>
              <a:chExt cx="1317001" cy="330114"/>
            </a:xfrm>
          </p:grpSpPr>
          <p:sp>
            <p:nvSpPr>
              <p:cNvPr id="3807" name="مستطيل"/>
              <p:cNvSpPr/>
              <p:nvPr/>
            </p:nvSpPr>
            <p:spPr>
              <a:xfrm>
                <a:off x="-1" y="0"/>
                <a:ext cx="1317003" cy="330115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808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81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9463602" y="5662276"/>
            <a:ext cx="490454" cy="275881"/>
          </a:xfrm>
          <a:prstGeom prst="rect">
            <a:avLst/>
          </a:prstGeom>
          <a:ln w="12700">
            <a:miter lim="400000"/>
          </a:ln>
        </p:spPr>
      </p:pic>
      <p:sp>
        <p:nvSpPr>
          <p:cNvPr id="3812" name="٢س+٢(س-٨)=٤٠"/>
          <p:cNvSpPr txBox="1"/>
          <p:nvPr/>
        </p:nvSpPr>
        <p:spPr>
          <a:xfrm>
            <a:off x="5126571" y="2745562"/>
            <a:ext cx="3579451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٢س+٢(س-٨)=٤٠</a:t>
            </a:r>
          </a:p>
        </p:txBody>
      </p:sp>
      <p:sp>
        <p:nvSpPr>
          <p:cNvPr id="3813" name="٢س+٢ س-١٦=٤٠"/>
          <p:cNvSpPr txBox="1"/>
          <p:nvPr/>
        </p:nvSpPr>
        <p:spPr>
          <a:xfrm>
            <a:off x="5073284" y="3340344"/>
            <a:ext cx="357945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4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٢س+٢ س-١٦=٤٠</a:t>
            </a:r>
          </a:p>
        </p:txBody>
      </p:sp>
      <p:sp>
        <p:nvSpPr>
          <p:cNvPr id="3814" name="٤ س-١٦=٤٠"/>
          <p:cNvSpPr txBox="1"/>
          <p:nvPr/>
        </p:nvSpPr>
        <p:spPr>
          <a:xfrm>
            <a:off x="5357407" y="3871943"/>
            <a:ext cx="3579451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40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٤ س-١٦=٤٠</a:t>
            </a:r>
          </a:p>
        </p:txBody>
      </p:sp>
      <p:sp>
        <p:nvSpPr>
          <p:cNvPr id="3815" name="٤ س-١٦+١٦= ٤٠+١٦"/>
          <p:cNvSpPr txBox="1"/>
          <p:nvPr/>
        </p:nvSpPr>
        <p:spPr>
          <a:xfrm>
            <a:off x="4056405" y="4403943"/>
            <a:ext cx="470241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4000">
                <a:solidFill>
                  <a:srgbClr val="FF8C82"/>
                </a:solidFill>
              </a:defRPr>
            </a:lvl1pPr>
          </a:lstStyle>
          <a:p>
            <a:pPr rtl="0">
              <a:defRPr/>
            </a:pPr>
            <a:r>
              <a:t>٤ س-١٦+١٦= ٤٠+١٦</a:t>
            </a:r>
          </a:p>
        </p:txBody>
      </p:sp>
      <p:sp>
        <p:nvSpPr>
          <p:cNvPr id="3816" name="٤ س=٥٦"/>
          <p:cNvSpPr txBox="1"/>
          <p:nvPr/>
        </p:nvSpPr>
        <p:spPr>
          <a:xfrm>
            <a:off x="5503145" y="4967134"/>
            <a:ext cx="3579451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4000">
                <a:solidFill>
                  <a:srgbClr val="76BB40"/>
                </a:solidFill>
              </a:defRPr>
            </a:lvl1pPr>
          </a:lstStyle>
          <a:p>
            <a:pPr rtl="0">
              <a:defRPr/>
            </a:pPr>
            <a:r>
              <a:t>٤ س=٥٦</a:t>
            </a:r>
          </a:p>
        </p:txBody>
      </p:sp>
      <p:sp>
        <p:nvSpPr>
          <p:cNvPr id="3817" name="س=١٤ الطول"/>
          <p:cNvSpPr txBox="1"/>
          <p:nvPr/>
        </p:nvSpPr>
        <p:spPr>
          <a:xfrm>
            <a:off x="5503145" y="5595853"/>
            <a:ext cx="3579451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4000">
                <a:solidFill>
                  <a:srgbClr val="7A219E"/>
                </a:solidFill>
              </a:defRPr>
            </a:lvl1pPr>
          </a:lstStyle>
          <a:p>
            <a:pPr rtl="0">
              <a:defRPr/>
            </a:pPr>
            <a:r>
              <a:t>س=١٤ الطول</a:t>
            </a:r>
          </a:p>
        </p:txBody>
      </p:sp>
      <p:sp>
        <p:nvSpPr>
          <p:cNvPr id="3818" name="والعرض س-٨=١٤-٨=٦"/>
          <p:cNvSpPr txBox="1"/>
          <p:nvPr/>
        </p:nvSpPr>
        <p:spPr>
          <a:xfrm>
            <a:off x="1537999" y="5160119"/>
            <a:ext cx="3579452" cy="112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4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والعرض س-٨=١٤-٨=٦</a:t>
            </a:r>
          </a:p>
        </p:txBody>
      </p:sp>
      <p:pic>
        <p:nvPicPr>
          <p:cNvPr id="3819" name="IMG_4622.png" descr="IMG_4622.png"/>
          <p:cNvPicPr>
            <a:picLocks noChangeAspect="1"/>
          </p:cNvPicPr>
          <p:nvPr/>
        </p:nvPicPr>
        <p:blipFill>
          <a:blip r:embed="rId12">
            <a:extLst/>
          </a:blip>
          <a:srcRect l="90585" t="51621" r="1413" b="44958"/>
          <a:stretch>
            <a:fillRect/>
          </a:stretch>
        </p:blipFill>
        <p:spPr>
          <a:xfrm>
            <a:off x="9048238" y="5971863"/>
            <a:ext cx="1645905" cy="52740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000" fill="hold"/>
                                        <p:tgtEl>
                                          <p:spTgt spid="3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6" fill="hold" display="0">
                  <p:stCondLst>
                    <p:cond delay="indefinite"/>
                  </p:stCondLst>
                </p:cTn>
                <p:tgtEl>
                  <p:spTgt spid="3811"/>
                </p:tgtEl>
              </p:cMediaNode>
            </p:video>
            <p:seq concurrent="1" prevAc="none" nextAc="seek">
              <p:cTn id="47" evtFilter="cancelBubble" nodeType="interactiveSeq" restart="whenNotActive" fill="hold">
                <p:stCondLst>
                  <p:cond delay="0" evt="onClick">
                    <p:tgtEl>
                      <p:spTgt spid="381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3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11"/>
                  </p:tgtEl>
                </p:cond>
              </p:nextCondLst>
            </p:seq>
          </p:childTnLst>
        </p:cTn>
      </p:par>
    </p:tnLst>
    <p:bldLst>
      <p:bldP build="whole" bldLvl="1" animBg="1" rev="0" advAuto="0" spid="3812" grpId="2"/>
      <p:bldP build="whole" bldLvl="1" animBg="1" rev="0" advAuto="0" spid="3815" grpId="5"/>
      <p:bldP build="whole" bldLvl="1" animBg="1" rev="0" advAuto="0" spid="3818" grpId="8"/>
      <p:bldP build="whole" bldLvl="1" animBg="1" rev="0" advAuto="0" spid="3816" grpId="6"/>
      <p:bldP build="whole" bldLvl="1" animBg="1" rev="0" advAuto="0" spid="3813" grpId="3"/>
      <p:bldP build="whole" bldLvl="1" animBg="1" rev="0" advAuto="0" spid="3814" grpId="4"/>
      <p:bldP build="whole" bldLvl="1" animBg="1" rev="0" advAuto="0" spid="3817" grpId="7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5" name="تجميع"/>
          <p:cNvGrpSpPr/>
          <p:nvPr/>
        </p:nvGrpSpPr>
        <p:grpSpPr>
          <a:xfrm>
            <a:off x="3837213" y="1106664"/>
            <a:ext cx="3003585" cy="649733"/>
            <a:chOff x="0" y="0"/>
            <a:chExt cx="3003584" cy="649731"/>
          </a:xfrm>
        </p:grpSpPr>
        <p:grpSp>
          <p:nvGrpSpPr>
            <p:cNvPr id="3823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821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822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82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2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1069" y="1071250"/>
            <a:ext cx="1130248" cy="84768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2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٦٩</a:t>
            </a:r>
          </a:p>
        </p:txBody>
      </p:sp>
      <p:pic>
        <p:nvPicPr>
          <p:cNvPr id="3828" name="IMG_4566.png" descr="IMG_4566.png"/>
          <p:cNvPicPr>
            <a:picLocks noChangeAspect="1"/>
          </p:cNvPicPr>
          <p:nvPr/>
        </p:nvPicPr>
        <p:blipFill>
          <a:blip r:embed="rId4">
            <a:extLst/>
          </a:blip>
          <a:srcRect l="26747" t="38373" r="39795" b="54520"/>
          <a:stretch>
            <a:fillRect/>
          </a:stretch>
        </p:blipFill>
        <p:spPr>
          <a:xfrm>
            <a:off x="995602" y="2026884"/>
            <a:ext cx="7572469" cy="1206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9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64008" y="5625588"/>
            <a:ext cx="44506" cy="48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0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065" t="22966" r="1677" b="73932"/>
          <a:stretch>
            <a:fillRect/>
          </a:stretch>
        </p:blipFill>
        <p:spPr>
          <a:xfrm>
            <a:off x="9201056" y="5971863"/>
            <a:ext cx="1493086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4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832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833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835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836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936856" y="3429000"/>
            <a:ext cx="1553739" cy="1112081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837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38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٧١</a:t>
            </a:r>
          </a:p>
        </p:txBody>
      </p:sp>
      <p:pic>
        <p:nvPicPr>
          <p:cNvPr id="3839" name="IMG_4567.png" descr="IMG_4567.png"/>
          <p:cNvPicPr>
            <a:picLocks noChangeAspect="1"/>
          </p:cNvPicPr>
          <p:nvPr/>
        </p:nvPicPr>
        <p:blipFill>
          <a:blip r:embed="rId6">
            <a:extLst/>
          </a:blip>
          <a:srcRect l="28210" t="14721" r="51884" b="64840"/>
          <a:stretch>
            <a:fillRect/>
          </a:stretch>
        </p:blipFill>
        <p:spPr>
          <a:xfrm>
            <a:off x="3145939" y="2444930"/>
            <a:ext cx="4076525" cy="3139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0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0868" t="55215" r="1873" b="41682"/>
          <a:stretch>
            <a:fillRect/>
          </a:stretch>
        </p:blipFill>
        <p:spPr>
          <a:xfrm>
            <a:off x="9201057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6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44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42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43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45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47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4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9146" y="3330769"/>
            <a:ext cx="814819" cy="61111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51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849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50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85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٦٩</a:t>
            </a:r>
          </a:p>
        </p:txBody>
      </p:sp>
      <p:pic>
        <p:nvPicPr>
          <p:cNvPr id="3853" name="IMG_4566.png" descr="IMG_4566.png"/>
          <p:cNvPicPr>
            <a:picLocks noChangeAspect="1"/>
          </p:cNvPicPr>
          <p:nvPr/>
        </p:nvPicPr>
        <p:blipFill>
          <a:blip r:embed="rId4">
            <a:extLst/>
          </a:blip>
          <a:srcRect l="36675" t="50000" r="39855" b="45054"/>
          <a:stretch>
            <a:fillRect/>
          </a:stretch>
        </p:blipFill>
        <p:spPr>
          <a:xfrm>
            <a:off x="2075381" y="2042445"/>
            <a:ext cx="5801269" cy="916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9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57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55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56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58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60" name="مستطيل مستدير الزوايا"/>
          <p:cNvSpPr/>
          <p:nvPr/>
        </p:nvSpPr>
        <p:spPr>
          <a:xfrm>
            <a:off x="972282" y="1742925"/>
            <a:ext cx="7619013" cy="1112215"/>
          </a:xfrm>
          <a:prstGeom prst="roundRect">
            <a:avLst>
              <a:gd name="adj" fmla="val 16957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6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76623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6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٦٩</a:t>
            </a:r>
          </a:p>
        </p:txBody>
      </p:sp>
      <p:pic>
        <p:nvPicPr>
          <p:cNvPr id="3863" name="IMG_4566.png" descr="IMG_4566.png"/>
          <p:cNvPicPr>
            <a:picLocks noChangeAspect="1"/>
          </p:cNvPicPr>
          <p:nvPr/>
        </p:nvPicPr>
        <p:blipFill>
          <a:blip r:embed="rId4">
            <a:extLst/>
          </a:blip>
          <a:srcRect l="28208" t="89242" r="40689" b="5539"/>
          <a:stretch>
            <a:fillRect/>
          </a:stretch>
        </p:blipFill>
        <p:spPr>
          <a:xfrm>
            <a:off x="1750838" y="1969710"/>
            <a:ext cx="6402023" cy="805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7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3865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866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68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869" name="IMG_2367.png" descr="IMG_2367.png"/>
          <p:cNvPicPr>
            <a:picLocks noChangeAspect="1"/>
          </p:cNvPicPr>
          <p:nvPr/>
        </p:nvPicPr>
        <p:blipFill>
          <a:blip r:embed="rId3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5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5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63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6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3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3871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872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74" name="Google Shape;1742;p25" descr="Google Shape;1742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875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6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41" t="52731" r="55175" b="15271"/>
          <a:stretch>
            <a:fillRect/>
          </a:stretch>
        </p:blipFill>
        <p:spPr>
          <a:xfrm>
            <a:off x="3907199" y="2988012"/>
            <a:ext cx="3280993" cy="306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517" y="0"/>
                </a:moveTo>
                <a:cubicBezTo>
                  <a:pt x="17019" y="67"/>
                  <a:pt x="16502" y="138"/>
                  <a:pt x="15867" y="235"/>
                </a:cubicBezTo>
                <a:cubicBezTo>
                  <a:pt x="14204" y="489"/>
                  <a:pt x="12618" y="725"/>
                  <a:pt x="12346" y="759"/>
                </a:cubicBezTo>
                <a:cubicBezTo>
                  <a:pt x="11884" y="816"/>
                  <a:pt x="9658" y="1145"/>
                  <a:pt x="5739" y="1738"/>
                </a:cubicBezTo>
                <a:cubicBezTo>
                  <a:pt x="4821" y="1877"/>
                  <a:pt x="3180" y="2125"/>
                  <a:pt x="2093" y="2287"/>
                </a:cubicBezTo>
                <a:cubicBezTo>
                  <a:pt x="1006" y="2450"/>
                  <a:pt x="74" y="2620"/>
                  <a:pt x="24" y="2665"/>
                </a:cubicBezTo>
                <a:cubicBezTo>
                  <a:pt x="-66" y="2748"/>
                  <a:pt x="92" y="4226"/>
                  <a:pt x="547" y="7592"/>
                </a:cubicBezTo>
                <a:cubicBezTo>
                  <a:pt x="794" y="9419"/>
                  <a:pt x="1523" y="15060"/>
                  <a:pt x="2098" y="19618"/>
                </a:cubicBezTo>
                <a:cubicBezTo>
                  <a:pt x="2227" y="20641"/>
                  <a:pt x="2301" y="21147"/>
                  <a:pt x="2369" y="21600"/>
                </a:cubicBezTo>
                <a:lnTo>
                  <a:pt x="8705" y="21600"/>
                </a:lnTo>
                <a:cubicBezTo>
                  <a:pt x="9604" y="21466"/>
                  <a:pt x="10126" y="21382"/>
                  <a:pt x="11729" y="21147"/>
                </a:cubicBezTo>
                <a:cubicBezTo>
                  <a:pt x="16680" y="20418"/>
                  <a:pt x="21473" y="19678"/>
                  <a:pt x="21511" y="19638"/>
                </a:cubicBezTo>
                <a:cubicBezTo>
                  <a:pt x="21534" y="19613"/>
                  <a:pt x="21356" y="18105"/>
                  <a:pt x="21118" y="16284"/>
                </a:cubicBezTo>
                <a:cubicBezTo>
                  <a:pt x="20881" y="14463"/>
                  <a:pt x="20545" y="11897"/>
                  <a:pt x="20374" y="10582"/>
                </a:cubicBezTo>
                <a:cubicBezTo>
                  <a:pt x="20203" y="9266"/>
                  <a:pt x="19843" y="6492"/>
                  <a:pt x="19572" y="4417"/>
                </a:cubicBezTo>
                <a:cubicBezTo>
                  <a:pt x="19300" y="2343"/>
                  <a:pt x="19078" y="477"/>
                  <a:pt x="19078" y="272"/>
                </a:cubicBezTo>
                <a:cubicBezTo>
                  <a:pt x="19078" y="173"/>
                  <a:pt x="19065" y="78"/>
                  <a:pt x="19049" y="0"/>
                </a:cubicBezTo>
                <a:lnTo>
                  <a:pt x="1751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77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9169545" y="3544423"/>
            <a:ext cx="1592381" cy="1273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9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880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81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8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883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4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885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6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7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888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3889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sp>
        <p:nvSpPr>
          <p:cNvPr id="3890" name="تحويل العبارة اللفظية الى معادلة"/>
          <p:cNvSpPr txBox="1"/>
          <p:nvPr/>
        </p:nvSpPr>
        <p:spPr>
          <a:xfrm>
            <a:off x="5944201" y="3103346"/>
            <a:ext cx="1866666" cy="55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9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تحويل العبارة اللفظية الى معادلة </a:t>
            </a:r>
          </a:p>
        </p:txBody>
      </p:sp>
      <p:pic>
        <p:nvPicPr>
          <p:cNvPr id="3891" name="IMG_4582.png" descr="IMG_4582.png"/>
          <p:cNvPicPr>
            <a:picLocks noChangeAspect="1"/>
          </p:cNvPicPr>
          <p:nvPr/>
        </p:nvPicPr>
        <p:blipFill>
          <a:blip r:embed="rId7">
            <a:extLst/>
          </a:blip>
          <a:srcRect l="32830" t="33619" r="29132" b="52547"/>
          <a:stretch>
            <a:fillRect/>
          </a:stretch>
        </p:blipFill>
        <p:spPr>
          <a:xfrm>
            <a:off x="6105826" y="3642261"/>
            <a:ext cx="1497499" cy="408436"/>
          </a:xfrm>
          <a:prstGeom prst="rect">
            <a:avLst/>
          </a:prstGeom>
          <a:ln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  <p:pic>
        <p:nvPicPr>
          <p:cNvPr id="3892" name="IMG_4583.png" descr="IMG_4583.png"/>
          <p:cNvPicPr>
            <a:picLocks noChangeAspect="1"/>
          </p:cNvPicPr>
          <p:nvPr/>
        </p:nvPicPr>
        <p:blipFill>
          <a:blip r:embed="rId8">
            <a:extLst/>
          </a:blip>
          <a:srcRect l="36610" t="50000" r="38817" b="29436"/>
          <a:stretch>
            <a:fillRect/>
          </a:stretch>
        </p:blipFill>
        <p:spPr>
          <a:xfrm>
            <a:off x="6124082" y="4117983"/>
            <a:ext cx="1460975" cy="917001"/>
          </a:xfrm>
          <a:prstGeom prst="rect">
            <a:avLst/>
          </a:prstGeom>
          <a:ln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  <p:grpSp>
        <p:nvGrpSpPr>
          <p:cNvPr id="3895" name="🎯 كتابة معادلات…"/>
          <p:cNvGrpSpPr/>
          <p:nvPr/>
        </p:nvGrpSpPr>
        <p:grpSpPr>
          <a:xfrm>
            <a:off x="4038160" y="3534831"/>
            <a:ext cx="1453460" cy="990602"/>
            <a:chOff x="0" y="0"/>
            <a:chExt cx="1453458" cy="990600"/>
          </a:xfrm>
        </p:grpSpPr>
        <p:sp>
          <p:nvSpPr>
            <p:cNvPr id="3893" name="🎯 كتابة معادلات…"/>
            <p:cNvSpPr txBox="1"/>
            <p:nvPr/>
          </p:nvSpPr>
          <p:spPr>
            <a:xfrm>
              <a:off x="6349" y="12700"/>
              <a:ext cx="1440761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كتابة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لحل مسائل تمثل مواقف حياتية</a:t>
              </a:r>
            </a:p>
          </p:txBody>
        </p:sp>
        <p:pic>
          <p:nvPicPr>
            <p:cNvPr id="3894" name="🎯 كتابة معادلات…  🎯 كتابة معادلات ذات خطوتين لحل مسائل تمثل مواقف حياتية" descr="🎯 كتابة معادلات…  🎯 كتابة معادلات ذات خطوتين لحل مسائل تمثل مواقف حياتية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453459" cy="990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98" name="🎯 كتابة معادلات…"/>
          <p:cNvGrpSpPr/>
          <p:nvPr/>
        </p:nvGrpSpPr>
        <p:grpSpPr>
          <a:xfrm>
            <a:off x="2028500" y="3661831"/>
            <a:ext cx="1453459" cy="990602"/>
            <a:chOff x="0" y="0"/>
            <a:chExt cx="1453458" cy="990600"/>
          </a:xfrm>
        </p:grpSpPr>
        <p:sp>
          <p:nvSpPr>
            <p:cNvPr id="3896" name="🎯 كتابة معادلات…"/>
            <p:cNvSpPr txBox="1"/>
            <p:nvPr/>
          </p:nvSpPr>
          <p:spPr>
            <a:xfrm>
              <a:off x="6349" y="12700"/>
              <a:ext cx="1440761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كتابة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لحل مسائل تمثل مواقف حياتية</a:t>
              </a:r>
            </a:p>
          </p:txBody>
        </p:sp>
        <p:pic>
          <p:nvPicPr>
            <p:cNvPr id="3897" name="🎯 كتابة معادلات…  🎯 كتابة معادلات ذات خطوتين لحل مسائل تمثل مواقف حياتية" descr="🎯 كتابة معادلات…  🎯 كتابة معادلات ذات خطوتين لحل مسائل تمثل مواقف حياتية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453459" cy="990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98" grpId="2"/>
      <p:bldP build="whole" bldLvl="1" animBg="1" rev="0" advAuto="0" spid="388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2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3900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901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03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849461" y="3144225"/>
            <a:ext cx="2548321" cy="199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4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5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908" name="Google Shape;4924;p54"/>
          <p:cNvGrpSpPr/>
          <p:nvPr/>
        </p:nvGrpSpPr>
        <p:grpSpPr>
          <a:xfrm>
            <a:off x="1012990" y="5200520"/>
            <a:ext cx="7677344" cy="524639"/>
            <a:chOff x="0" y="0"/>
            <a:chExt cx="7677342" cy="524637"/>
          </a:xfrm>
        </p:grpSpPr>
        <p:sp>
          <p:nvSpPr>
            <p:cNvPr id="3906" name="مستطيل"/>
            <p:cNvSpPr/>
            <p:nvPr/>
          </p:nvSpPr>
          <p:spPr>
            <a:xfrm>
              <a:off x="-1" y="0"/>
              <a:ext cx="7677344" cy="524638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685800" rtl="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907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7664644" cy="511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8580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grpSp>
        <p:nvGrpSpPr>
          <p:cNvPr id="3911" name="IMG_0512.png"/>
          <p:cNvGrpSpPr/>
          <p:nvPr/>
        </p:nvGrpSpPr>
        <p:grpSpPr>
          <a:xfrm>
            <a:off x="4025422" y="3042277"/>
            <a:ext cx="3073708" cy="2098233"/>
            <a:chOff x="0" y="0"/>
            <a:chExt cx="3073706" cy="2098232"/>
          </a:xfrm>
        </p:grpSpPr>
        <p:pic>
          <p:nvPicPr>
            <p:cNvPr id="3909" name="IMG_0512.png" descr="IMG_051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200" y="203200"/>
              <a:ext cx="2667307" cy="1653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0" name="IMG_0512.png" descr="IMG_051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3073707" cy="209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12" name="IMG_0491.jpeg" descr="IMG_0491.jpeg"/>
          <p:cNvPicPr>
            <a:picLocks noChangeAspect="1"/>
          </p:cNvPicPr>
          <p:nvPr/>
        </p:nvPicPr>
        <p:blipFill>
          <a:blip r:embed="rId8">
            <a:extLst/>
          </a:blip>
          <a:srcRect l="1993" t="2236" r="1713" b="1625"/>
          <a:stretch>
            <a:fillRect/>
          </a:stretch>
        </p:blipFill>
        <p:spPr>
          <a:xfrm>
            <a:off x="891329" y="3317934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13" name="عزيزتي الطالبة…"/>
          <p:cNvSpPr txBox="1"/>
          <p:nvPr/>
        </p:nvSpPr>
        <p:spPr>
          <a:xfrm>
            <a:off x="1461909" y="3952821"/>
            <a:ext cx="1266623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914" name="IMG_2367.png" descr="IMG_2367.png"/>
          <p:cNvPicPr>
            <a:picLocks noChangeAspect="1"/>
          </p:cNvPicPr>
          <p:nvPr/>
        </p:nvPicPr>
        <p:blipFill>
          <a:blip r:embed="rId9">
            <a:alphaModFix amt="12328"/>
            <a:extLst/>
          </a:blip>
          <a:stretch>
            <a:fillRect/>
          </a:stretch>
        </p:blipFill>
        <p:spPr>
          <a:xfrm>
            <a:off x="1004011" y="3394573"/>
            <a:ext cx="2182419" cy="1745935"/>
          </a:xfrm>
          <a:prstGeom prst="rect">
            <a:avLst/>
          </a:prstGeom>
          <a:ln w="12700">
            <a:miter lim="400000"/>
          </a:ln>
        </p:spPr>
      </p:pic>
      <p:sp>
        <p:nvSpPr>
          <p:cNvPr id="3915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٦٩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9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3917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918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3920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3921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3922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3923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3924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3925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3926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27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3928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3929" name="مستطيل"/>
          <p:cNvSpPr/>
          <p:nvPr/>
        </p:nvSpPr>
        <p:spPr>
          <a:xfrm>
            <a:off x="665913" y="674698"/>
            <a:ext cx="10576181" cy="5836334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>
                <a:noFill/>
              </a:defRPr>
            </a:pPr>
          </a:p>
        </p:txBody>
      </p:sp>
      <p:sp>
        <p:nvSpPr>
          <p:cNvPr id="3930" name="لاتنسوني من دعواتكم الصادقة"/>
          <p:cNvSpPr txBox="1"/>
          <p:nvPr/>
        </p:nvSpPr>
        <p:spPr>
          <a:xfrm rot="872941">
            <a:off x="1625560" y="3701989"/>
            <a:ext cx="1348416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3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6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77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8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83" name="تجميع"/>
          <p:cNvGrpSpPr/>
          <p:nvPr/>
        </p:nvGrpSpPr>
        <p:grpSpPr>
          <a:xfrm>
            <a:off x="7545040" y="2081494"/>
            <a:ext cx="1116254" cy="937695"/>
            <a:chOff x="0" y="0"/>
            <a:chExt cx="1116252" cy="937693"/>
          </a:xfrm>
        </p:grpSpPr>
        <p:grpSp>
          <p:nvGrpSpPr>
            <p:cNvPr id="3381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79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80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382" name="تبسيط العبارات الجبرية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تبسيط العبارات الجبرية </a:t>
              </a:r>
            </a:p>
          </p:txBody>
        </p:sp>
      </p:grpSp>
      <p:grpSp>
        <p:nvGrpSpPr>
          <p:cNvPr id="3388" name="تجميع"/>
          <p:cNvGrpSpPr/>
          <p:nvPr/>
        </p:nvGrpSpPr>
        <p:grpSpPr>
          <a:xfrm>
            <a:off x="6413634" y="2081494"/>
            <a:ext cx="1116253" cy="937695"/>
            <a:chOff x="0" y="0"/>
            <a:chExt cx="1116252" cy="937693"/>
          </a:xfrm>
        </p:grpSpPr>
        <p:grpSp>
          <p:nvGrpSpPr>
            <p:cNvPr id="3386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84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85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387" name="حل معادلات ذات خطوتين"/>
            <p:cNvSpPr txBox="1"/>
            <p:nvPr/>
          </p:nvSpPr>
          <p:spPr>
            <a:xfrm>
              <a:off x="156894" y="282803"/>
              <a:ext cx="802462" cy="372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معادلات ذات خطوتين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3" grpId="1"/>
      <p:bldP build="whole" bldLvl="1" animBg="1" rev="0" advAuto="0" spid="338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2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90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91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9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394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5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6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397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398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40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01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07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02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3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4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5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6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409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10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13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11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2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16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14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15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17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18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19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20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19"/>
                </p:tgtEl>
              </p:cMediaNode>
            </p:audio>
          </p:childTnLst>
        </p:cTn>
      </p:par>
    </p:tnLst>
    <p:bldLst>
      <p:bldP build="whole" bldLvl="1" animBg="1" rev="0" advAuto="0" spid="3418" grpId="2"/>
      <p:bldP build="whole" bldLvl="1" animBg="1" rev="0" advAuto="0" spid="3417" grpId="3"/>
      <p:bldP build="whole" bldLvl="1" animBg="1" rev="0" advAuto="0" spid="3417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2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2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25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26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27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8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3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29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35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30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1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2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3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4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39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37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8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42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40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1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43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44" name="الثابت في العبارة الجبرية التالية :٢س-٧.…"/>
          <p:cNvSpPr txBox="1"/>
          <p:nvPr/>
        </p:nvSpPr>
        <p:spPr>
          <a:xfrm>
            <a:off x="3050318" y="2746581"/>
            <a:ext cx="6350454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3600"/>
            </a:pPr>
            <a:r>
              <a:t>الثابت في العبارة الجبرية التالية :٢س-٧. </a:t>
            </a:r>
          </a:p>
          <a:p>
            <a:pPr algn="r" rtl="0">
              <a:defRPr b="1" sz="3600"/>
            </a:pPr>
            <a:r>
              <a:t>هو ٧</a:t>
            </a:r>
          </a:p>
        </p:txBody>
      </p:sp>
      <p:pic>
        <p:nvPicPr>
          <p:cNvPr id="3445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46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7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8" name="صح"/>
          <p:cNvSpPr txBox="1"/>
          <p:nvPr/>
        </p:nvSpPr>
        <p:spPr>
          <a:xfrm>
            <a:off x="7573266" y="4387241"/>
            <a:ext cx="62081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صح</a:t>
            </a:r>
          </a:p>
        </p:txBody>
      </p:sp>
      <p:sp>
        <p:nvSpPr>
          <p:cNvPr id="3449" name="خطا"/>
          <p:cNvSpPr txBox="1"/>
          <p:nvPr/>
        </p:nvSpPr>
        <p:spPr>
          <a:xfrm>
            <a:off x="4242639" y="4510797"/>
            <a:ext cx="72551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خطا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5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5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4" name="Google Shape;4238;p45"/>
          <p:cNvSpPr/>
          <p:nvPr/>
        </p:nvSpPr>
        <p:spPr>
          <a:xfrm rot="599">
            <a:off x="2517667" y="2303653"/>
            <a:ext cx="7157195" cy="175362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5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5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6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5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6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5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67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65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6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7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68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9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71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72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3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74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5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6" name="-٦"/>
          <p:cNvSpPr txBox="1"/>
          <p:nvPr/>
        </p:nvSpPr>
        <p:spPr>
          <a:xfrm>
            <a:off x="7772399" y="4387241"/>
            <a:ext cx="421680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-٦</a:t>
            </a:r>
          </a:p>
        </p:txBody>
      </p:sp>
      <p:sp>
        <p:nvSpPr>
          <p:cNvPr id="3477" name="٦"/>
          <p:cNvSpPr txBox="1"/>
          <p:nvPr/>
        </p:nvSpPr>
        <p:spPr>
          <a:xfrm>
            <a:off x="4698723" y="4510797"/>
            <a:ext cx="269430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٦</a:t>
            </a:r>
          </a:p>
        </p:txBody>
      </p:sp>
      <p:pic>
        <p:nvPicPr>
          <p:cNvPr id="3478" name="IMG_4563.jpeg" descr="IMG_4563.jpeg"/>
          <p:cNvPicPr>
            <a:picLocks noChangeAspect="1"/>
          </p:cNvPicPr>
          <p:nvPr/>
        </p:nvPicPr>
        <p:blipFill>
          <a:blip r:embed="rId7">
            <a:extLst/>
          </a:blip>
          <a:srcRect l="3795" t="7605" r="15307" b="73628"/>
          <a:stretch>
            <a:fillRect/>
          </a:stretch>
        </p:blipFill>
        <p:spPr>
          <a:xfrm>
            <a:off x="3298619" y="2668457"/>
            <a:ext cx="5349417" cy="94334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81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82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15401" r="50000" b="64357"/>
          <a:stretch>
            <a:fillRect/>
          </a:stretch>
        </p:blipFill>
        <p:spPr>
          <a:xfrm>
            <a:off x="857804" y="788105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83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4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5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9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8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9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8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04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94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05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06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07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508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