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CB839D-983B-4A33-A05F-1224DAFFD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4C88AC3-6F21-4FAA-8683-D1E46F9DB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D153E28-FF74-417C-8A5C-170A07B48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82F89A-2212-4E61-80FA-AAA8FF630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2056CD5-1BE1-4FC2-BB8B-8FBCF585C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9898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7C54C9-F6FB-4DC5-8CBF-82B6CB1C0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3464EAB-6D82-4C1F-90B4-69B0C0FD5A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3CFF1F-FFF1-4B47-850A-B20D9EC5A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C83B36-880D-4100-BA01-C36E9965C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B2A105-E503-4D3A-9F17-C56F68A9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42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0C9FE8F-0C8E-4289-82BD-C4E87172C5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0C9EEC8-2159-4299-A0F0-B989ECDD2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EFE412-A0A1-496E-9995-32CB7F0EF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9CEAFF-2D67-4C87-8BB0-54FE3E689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5F88C82-25A7-427F-A340-6609FDB4E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535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FA1522-58EA-4B97-8F39-39615B690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568A3D-C783-44C7-9C32-BF3C3C3B5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A3EA35-14D9-48E8-A90A-D2933B9F3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AF9BBDF-BD4F-46C8-9DF1-91237F004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17FD2A-8636-4A3F-B2C2-7026FFA7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48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28F0E4-449A-48F0-8700-5127F9BF9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EE72434-2585-4A4C-ABA4-2759568D9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BB1881-EF10-4825-BF36-3D4B0713B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47A3C0A-B42F-470A-B81D-85EC0E1EC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090CAA-FE42-4C25-B0A8-201AA2AE4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714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C22FAF-AC6A-478D-B468-473E678DB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699D2E7-9DD7-45E1-AD01-0CB3CDA058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FA1EF55-F729-475C-A623-E3FE364DD3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ECD30E8-C443-4230-96D1-0F4E94D3F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3C24D6A-B666-4D3A-8868-AB155F181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1692306-0333-4721-8BDB-AA1F7BBF5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7482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513ECB-C8E0-4CAE-84EB-F9B3BA666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06D0683-762F-4687-929F-706D936A6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3CC3DF5-B11E-47AD-9537-B2A95CBB1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CF6CE0A-5DB3-4347-A41F-DAA70A577A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D61831F-2A41-411F-9396-1E4C60EDB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0D9DE78-57C3-47E0-A1BC-D04169FB1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28C795B-C687-4C54-A8E5-1B6BEFD95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666957-974B-4068-876A-43950ABA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4347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27BC88-7CE8-47C6-9F5B-DCF7C5C86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554D376-AE4B-4C0C-AEFF-AB88AB50A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1A076C3-CF33-4150-909B-2658F6572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248B04F-3BC4-4C88-9FDB-803012123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62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2EB14C0-B43D-4DFD-B3B8-270B60E7D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8734221-9B1C-474C-9F2A-DB2FF7911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1575FDB-4B89-4971-9857-084566760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054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9CBDBE-25D8-4971-B00B-169C5C602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01B9DF5-7A39-4184-B04D-8B82D1A2E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4BB553E-313B-4561-A01A-7579B1878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B12F4C6-E22C-4877-8A98-11A2EE182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D9260B4-14EE-424C-8F28-D08BC1716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CF6C783-E413-4E2E-9239-89A3F54D8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8798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5C1292-27B3-4C48-ADEA-62D076A2A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E044167-FC83-48B9-BCD4-BAB43716B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B246F04-176E-44A7-B493-08EA81BF4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4730161-A60E-4639-9E5C-F67FED1D7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033DC34-2C56-4961-B317-2A1B5249F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DD11947-B92D-474C-94D8-C0BB22BAE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4215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CC4AB21-CDA1-431E-8932-E7CEC8987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AE096FE-F35D-495C-B280-7296A1B78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459A90-3E3E-4F36-B9B8-6B1B9E00D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7007C-342F-4EDC-9EE5-90AECEE167BC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F5AEE9-2B00-40FB-BA2E-80C449BBC1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F637087-CBA2-4B5B-AA8C-4FE28F71E1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BE8EE-875C-4763-AA5F-D233EE6963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376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6 - 1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طرح العشرات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أطرح العشرات باستعمال حقائق الطرح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4778302-BA0E-4F16-A5E3-D5614D63AF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87" y="2014537"/>
            <a:ext cx="6800850" cy="3278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08CF9DE-748A-47CB-98F6-A7F0651B11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5575" y="2543174"/>
            <a:ext cx="8858250" cy="282892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59A2FF2-CCC4-4F1F-852C-2ED2AB227B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3375" y="1675128"/>
            <a:ext cx="5962650" cy="48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CD5B8FC-29A6-44D0-96C9-6349B9B355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4595" y="2055018"/>
            <a:ext cx="8970168" cy="301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207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2874FB6-A0CD-4385-B9C0-717F92DAFC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4807" y="1752869"/>
            <a:ext cx="5962650" cy="48312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2E54C0A-243B-4F36-A6CE-40F02BC40E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3225" y="2470411"/>
            <a:ext cx="8687702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84F275C-BA7F-4BFE-98B1-BFD0404924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9832" y="2033586"/>
            <a:ext cx="8801100" cy="310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749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AA03194-1227-4BB2-B0C9-D52966F94A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7396" y="1981199"/>
            <a:ext cx="9067800" cy="299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058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8223365-1C6A-458A-B884-D34F2E3867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9702" y="2380057"/>
            <a:ext cx="6600825" cy="18764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3A5AF4C-D6BD-40EC-B6E4-42E4E8649C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1337" y="2380056"/>
            <a:ext cx="1840707" cy="18133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D4B35CE-740D-41B9-B6F6-5C6D3DF966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58412" y="1700213"/>
            <a:ext cx="1662115" cy="554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84586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60</Words>
  <Application>Microsoft Office PowerPoint</Application>
  <PresentationFormat>شاشة عريضة</PresentationFormat>
  <Paragraphs>13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2021-11-25T12:28:28Z</dcterms:created>
  <dcterms:modified xsi:type="dcterms:W3CDTF">2021-11-25T12:43:02Z</dcterms:modified>
</cp:coreProperties>
</file>