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A982"/>
    <a:srgbClr val="C2EEF4"/>
    <a:srgbClr val="9AE3EC"/>
    <a:srgbClr val="D0E0D3"/>
    <a:srgbClr val="6E99BA"/>
    <a:srgbClr val="A4BFD4"/>
    <a:srgbClr val="F8E1D5"/>
    <a:srgbClr val="FFD791"/>
    <a:srgbClr val="A07CA0"/>
    <a:srgbClr val="FFC3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88" d="100"/>
          <a:sy n="88" d="100"/>
        </p:scale>
        <p:origin x="52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CCCA004-CCE2-42DE-A686-C9175999C065}" type="datetimeFigureOut">
              <a:rPr lang="ar-SA" smtClean="0"/>
              <a:t>27/09/44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198727F-5D51-422E-B1CC-056C5F64600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933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27/09/44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905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27/09/44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874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27/09/44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850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27/09/44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291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27/09/44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940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27/09/44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051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27/09/44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845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27/09/44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002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27/09/44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77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27/09/44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65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27/09/44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495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E0F1F-CBFA-490C-AF93-A21012932AAC}" type="datetimeFigureOut">
              <a:rPr lang="ar-SA" smtClean="0"/>
              <a:t>27/09/44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856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10" Type="http://schemas.openxmlformats.org/officeDocument/2006/relationships/image" Target="../media/image6.emf"/><Relationship Id="rId4" Type="http://schemas.microsoft.com/office/2007/relationships/hdphoto" Target="../media/hdphoto1.wdp"/><Relationship Id="rId9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10.emf"/><Relationship Id="rId5" Type="http://schemas.microsoft.com/office/2007/relationships/hdphoto" Target="../media/hdphoto2.wdp"/><Relationship Id="rId10" Type="http://schemas.openxmlformats.org/officeDocument/2006/relationships/image" Target="../media/image9.emf"/><Relationship Id="rId4" Type="http://schemas.openxmlformats.org/officeDocument/2006/relationships/image" Target="../media/image3.png"/><Relationship Id="rId9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9923" y="2303922"/>
            <a:ext cx="3854584" cy="2878988"/>
          </a:xfrm>
          <a:prstGeom prst="rect">
            <a:avLst/>
          </a:prstGeom>
        </p:spPr>
      </p:pic>
      <p:sp>
        <p:nvSpPr>
          <p:cNvPr id="39" name="مستطيل ذو زاويتين مستديرتين في نفس الجانب 38"/>
          <p:cNvSpPr/>
          <p:nvPr/>
        </p:nvSpPr>
        <p:spPr>
          <a:xfrm flipV="1">
            <a:off x="57731" y="49789"/>
            <a:ext cx="1146623" cy="1700972"/>
          </a:xfrm>
          <a:prstGeom prst="round2SameRect">
            <a:avLst/>
          </a:prstGeom>
          <a:solidFill>
            <a:srgbClr val="FEA9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7" name="مستطيل 36"/>
          <p:cNvSpPr/>
          <p:nvPr/>
        </p:nvSpPr>
        <p:spPr>
          <a:xfrm>
            <a:off x="10916206" y="683557"/>
            <a:ext cx="322336" cy="696366"/>
          </a:xfrm>
          <a:prstGeom prst="rect">
            <a:avLst/>
          </a:prstGeom>
          <a:solidFill>
            <a:srgbClr val="FEA9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مستطيل 34"/>
          <p:cNvSpPr/>
          <p:nvPr/>
        </p:nvSpPr>
        <p:spPr>
          <a:xfrm>
            <a:off x="11312386" y="212567"/>
            <a:ext cx="322336" cy="13411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/>
          <p:cNvSpPr/>
          <p:nvPr/>
        </p:nvSpPr>
        <p:spPr>
          <a:xfrm>
            <a:off x="11708566" y="657112"/>
            <a:ext cx="322336" cy="1341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ذو زاويتين مستديرتين في نفس الجانب 7"/>
          <p:cNvSpPr/>
          <p:nvPr/>
        </p:nvSpPr>
        <p:spPr>
          <a:xfrm flipV="1">
            <a:off x="55160" y="52807"/>
            <a:ext cx="12073194" cy="667336"/>
          </a:xfrm>
          <a:prstGeom prst="round2SameRect">
            <a:avLst/>
          </a:prstGeom>
          <a:solidFill>
            <a:srgbClr val="A4BF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8560658" y="900275"/>
            <a:ext cx="2295812" cy="47327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   أجيب </a:t>
            </a:r>
            <a:r>
              <a:rPr lang="ar-SA" b="1" dirty="0">
                <a:solidFill>
                  <a:schemeClr val="bg2">
                    <a:lumMod val="25000"/>
                  </a:schemeClr>
                </a:solidFill>
              </a:rPr>
              <a:t>عن الأسئلة الآتية : </a:t>
            </a: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10606900" y="175569"/>
            <a:ext cx="1371600" cy="455324"/>
          </a:xfrm>
          <a:prstGeom prst="flowChartTerminator">
            <a:avLst/>
          </a:prstGeom>
          <a:ln>
            <a:solidFill>
              <a:srgbClr val="A4BFD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العاشر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6" name="مخطط انسيابي: محطة طرفية 35"/>
          <p:cNvSpPr/>
          <p:nvPr/>
        </p:nvSpPr>
        <p:spPr>
          <a:xfrm>
            <a:off x="7898674" y="158813"/>
            <a:ext cx="2473214" cy="455324"/>
          </a:xfrm>
          <a:prstGeom prst="flowChartTerminator">
            <a:avLst/>
          </a:prstGeom>
          <a:ln>
            <a:solidFill>
              <a:srgbClr val="A4BFD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عرض البيانات وتفسيرها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292062" y="163801"/>
            <a:ext cx="1371600" cy="455324"/>
          </a:xfrm>
          <a:prstGeom prst="flowChartTerminator">
            <a:avLst/>
          </a:prstGeom>
          <a:ln>
            <a:solidFill>
              <a:srgbClr val="A4BFD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133" b="99467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3632" t="5813" r="15979" b="3379"/>
          <a:stretch/>
        </p:blipFill>
        <p:spPr>
          <a:xfrm flipH="1">
            <a:off x="124105" y="5183323"/>
            <a:ext cx="1185818" cy="1598137"/>
          </a:xfrm>
          <a:prstGeom prst="rect">
            <a:avLst/>
          </a:prstGeom>
        </p:spPr>
      </p:pic>
      <p:pic>
        <p:nvPicPr>
          <p:cNvPr id="33" name="صورة 3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5134" y="5899703"/>
            <a:ext cx="899175" cy="899175"/>
          </a:xfrm>
          <a:prstGeom prst="rect">
            <a:avLst/>
          </a:prstGeom>
        </p:spPr>
      </p:pic>
      <p:sp>
        <p:nvSpPr>
          <p:cNvPr id="38" name="مستطيل ذو زاويتين مستديرتين في نفس الجانب 37"/>
          <p:cNvSpPr/>
          <p:nvPr/>
        </p:nvSpPr>
        <p:spPr>
          <a:xfrm flipV="1">
            <a:off x="438152" y="52807"/>
            <a:ext cx="1154538" cy="1218644"/>
          </a:xfrm>
          <a:prstGeom prst="round2SameRect">
            <a:avLst/>
          </a:prstGeom>
          <a:solidFill>
            <a:srgbClr val="C2EE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مخطط انسيابي: محطة طرفية 44"/>
          <p:cNvSpPr/>
          <p:nvPr/>
        </p:nvSpPr>
        <p:spPr>
          <a:xfrm>
            <a:off x="557102" y="212567"/>
            <a:ext cx="953242" cy="455324"/>
          </a:xfrm>
          <a:prstGeom prst="flowChartTerminator">
            <a:avLst/>
          </a:prstGeom>
          <a:ln>
            <a:solidFill>
              <a:srgbClr val="A4BFD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٨٦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06" y="1770999"/>
            <a:ext cx="793068" cy="793068"/>
          </a:xfrm>
          <a:prstGeom prst="rect">
            <a:avLst/>
          </a:prstGeom>
        </p:spPr>
      </p:pic>
      <p:sp>
        <p:nvSpPr>
          <p:cNvPr id="4" name="مربع نص 3"/>
          <p:cNvSpPr txBox="1"/>
          <p:nvPr/>
        </p:nvSpPr>
        <p:spPr>
          <a:xfrm>
            <a:off x="6810821" y="2690317"/>
            <a:ext cx="251677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٦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 = ١٢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طالب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88684" y="1465096"/>
            <a:ext cx="6733724" cy="571330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 rotWithShape="1">
          <a:blip r:embed="rId10"/>
          <a:srcRect b="80666"/>
          <a:stretch/>
        </p:blipFill>
        <p:spPr>
          <a:xfrm>
            <a:off x="5381185" y="2136709"/>
            <a:ext cx="5965001" cy="602011"/>
          </a:xfrm>
          <a:prstGeom prst="rect">
            <a:avLst/>
          </a:prstGeom>
        </p:spPr>
      </p:pic>
      <p:pic>
        <p:nvPicPr>
          <p:cNvPr id="22" name="صورة 21"/>
          <p:cNvPicPr>
            <a:picLocks noChangeAspect="1"/>
          </p:cNvPicPr>
          <p:nvPr/>
        </p:nvPicPr>
        <p:blipFill rotWithShape="1">
          <a:blip r:embed="rId10"/>
          <a:srcRect l="38518" t="77339"/>
          <a:stretch/>
        </p:blipFill>
        <p:spPr>
          <a:xfrm>
            <a:off x="6943160" y="5629582"/>
            <a:ext cx="3667433" cy="705616"/>
          </a:xfrm>
          <a:prstGeom prst="rect">
            <a:avLst/>
          </a:prstGeom>
        </p:spPr>
      </p:pic>
      <p:pic>
        <p:nvPicPr>
          <p:cNvPr id="23" name="صورة 22"/>
          <p:cNvPicPr>
            <a:picLocks noChangeAspect="1"/>
          </p:cNvPicPr>
          <p:nvPr/>
        </p:nvPicPr>
        <p:blipFill rotWithShape="1">
          <a:blip r:embed="rId10"/>
          <a:srcRect l="-268" t="19016" r="1" b="42036"/>
          <a:stretch/>
        </p:blipFill>
        <p:spPr>
          <a:xfrm>
            <a:off x="5365192" y="3148421"/>
            <a:ext cx="5980994" cy="1212717"/>
          </a:xfrm>
          <a:prstGeom prst="rect">
            <a:avLst/>
          </a:prstGeom>
        </p:spPr>
      </p:pic>
      <p:pic>
        <p:nvPicPr>
          <p:cNvPr id="24" name="صورة 23"/>
          <p:cNvPicPr>
            <a:picLocks noChangeAspect="1"/>
          </p:cNvPicPr>
          <p:nvPr/>
        </p:nvPicPr>
        <p:blipFill rotWithShape="1">
          <a:blip r:embed="rId10"/>
          <a:srcRect t="57323" b="21422"/>
          <a:stretch/>
        </p:blipFill>
        <p:spPr>
          <a:xfrm>
            <a:off x="5381185" y="4788947"/>
            <a:ext cx="5965001" cy="661852"/>
          </a:xfrm>
          <a:prstGeom prst="rect">
            <a:avLst/>
          </a:prstGeom>
        </p:spPr>
      </p:pic>
      <p:sp>
        <p:nvSpPr>
          <p:cNvPr id="25" name="مربع نص 24"/>
          <p:cNvSpPr txBox="1"/>
          <p:nvPr/>
        </p:nvSpPr>
        <p:spPr>
          <a:xfrm>
            <a:off x="6943160" y="4374642"/>
            <a:ext cx="251677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١٠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٦ = ٤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طلاب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5462278" y="4943453"/>
            <a:ext cx="91947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الشتاء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3169920" y="5821101"/>
            <a:ext cx="376576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٦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+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١٢ + ٦ + ١٠ = ٣٤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طالب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09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5" grpId="0"/>
      <p:bldP spid="26" grpId="0"/>
      <p:bldP spid="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مستطيل ذو زاويتين مستديرتين في نفس الجانب 38"/>
          <p:cNvSpPr/>
          <p:nvPr/>
        </p:nvSpPr>
        <p:spPr>
          <a:xfrm flipV="1">
            <a:off x="57731" y="49789"/>
            <a:ext cx="1146623" cy="1700972"/>
          </a:xfrm>
          <a:prstGeom prst="round2SameRect">
            <a:avLst/>
          </a:prstGeom>
          <a:solidFill>
            <a:srgbClr val="FEA9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7" name="مستطيل 36"/>
          <p:cNvSpPr/>
          <p:nvPr/>
        </p:nvSpPr>
        <p:spPr>
          <a:xfrm>
            <a:off x="10916206" y="683557"/>
            <a:ext cx="322336" cy="696366"/>
          </a:xfrm>
          <a:prstGeom prst="rect">
            <a:avLst/>
          </a:prstGeom>
          <a:solidFill>
            <a:srgbClr val="FEA9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مستطيل 34"/>
          <p:cNvSpPr/>
          <p:nvPr/>
        </p:nvSpPr>
        <p:spPr>
          <a:xfrm>
            <a:off x="11312386" y="212567"/>
            <a:ext cx="322336" cy="13411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/>
          <p:cNvSpPr/>
          <p:nvPr/>
        </p:nvSpPr>
        <p:spPr>
          <a:xfrm>
            <a:off x="11708566" y="657112"/>
            <a:ext cx="322336" cy="1341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ذو زاويتين مستديرتين في نفس الجانب 7"/>
          <p:cNvSpPr/>
          <p:nvPr/>
        </p:nvSpPr>
        <p:spPr>
          <a:xfrm flipV="1">
            <a:off x="55160" y="52807"/>
            <a:ext cx="12073194" cy="667336"/>
          </a:xfrm>
          <a:prstGeom prst="round2SameRect">
            <a:avLst/>
          </a:prstGeom>
          <a:solidFill>
            <a:srgbClr val="A4BF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8560658" y="900275"/>
            <a:ext cx="2295812" cy="47327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   أجيب </a:t>
            </a:r>
            <a:r>
              <a:rPr lang="ar-SA" b="1" dirty="0">
                <a:solidFill>
                  <a:schemeClr val="bg2">
                    <a:lumMod val="25000"/>
                  </a:schemeClr>
                </a:solidFill>
              </a:rPr>
              <a:t>عن الأسئلة الآتية : </a:t>
            </a: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10606900" y="175569"/>
            <a:ext cx="1371600" cy="455324"/>
          </a:xfrm>
          <a:prstGeom prst="flowChartTerminator">
            <a:avLst/>
          </a:prstGeom>
          <a:ln>
            <a:solidFill>
              <a:srgbClr val="A4BFD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العاشر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6" name="مخطط انسيابي: محطة طرفية 35"/>
          <p:cNvSpPr/>
          <p:nvPr/>
        </p:nvSpPr>
        <p:spPr>
          <a:xfrm>
            <a:off x="7898674" y="158813"/>
            <a:ext cx="2473214" cy="455324"/>
          </a:xfrm>
          <a:prstGeom prst="flowChartTerminator">
            <a:avLst/>
          </a:prstGeom>
          <a:ln>
            <a:solidFill>
              <a:srgbClr val="A4BFD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عرض البيانات وتفسيرها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292062" y="163801"/>
            <a:ext cx="1371600" cy="455324"/>
          </a:xfrm>
          <a:prstGeom prst="flowChartTerminator">
            <a:avLst/>
          </a:prstGeom>
          <a:ln>
            <a:solidFill>
              <a:srgbClr val="A4BFD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133" b="99467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3632" t="5813" r="15979" b="3379"/>
          <a:stretch/>
        </p:blipFill>
        <p:spPr>
          <a:xfrm flipH="1">
            <a:off x="124105" y="5183323"/>
            <a:ext cx="1185818" cy="1598137"/>
          </a:xfrm>
          <a:prstGeom prst="rect">
            <a:avLst/>
          </a:prstGeom>
        </p:spPr>
      </p:pic>
      <p:pic>
        <p:nvPicPr>
          <p:cNvPr id="33" name="صورة 32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5134" y="5899703"/>
            <a:ext cx="899175" cy="899175"/>
          </a:xfrm>
          <a:prstGeom prst="rect">
            <a:avLst/>
          </a:prstGeom>
        </p:spPr>
      </p:pic>
      <p:sp>
        <p:nvSpPr>
          <p:cNvPr id="38" name="مستطيل ذو زاويتين مستديرتين في نفس الجانب 37"/>
          <p:cNvSpPr/>
          <p:nvPr/>
        </p:nvSpPr>
        <p:spPr>
          <a:xfrm flipV="1">
            <a:off x="438152" y="52807"/>
            <a:ext cx="1154538" cy="1218644"/>
          </a:xfrm>
          <a:prstGeom prst="round2SameRect">
            <a:avLst/>
          </a:prstGeom>
          <a:solidFill>
            <a:srgbClr val="C2EE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مخطط انسيابي: محطة طرفية 44"/>
          <p:cNvSpPr/>
          <p:nvPr/>
        </p:nvSpPr>
        <p:spPr>
          <a:xfrm>
            <a:off x="557102" y="212567"/>
            <a:ext cx="953242" cy="455324"/>
          </a:xfrm>
          <a:prstGeom prst="flowChartTerminator">
            <a:avLst/>
          </a:prstGeom>
          <a:ln>
            <a:solidFill>
              <a:srgbClr val="A4BFD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٨٦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06" y="1770999"/>
            <a:ext cx="793068" cy="793068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48310" y="2672320"/>
            <a:ext cx="2155731" cy="2583864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67692" y="2649274"/>
            <a:ext cx="2273391" cy="2606910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497052" y="2627053"/>
            <a:ext cx="2359418" cy="2643811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321870" y="1553686"/>
            <a:ext cx="3534600" cy="795400"/>
          </a:xfrm>
          <a:prstGeom prst="rect">
            <a:avLst/>
          </a:prstGeom>
        </p:spPr>
      </p:pic>
      <p:sp>
        <p:nvSpPr>
          <p:cNvPr id="12" name="مربع نص 11"/>
          <p:cNvSpPr txBox="1"/>
          <p:nvPr/>
        </p:nvSpPr>
        <p:spPr>
          <a:xfrm>
            <a:off x="9113000" y="4876801"/>
            <a:ext cx="56376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٦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8740092" y="2524023"/>
            <a:ext cx="42401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١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5875324" y="4876801"/>
            <a:ext cx="56376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5540277" y="2626296"/>
            <a:ext cx="42401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٢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2448969" y="4868092"/>
            <a:ext cx="56376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٢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2204950" y="2626296"/>
            <a:ext cx="42401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٢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013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0.00116 L 0.02865 0.3405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2" y="169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0.00116 L 0.02474 0.325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7" y="16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0.00116 L 0.01367 0.32431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7" y="1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4" grpId="0"/>
      <p:bldP spid="24" grpId="1"/>
      <p:bldP spid="25" grpId="0"/>
      <p:bldP spid="26" grpId="0"/>
      <p:bldP spid="26" grpId="1"/>
      <p:bldP spid="27" grpId="0"/>
      <p:bldP spid="28" grpId="0"/>
      <p:bldP spid="2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515" y="1728755"/>
            <a:ext cx="10410671" cy="3675789"/>
          </a:xfrm>
          <a:prstGeom prst="rect">
            <a:avLst/>
          </a:prstGeom>
        </p:spPr>
      </p:pic>
      <p:sp>
        <p:nvSpPr>
          <p:cNvPr id="39" name="مستطيل ذو زاويتين مستديرتين في نفس الجانب 38"/>
          <p:cNvSpPr/>
          <p:nvPr/>
        </p:nvSpPr>
        <p:spPr>
          <a:xfrm flipV="1">
            <a:off x="57731" y="49789"/>
            <a:ext cx="1146623" cy="1700972"/>
          </a:xfrm>
          <a:prstGeom prst="round2SameRect">
            <a:avLst/>
          </a:prstGeom>
          <a:solidFill>
            <a:srgbClr val="FEA9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7" name="مستطيل 36"/>
          <p:cNvSpPr/>
          <p:nvPr/>
        </p:nvSpPr>
        <p:spPr>
          <a:xfrm>
            <a:off x="10916206" y="683557"/>
            <a:ext cx="322336" cy="696366"/>
          </a:xfrm>
          <a:prstGeom prst="rect">
            <a:avLst/>
          </a:prstGeom>
          <a:solidFill>
            <a:srgbClr val="FEA9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مستطيل 34"/>
          <p:cNvSpPr/>
          <p:nvPr/>
        </p:nvSpPr>
        <p:spPr>
          <a:xfrm>
            <a:off x="11312386" y="212567"/>
            <a:ext cx="322336" cy="13411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/>
          <p:cNvSpPr/>
          <p:nvPr/>
        </p:nvSpPr>
        <p:spPr>
          <a:xfrm>
            <a:off x="11708566" y="657112"/>
            <a:ext cx="322336" cy="13411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ذو زاويتين مستديرتين في نفس الجانب 7"/>
          <p:cNvSpPr/>
          <p:nvPr/>
        </p:nvSpPr>
        <p:spPr>
          <a:xfrm flipV="1">
            <a:off x="55160" y="52807"/>
            <a:ext cx="12073194" cy="667336"/>
          </a:xfrm>
          <a:prstGeom prst="round2SameRect">
            <a:avLst/>
          </a:prstGeom>
          <a:solidFill>
            <a:srgbClr val="A4BF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8560658" y="900275"/>
            <a:ext cx="2295812" cy="47327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   أجيب </a:t>
            </a:r>
            <a:r>
              <a:rPr lang="ar-SA" b="1" dirty="0">
                <a:solidFill>
                  <a:schemeClr val="bg2">
                    <a:lumMod val="25000"/>
                  </a:schemeClr>
                </a:solidFill>
              </a:rPr>
              <a:t>عن الأسئلة الآتية : </a:t>
            </a: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10606900" y="175569"/>
            <a:ext cx="1371600" cy="455324"/>
          </a:xfrm>
          <a:prstGeom prst="flowChartTerminator">
            <a:avLst/>
          </a:prstGeom>
          <a:ln>
            <a:solidFill>
              <a:srgbClr val="A4BFD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العاشر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6" name="مخطط انسيابي: محطة طرفية 35"/>
          <p:cNvSpPr/>
          <p:nvPr/>
        </p:nvSpPr>
        <p:spPr>
          <a:xfrm>
            <a:off x="7898674" y="158813"/>
            <a:ext cx="2473214" cy="455324"/>
          </a:xfrm>
          <a:prstGeom prst="flowChartTerminator">
            <a:avLst/>
          </a:prstGeom>
          <a:ln>
            <a:solidFill>
              <a:srgbClr val="A4BFD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عرض البيانات وتفسيرها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292062" y="163801"/>
            <a:ext cx="1371600" cy="455324"/>
          </a:xfrm>
          <a:prstGeom prst="flowChartTerminator">
            <a:avLst/>
          </a:prstGeom>
          <a:ln>
            <a:solidFill>
              <a:srgbClr val="A4BFD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133" b="99467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3632" t="5813" r="15979" b="3379"/>
          <a:stretch/>
        </p:blipFill>
        <p:spPr>
          <a:xfrm flipH="1">
            <a:off x="124105" y="5183323"/>
            <a:ext cx="1185818" cy="1598137"/>
          </a:xfrm>
          <a:prstGeom prst="rect">
            <a:avLst/>
          </a:prstGeom>
        </p:spPr>
      </p:pic>
      <p:pic>
        <p:nvPicPr>
          <p:cNvPr id="33" name="صورة 3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5134" y="5899703"/>
            <a:ext cx="899175" cy="899175"/>
          </a:xfrm>
          <a:prstGeom prst="rect">
            <a:avLst/>
          </a:prstGeom>
        </p:spPr>
      </p:pic>
      <p:sp>
        <p:nvSpPr>
          <p:cNvPr id="38" name="مستطيل ذو زاويتين مستديرتين في نفس الجانب 37"/>
          <p:cNvSpPr/>
          <p:nvPr/>
        </p:nvSpPr>
        <p:spPr>
          <a:xfrm flipV="1">
            <a:off x="438152" y="52807"/>
            <a:ext cx="1154538" cy="1218644"/>
          </a:xfrm>
          <a:prstGeom prst="round2SameRect">
            <a:avLst/>
          </a:prstGeom>
          <a:solidFill>
            <a:srgbClr val="C2EE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مخطط انسيابي: محطة طرفية 44"/>
          <p:cNvSpPr/>
          <p:nvPr/>
        </p:nvSpPr>
        <p:spPr>
          <a:xfrm>
            <a:off x="557102" y="212567"/>
            <a:ext cx="953242" cy="455324"/>
          </a:xfrm>
          <a:prstGeom prst="flowChartTerminator">
            <a:avLst/>
          </a:prstGeom>
          <a:ln>
            <a:solidFill>
              <a:srgbClr val="A4BFD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٨٦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06" y="1770999"/>
            <a:ext cx="793068" cy="793068"/>
          </a:xfrm>
          <a:prstGeom prst="rect">
            <a:avLst/>
          </a:prstGeom>
        </p:spPr>
      </p:pic>
      <p:sp>
        <p:nvSpPr>
          <p:cNvPr id="4" name="مربع نص 3"/>
          <p:cNvSpPr txBox="1"/>
          <p:nvPr/>
        </p:nvSpPr>
        <p:spPr>
          <a:xfrm>
            <a:off x="8821783" y="5557486"/>
            <a:ext cx="111469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الأحمر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19" name="مربع نص 18"/>
          <p:cNvSpPr txBox="1"/>
          <p:nvPr/>
        </p:nvSpPr>
        <p:spPr>
          <a:xfrm>
            <a:off x="5235357" y="5557486"/>
            <a:ext cx="111469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الأزرق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1443880" y="5555609"/>
            <a:ext cx="111469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الأخضر </a:t>
            </a:r>
            <a:r>
              <a:rPr lang="ar-SA" dirty="0" smtClean="0"/>
              <a:t>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57760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996</TotalTime>
  <Words>74</Words>
  <Application>Microsoft Office PowerPoint</Application>
  <PresentationFormat>شاشة عريضة</PresentationFormat>
  <Paragraphs>28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</dc:creator>
  <cp:lastModifiedBy>WinDows</cp:lastModifiedBy>
  <cp:revision>132</cp:revision>
  <dcterms:created xsi:type="dcterms:W3CDTF">2022-12-02T21:48:32Z</dcterms:created>
  <dcterms:modified xsi:type="dcterms:W3CDTF">2023-04-17T07:05:12Z</dcterms:modified>
</cp:coreProperties>
</file>