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media1.mp4" ContentType="video/unknown"/>
  <Override PartName="/ppt/media/image5.jpeg" ContentType="image/jpeg"/>
  <Override PartName="/ppt/media/image6.jpeg" ContentType="image/jpeg"/>
  <Override PartName="/ppt/media/media1.wav" ContentType="audio/unknown"/>
  <Override PartName="/ppt/media/image7.jpeg" ContentType="image/jpeg"/>
  <Override PartName="/ppt/media/media2.wav" ContentType="audio/unknown"/>
  <Override PartName="/ppt/media/image8.jpeg" ContentType="image/jpeg"/>
  <Override PartName="/ppt/media/image9.jpeg" ContentType="image/jpeg"/>
  <Override PartName="/ppt/media/media1.m4a" ContentType="audi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Shape 32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5" name="Shape 32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Relationship Id="rId4" Type="http://schemas.openxmlformats.org/officeDocument/2006/relationships/image" Target="../media/image4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206023" y="328273"/>
            <a:ext cx="721551" cy="6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تبسيط العبارات الجبرية"/>
          <p:cNvSpPr txBox="1"/>
          <p:nvPr/>
        </p:nvSpPr>
        <p:spPr>
          <a:xfrm>
            <a:off x="7435494" y="929148"/>
            <a:ext cx="1885486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تبسيط العبارات الجبرية </a:t>
            </a:r>
          </a:p>
        </p:txBody>
      </p:sp>
      <p:grpSp>
        <p:nvGrpSpPr>
          <p:cNvPr id="3170" name="🎯 استعمال خاصية التوزيع في…"/>
          <p:cNvGrpSpPr/>
          <p:nvPr/>
        </p:nvGrpSpPr>
        <p:grpSpPr>
          <a:xfrm>
            <a:off x="8936856" y="1985188"/>
            <a:ext cx="1453460" cy="774702"/>
            <a:chOff x="0" y="0"/>
            <a:chExt cx="1453458" cy="774701"/>
          </a:xfrm>
        </p:grpSpPr>
        <p:sp>
          <p:nvSpPr>
            <p:cNvPr id="3168" name="🎯 استعمال خاصية التوزيع في…"/>
            <p:cNvSpPr txBox="1"/>
            <p:nvPr/>
          </p:nvSpPr>
          <p:spPr>
            <a:xfrm>
              <a:off x="6349" y="12700"/>
              <a:ext cx="1440761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استعمال خاصية التوزيع في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تبسيط العبارات الجبرية </a:t>
              </a:r>
            </a:p>
          </p:txBody>
        </p:sp>
        <p:pic>
          <p:nvPicPr>
            <p:cNvPr id="3169" name="🎯 استعمال خاصية التوزيع في…  🎯 استعمال خاصية التوزيع في تبسيط العبارات الجبرية " descr="🎯 استعمال خاصية التوزيع في…  🎯 استعمال خاصية التوزيع في تبسيط العبارات الجبرية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1" name="IMG_4347.jpeg" descr="IMG_4347.jpeg"/>
          <p:cNvPicPr>
            <a:picLocks noChangeAspect="1"/>
          </p:cNvPicPr>
          <p:nvPr/>
        </p:nvPicPr>
        <p:blipFill>
          <a:blip r:embed="rId4">
            <a:alphaModFix amt="48173"/>
            <a:extLst/>
          </a:blip>
          <a:srcRect l="78403" t="58519" r="12473" b="24935"/>
          <a:stretch>
            <a:fillRect/>
          </a:stretch>
        </p:blipFill>
        <p:spPr>
          <a:xfrm>
            <a:off x="8936673" y="3699524"/>
            <a:ext cx="1202202" cy="1221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6" h="21345" fill="norm" stroke="1" extrusionOk="0">
                <a:moveTo>
                  <a:pt x="10729" y="13"/>
                </a:moveTo>
                <a:cubicBezTo>
                  <a:pt x="10050" y="-54"/>
                  <a:pt x="8416" y="149"/>
                  <a:pt x="7737" y="457"/>
                </a:cubicBezTo>
                <a:cubicBezTo>
                  <a:pt x="5174" y="1622"/>
                  <a:pt x="4496" y="2143"/>
                  <a:pt x="4350" y="3044"/>
                </a:cubicBezTo>
                <a:cubicBezTo>
                  <a:pt x="4066" y="4797"/>
                  <a:pt x="3226" y="5066"/>
                  <a:pt x="3439" y="3335"/>
                </a:cubicBezTo>
                <a:lnTo>
                  <a:pt x="3552" y="2392"/>
                </a:lnTo>
                <a:lnTo>
                  <a:pt x="2698" y="3308"/>
                </a:lnTo>
                <a:cubicBezTo>
                  <a:pt x="2228" y="3809"/>
                  <a:pt x="1635" y="4781"/>
                  <a:pt x="1386" y="5472"/>
                </a:cubicBezTo>
                <a:cubicBezTo>
                  <a:pt x="1137" y="6163"/>
                  <a:pt x="724" y="7248"/>
                  <a:pt x="461" y="7879"/>
                </a:cubicBezTo>
                <a:cubicBezTo>
                  <a:pt x="-129" y="9299"/>
                  <a:pt x="-159" y="11442"/>
                  <a:pt x="405" y="11846"/>
                </a:cubicBezTo>
                <a:cubicBezTo>
                  <a:pt x="691" y="12051"/>
                  <a:pt x="717" y="12189"/>
                  <a:pt x="504" y="12318"/>
                </a:cubicBezTo>
                <a:cubicBezTo>
                  <a:pt x="31" y="12604"/>
                  <a:pt x="160" y="13869"/>
                  <a:pt x="730" y="14579"/>
                </a:cubicBezTo>
                <a:cubicBezTo>
                  <a:pt x="1015" y="14936"/>
                  <a:pt x="1247" y="15376"/>
                  <a:pt x="1252" y="15564"/>
                </a:cubicBezTo>
                <a:cubicBezTo>
                  <a:pt x="1262" y="15991"/>
                  <a:pt x="1899" y="16842"/>
                  <a:pt x="2077" y="16667"/>
                </a:cubicBezTo>
                <a:cubicBezTo>
                  <a:pt x="2267" y="16481"/>
                  <a:pt x="2817" y="17184"/>
                  <a:pt x="3439" y="18415"/>
                </a:cubicBezTo>
                <a:cubicBezTo>
                  <a:pt x="3921" y="19368"/>
                  <a:pt x="4084" y="19484"/>
                  <a:pt x="5013" y="19552"/>
                </a:cubicBezTo>
                <a:cubicBezTo>
                  <a:pt x="5584" y="19595"/>
                  <a:pt x="6167" y="19773"/>
                  <a:pt x="6312" y="19941"/>
                </a:cubicBezTo>
                <a:cubicBezTo>
                  <a:pt x="6847" y="20557"/>
                  <a:pt x="7652" y="20863"/>
                  <a:pt x="7956" y="20565"/>
                </a:cubicBezTo>
                <a:cubicBezTo>
                  <a:pt x="8165" y="20359"/>
                  <a:pt x="8367" y="20388"/>
                  <a:pt x="8704" y="20676"/>
                </a:cubicBezTo>
                <a:cubicBezTo>
                  <a:pt x="8957" y="20893"/>
                  <a:pt x="9343" y="21138"/>
                  <a:pt x="9558" y="21224"/>
                </a:cubicBezTo>
                <a:cubicBezTo>
                  <a:pt x="10364" y="21546"/>
                  <a:pt x="12727" y="21181"/>
                  <a:pt x="13312" y="20641"/>
                </a:cubicBezTo>
                <a:cubicBezTo>
                  <a:pt x="13735" y="20251"/>
                  <a:pt x="14086" y="20147"/>
                  <a:pt x="14660" y="20260"/>
                </a:cubicBezTo>
                <a:cubicBezTo>
                  <a:pt x="15197" y="20365"/>
                  <a:pt x="15537" y="20291"/>
                  <a:pt x="15775" y="20010"/>
                </a:cubicBezTo>
                <a:cubicBezTo>
                  <a:pt x="15963" y="19788"/>
                  <a:pt x="16249" y="19608"/>
                  <a:pt x="16417" y="19608"/>
                </a:cubicBezTo>
                <a:cubicBezTo>
                  <a:pt x="16585" y="19608"/>
                  <a:pt x="17179" y="19149"/>
                  <a:pt x="17737" y="18588"/>
                </a:cubicBezTo>
                <a:cubicBezTo>
                  <a:pt x="18295" y="18027"/>
                  <a:pt x="18931" y="17569"/>
                  <a:pt x="19134" y="17569"/>
                </a:cubicBezTo>
                <a:cubicBezTo>
                  <a:pt x="19431" y="17569"/>
                  <a:pt x="19427" y="17493"/>
                  <a:pt x="19169" y="17187"/>
                </a:cubicBezTo>
                <a:cubicBezTo>
                  <a:pt x="18909" y="16879"/>
                  <a:pt x="18930" y="16776"/>
                  <a:pt x="19275" y="16646"/>
                </a:cubicBezTo>
                <a:cubicBezTo>
                  <a:pt x="19879" y="16418"/>
                  <a:pt x="21032" y="14397"/>
                  <a:pt x="21265" y="13150"/>
                </a:cubicBezTo>
                <a:cubicBezTo>
                  <a:pt x="21441" y="12204"/>
                  <a:pt x="21425" y="12140"/>
                  <a:pt x="21096" y="12581"/>
                </a:cubicBezTo>
                <a:cubicBezTo>
                  <a:pt x="20895" y="12851"/>
                  <a:pt x="20729" y="13154"/>
                  <a:pt x="20729" y="13254"/>
                </a:cubicBezTo>
                <a:cubicBezTo>
                  <a:pt x="20729" y="13354"/>
                  <a:pt x="20055" y="13813"/>
                  <a:pt x="19233" y="14267"/>
                </a:cubicBezTo>
                <a:cubicBezTo>
                  <a:pt x="18412" y="14721"/>
                  <a:pt x="17603" y="15285"/>
                  <a:pt x="17433" y="15522"/>
                </a:cubicBezTo>
                <a:cubicBezTo>
                  <a:pt x="17113" y="15969"/>
                  <a:pt x="16425" y="16038"/>
                  <a:pt x="15838" y="15682"/>
                </a:cubicBezTo>
                <a:cubicBezTo>
                  <a:pt x="15636" y="15560"/>
                  <a:pt x="15314" y="15649"/>
                  <a:pt x="15027" y="15904"/>
                </a:cubicBezTo>
                <a:cubicBezTo>
                  <a:pt x="14580" y="16301"/>
                  <a:pt x="14525" y="16299"/>
                  <a:pt x="14300" y="15904"/>
                </a:cubicBezTo>
                <a:cubicBezTo>
                  <a:pt x="14167" y="15671"/>
                  <a:pt x="13979" y="15494"/>
                  <a:pt x="13884" y="15509"/>
                </a:cubicBezTo>
                <a:cubicBezTo>
                  <a:pt x="13505" y="15569"/>
                  <a:pt x="12253" y="15171"/>
                  <a:pt x="11682" y="14808"/>
                </a:cubicBezTo>
                <a:cubicBezTo>
                  <a:pt x="11137" y="14462"/>
                  <a:pt x="11000" y="14464"/>
                  <a:pt x="10334" y="14850"/>
                </a:cubicBezTo>
                <a:cubicBezTo>
                  <a:pt x="9555" y="15301"/>
                  <a:pt x="8959" y="14993"/>
                  <a:pt x="9529" y="14433"/>
                </a:cubicBezTo>
                <a:cubicBezTo>
                  <a:pt x="9944" y="14027"/>
                  <a:pt x="9887" y="13403"/>
                  <a:pt x="9452" y="13566"/>
                </a:cubicBezTo>
                <a:cubicBezTo>
                  <a:pt x="8962" y="13751"/>
                  <a:pt x="8129" y="13129"/>
                  <a:pt x="8365" y="12755"/>
                </a:cubicBezTo>
                <a:cubicBezTo>
                  <a:pt x="8468" y="12591"/>
                  <a:pt x="8690" y="12541"/>
                  <a:pt x="8859" y="12637"/>
                </a:cubicBezTo>
                <a:cubicBezTo>
                  <a:pt x="9028" y="12734"/>
                  <a:pt x="8969" y="12586"/>
                  <a:pt x="8725" y="12311"/>
                </a:cubicBezTo>
                <a:cubicBezTo>
                  <a:pt x="7850" y="11329"/>
                  <a:pt x="7414" y="9842"/>
                  <a:pt x="7412" y="7823"/>
                </a:cubicBezTo>
                <a:cubicBezTo>
                  <a:pt x="7410" y="5371"/>
                  <a:pt x="8185" y="3647"/>
                  <a:pt x="10066" y="1920"/>
                </a:cubicBezTo>
                <a:cubicBezTo>
                  <a:pt x="10769" y="1274"/>
                  <a:pt x="11232" y="679"/>
                  <a:pt x="11096" y="596"/>
                </a:cubicBezTo>
                <a:cubicBezTo>
                  <a:pt x="10960" y="514"/>
                  <a:pt x="10924" y="323"/>
                  <a:pt x="11018" y="173"/>
                </a:cubicBezTo>
                <a:cubicBezTo>
                  <a:pt x="11074" y="85"/>
                  <a:pt x="10955" y="36"/>
                  <a:pt x="10729" y="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9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00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1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6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9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7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8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10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0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3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1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2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6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4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5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9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7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8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2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30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1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5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3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4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8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6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7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1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9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0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4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2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3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7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5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6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0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8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9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3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1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2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6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4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5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9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7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8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2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60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1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5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3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4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8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6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7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0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1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2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3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4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الفصل…"/>
          <p:cNvSpPr txBox="1"/>
          <p:nvPr/>
        </p:nvSpPr>
        <p:spPr>
          <a:xfrm>
            <a:off x="1206023" y="390500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283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84" name="تبسيط العبارات الجبرية"/>
          <p:cNvSpPr txBox="1"/>
          <p:nvPr/>
        </p:nvSpPr>
        <p:spPr>
          <a:xfrm>
            <a:off x="7435494" y="929148"/>
            <a:ext cx="1926054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تبسيط العبارات الجبرية </a:t>
            </a:r>
          </a:p>
        </p:txBody>
      </p:sp>
      <p:grpSp>
        <p:nvGrpSpPr>
          <p:cNvPr id="3287" name="🎯 استعمال خاصية التوزيع في…"/>
          <p:cNvGrpSpPr/>
          <p:nvPr/>
        </p:nvGrpSpPr>
        <p:grpSpPr>
          <a:xfrm>
            <a:off x="8936856" y="1985188"/>
            <a:ext cx="1453460" cy="774702"/>
            <a:chOff x="0" y="0"/>
            <a:chExt cx="1453458" cy="774701"/>
          </a:xfrm>
        </p:grpSpPr>
        <p:sp>
          <p:nvSpPr>
            <p:cNvPr id="3285" name="🎯 استعمال خاصية التوزيع في…"/>
            <p:cNvSpPr txBox="1"/>
            <p:nvPr/>
          </p:nvSpPr>
          <p:spPr>
            <a:xfrm>
              <a:off x="6349" y="12700"/>
              <a:ext cx="1440761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استعمال خاصية التوزيع في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تبسيط العبارات الجبرية </a:t>
              </a:r>
            </a:p>
          </p:txBody>
        </p:sp>
        <p:pic>
          <p:nvPicPr>
            <p:cNvPr id="3286" name="🎯 استعمال خاصية التوزيع في…  🎯 استعمال خاصية التوزيع في تبسيط العبارات الجبرية " descr="🎯 استعمال خاصية التوزيع في…  🎯 استعمال خاصية التوزيع في تبسيط العبارات الجبرية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3" Type="http://schemas.openxmlformats.org/officeDocument/2006/relationships/image" Target="../media/image15.png"/><Relationship Id="rId4" Type="http://schemas.openxmlformats.org/officeDocument/2006/relationships/audio" Target="../media/media2.wav"/><Relationship Id="rId5" Type="http://schemas.microsoft.com/office/2007/relationships/media" Target="../media/media2.wav"/><Relationship Id="rId6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27.png"/><Relationship Id="rId4" Type="http://schemas.openxmlformats.org/officeDocument/2006/relationships/image" Target="../media/image8.jpeg"/><Relationship Id="rId5" Type="http://schemas.openxmlformats.org/officeDocument/2006/relationships/image" Target="../media/image1.jpeg"/><Relationship Id="rId6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9.jpeg"/><Relationship Id="rId5" Type="http://schemas.openxmlformats.org/officeDocument/2006/relationships/audio" Target="../media/media1.m4a"/><Relationship Id="rId6" Type="http://schemas.microsoft.com/office/2007/relationships/media" Target="../media/media1.m4a"/><Relationship Id="rId7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3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Relationship Id="rId3" Type="http://schemas.openxmlformats.org/officeDocument/2006/relationships/image" Target="../media/image36.png"/><Relationship Id="rId4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1.png"/><Relationship Id="rId7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5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2.jpeg"/><Relationship Id="rId4" Type="http://schemas.openxmlformats.org/officeDocument/2006/relationships/image" Target="../media/image1.gif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14.jpeg"/><Relationship Id="rId6" Type="http://schemas.openxmlformats.org/officeDocument/2006/relationships/image" Target="../media/image4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1.gif"/><Relationship Id="rId4" Type="http://schemas.openxmlformats.org/officeDocument/2006/relationships/image" Target="../media/image4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48.png"/><Relationship Id="rId4" Type="http://schemas.openxmlformats.org/officeDocument/2006/relationships/image" Target="../media/image3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1.png"/><Relationship Id="rId7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2.jpeg"/><Relationship Id="rId4" Type="http://schemas.openxmlformats.org/officeDocument/2006/relationships/image" Target="../media/image1.gif"/><Relationship Id="rId5" Type="http://schemas.openxmlformats.org/officeDocument/2006/relationships/image" Target="../media/image4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4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3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52.png"/><Relationship Id="rId4" Type="http://schemas.openxmlformats.org/officeDocument/2006/relationships/image" Target="../media/image5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1.png"/><Relationship Id="rId7" Type="http://schemas.openxmlformats.org/officeDocument/2006/relationships/image" Target="../media/image5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5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4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1.png"/><Relationship Id="rId7" Type="http://schemas.openxmlformats.org/officeDocument/2006/relationships/image" Target="../media/image5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gif"/><Relationship Id="rId3" Type="http://schemas.openxmlformats.org/officeDocument/2006/relationships/image" Target="../media/image5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1.png"/><Relationship Id="rId7" Type="http://schemas.openxmlformats.org/officeDocument/2006/relationships/image" Target="../media/image5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1.gif"/><Relationship Id="rId4" Type="http://schemas.openxmlformats.org/officeDocument/2006/relationships/image" Target="../media/image4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14.jpeg"/><Relationship Id="rId6" Type="http://schemas.openxmlformats.org/officeDocument/2006/relationships/image" Target="../media/image4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5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5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7.png"/><Relationship Id="rId3" Type="http://schemas.openxmlformats.org/officeDocument/2006/relationships/image" Target="../media/image1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12.jpeg"/><Relationship Id="rId6" Type="http://schemas.openxmlformats.org/officeDocument/2006/relationships/image" Target="../media/image15.png"/><Relationship Id="rId7" Type="http://schemas.openxmlformats.org/officeDocument/2006/relationships/image" Target="../media/image6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Relationship Id="rId7" Type="http://schemas.openxmlformats.org/officeDocument/2006/relationships/image" Target="../media/image33.png"/><Relationship Id="rId8" Type="http://schemas.openxmlformats.org/officeDocument/2006/relationships/image" Target="../media/image6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15.jpeg"/><Relationship Id="rId8" Type="http://schemas.openxmlformats.org/officeDocument/2006/relationships/image" Target="../media/image1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6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6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5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5.png"/><Relationship Id="rId7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slide" Target="slide10.xml"/><Relationship Id="rId5" Type="http://schemas.openxmlformats.org/officeDocument/2006/relationships/image" Target="../media/image15.png"/><Relationship Id="rId6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405;p24"/>
          <p:cNvSpPr txBox="1"/>
          <p:nvPr>
            <p:ph type="ctrTitle"/>
          </p:nvPr>
        </p:nvSpPr>
        <p:spPr>
          <a:xfrm>
            <a:off x="4327556" y="3363383"/>
            <a:ext cx="7296446" cy="16335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758951">
              <a:defRPr b="1" sz="5700"/>
            </a:lvl1pPr>
          </a:lstStyle>
          <a:p>
            <a:pPr rtl="0">
              <a:defRPr/>
            </a:pPr>
            <a:r>
              <a:t>تبسيط العبارات الجبرية </a:t>
            </a:r>
          </a:p>
        </p:txBody>
      </p:sp>
      <p:grpSp>
        <p:nvGrpSpPr>
          <p:cNvPr id="3300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298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99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00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9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9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01" name="IMG_3142.jpeg" descr="IMG_3142.jpeg"/>
          <p:cNvPicPr>
            <a:picLocks noChangeAspect="1"/>
          </p:cNvPicPr>
          <p:nvPr/>
        </p:nvPicPr>
        <p:blipFill>
          <a:blip r:embed="rId2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02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5" name="تجميع"/>
          <p:cNvGrpSpPr/>
          <p:nvPr/>
        </p:nvGrpSpPr>
        <p:grpSpPr>
          <a:xfrm>
            <a:off x="2630753" y="2546302"/>
            <a:ext cx="7151307" cy="1917476"/>
            <a:chOff x="0" y="0"/>
            <a:chExt cx="7151306" cy="1917474"/>
          </a:xfrm>
        </p:grpSpPr>
        <p:sp>
          <p:nvSpPr>
            <p:cNvPr id="3503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04" name="اجابة صحيحة…"/>
            <p:cNvSpPr txBox="1"/>
            <p:nvPr/>
          </p:nvSpPr>
          <p:spPr>
            <a:xfrm>
              <a:off x="5741742" y="248329"/>
              <a:ext cx="1409565" cy="651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16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06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17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18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19" name="انتِ مبدعة.wav" descr="انتِ مبدع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2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20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1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23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18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19"/>
                </p:tgtEl>
              </p:cMediaNode>
            </p:audio>
          </p:childTnLst>
        </p:cTn>
      </p:par>
    </p:tnLst>
    <p:bldLst>
      <p:bldP build="whole" bldLvl="1" animBg="1" rev="0" advAuto="0" spid="3518" grpId="4"/>
      <p:bldP build="whole" bldLvl="1" animBg="1" rev="0" advAuto="0" spid="3518" grpId="2"/>
      <p:bldP build="whole" bldLvl="1" animBg="1" rev="0" advAuto="0" spid="3518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5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26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37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33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27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8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2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30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31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32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34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35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36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38" name="علمتني الرياضيات…"/>
          <p:cNvSpPr txBox="1"/>
          <p:nvPr>
            <p:ph type="body" sz="quarter" idx="4294967295"/>
          </p:nvPr>
        </p:nvSpPr>
        <p:spPr>
          <a:xfrm>
            <a:off x="2674539" y="2286611"/>
            <a:ext cx="6884731" cy="1123224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402336" rtl="0">
              <a:lnSpc>
                <a:spcPct val="80000"/>
              </a:lnSpc>
              <a:buSzTx/>
              <a:buNone/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402336" rtl="0">
              <a:lnSpc>
                <a:spcPct val="100000"/>
              </a:lnSpc>
              <a:buSzTx/>
              <a:buNone/>
              <a:defRPr b="1" i="1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ان بعض الكسور لاتجبر </a:t>
            </a:r>
          </a:p>
        </p:txBody>
      </p:sp>
      <p:sp>
        <p:nvSpPr>
          <p:cNvPr id="3539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0" name="Google Shape;1010;p30"/>
          <p:cNvSpPr txBox="1"/>
          <p:nvPr>
            <p:ph type="title" idx="4294967295"/>
          </p:nvPr>
        </p:nvSpPr>
        <p:spPr>
          <a:xfrm>
            <a:off x="8102876" y="4405234"/>
            <a:ext cx="2741493" cy="775267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41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4834" y="4349176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42" name="مستطيل"/>
          <p:cNvSpPr/>
          <p:nvPr/>
        </p:nvSpPr>
        <p:spPr>
          <a:xfrm>
            <a:off x="801889" y="4258476"/>
            <a:ext cx="10588222" cy="1184914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43" name="Google Shape;450;p23"/>
          <p:cNvSpPr/>
          <p:nvPr/>
        </p:nvSpPr>
        <p:spPr>
          <a:xfrm>
            <a:off x="5098541" y="4245776"/>
            <a:ext cx="1994909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44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5" name="صفحة…"/>
          <p:cNvSpPr txBox="1"/>
          <p:nvPr/>
        </p:nvSpPr>
        <p:spPr>
          <a:xfrm>
            <a:off x="1639802" y="4385516"/>
            <a:ext cx="725512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٥٦</a:t>
            </a:r>
          </a:p>
        </p:txBody>
      </p:sp>
      <p:pic>
        <p:nvPicPr>
          <p:cNvPr id="3546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5" grpId="9"/>
      <p:bldP build="whole" bldLvl="1" animBg="1" rev="0" advAuto="0" spid="3540" grpId="5"/>
      <p:bldP build="whole" bldLvl="1" animBg="1" rev="0" advAuto="0" spid="3543" grpId="7"/>
      <p:bldP build="whole" bldLvl="1" animBg="1" rev="0" advAuto="0" spid="3538" grpId="2"/>
      <p:bldP build="whole" bldLvl="1" animBg="1" rev="0" advAuto="0" spid="3544" grpId="6"/>
      <p:bldP build="whole" bldLvl="1" animBg="1" rev="0" advAuto="0" spid="3537" grpId="1"/>
      <p:bldP build="whole" bldLvl="1" animBg="1" rev="0" advAuto="0" spid="3541" grpId="8"/>
      <p:bldP build="whole" bldLvl="1" animBg="1" rev="0" advAuto="0" spid="3539" grpId="3"/>
      <p:bldP build="whole" bldLvl="1" animBg="1" rev="0" advAuto="0" spid="3542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8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49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0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1" name="الأهداف…"/>
          <p:cNvSpPr txBox="1"/>
          <p:nvPr/>
        </p:nvSpPr>
        <p:spPr>
          <a:xfrm>
            <a:off x="3230955" y="2505641"/>
            <a:ext cx="539773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▪️استعمال خاصية التوزيع في </a:t>
            </a: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تبسيط العبارات الجبرية </a:t>
            </a:r>
          </a:p>
        </p:txBody>
      </p:sp>
      <p:sp>
        <p:nvSpPr>
          <p:cNvPr id="3552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3" name="المفردات…"/>
          <p:cNvSpPr txBox="1"/>
          <p:nvPr/>
        </p:nvSpPr>
        <p:spPr>
          <a:xfrm>
            <a:off x="3409705" y="4055407"/>
            <a:ext cx="5167791" cy="146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العبارات المتكافئة- الحد -المعامل </a:t>
            </a:r>
          </a:p>
          <a:p>
            <a:pPr algn="ctr" rtl="0">
              <a:defRPr b="1" sz="2500"/>
            </a:pPr>
            <a:r>
              <a:t>الثابت -الحدود المتشابهة -ابسط صورة </a:t>
            </a:r>
          </a:p>
          <a:p>
            <a:pPr algn="ctr" rtl="0">
              <a:defRPr b="1" sz="2500"/>
            </a:pPr>
            <a:r>
              <a:t>تبسيط العبارة</a:t>
            </a:r>
          </a:p>
        </p:txBody>
      </p:sp>
      <p:sp>
        <p:nvSpPr>
          <p:cNvPr id="3554" name="الموضوع…"/>
          <p:cNvSpPr txBox="1"/>
          <p:nvPr/>
        </p:nvSpPr>
        <p:spPr>
          <a:xfrm>
            <a:off x="3467632" y="1264660"/>
            <a:ext cx="5051935" cy="7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تبسيط العبارات الجبرية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0" grpId="3"/>
      <p:bldP build="whole" bldLvl="1" animBg="1" rev="0" advAuto="0" spid="3549" grpId="1"/>
      <p:bldP build="whole" bldLvl="1" animBg="1" rev="0" advAuto="0" spid="3553" grpId="6"/>
      <p:bldP build="whole" bldLvl="1" animBg="1" rev="0" advAuto="0" spid="3554" grpId="2"/>
      <p:bldP build="whole" bldLvl="1" animBg="1" rev="0" advAuto="0" spid="3551" grpId="4"/>
      <p:bldP build="whole" bldLvl="1" animBg="1" rev="0" advAuto="0" spid="3552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6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352" y="2439948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5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686752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5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6408" y="3686752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5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657934"/>
            <a:ext cx="1801995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60" name="تجميع"/>
          <p:cNvSpPr/>
          <p:nvPr/>
        </p:nvSpPr>
        <p:spPr>
          <a:xfrm rot="5400000">
            <a:off x="6553421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1" name="ماذا نعرف"/>
          <p:cNvSpPr txBox="1"/>
          <p:nvPr/>
        </p:nvSpPr>
        <p:spPr>
          <a:xfrm>
            <a:off x="6306144" y="3353017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62" name="تجميع"/>
          <p:cNvSpPr/>
          <p:nvPr/>
        </p:nvSpPr>
        <p:spPr>
          <a:xfrm rot="5400000">
            <a:off x="4371333" y="3070020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3" name="تجميع"/>
          <p:cNvSpPr/>
          <p:nvPr/>
        </p:nvSpPr>
        <p:spPr>
          <a:xfrm rot="5400000">
            <a:off x="2257188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4" name="ماذاسنتعلم"/>
          <p:cNvSpPr txBox="1"/>
          <p:nvPr/>
        </p:nvSpPr>
        <p:spPr>
          <a:xfrm>
            <a:off x="4119426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65" name="ماذا تعلمنا"/>
          <p:cNvSpPr txBox="1"/>
          <p:nvPr/>
        </p:nvSpPr>
        <p:spPr>
          <a:xfrm>
            <a:off x="1932707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6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567" name="🎯 استعمال خاصية التوزيع في…"/>
          <p:cNvSpPr txBox="1"/>
          <p:nvPr/>
        </p:nvSpPr>
        <p:spPr>
          <a:xfrm>
            <a:off x="3739108" y="4410193"/>
            <a:ext cx="186666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استعمال خاصية التوزيع في </a:t>
            </a:r>
            <a:endParaRPr>
              <a:solidFill>
                <a:srgbClr val="016E8F"/>
              </a:solidFill>
            </a:endParaRPr>
          </a:p>
          <a:p>
            <a:pPr algn="ctr" rtl="0">
              <a:defRPr b="1" sz="1500">
                <a:solidFill>
                  <a:srgbClr val="016E8F"/>
                </a:solidFill>
              </a:defRPr>
            </a:pPr>
            <a:r>
              <a:t>تبسيط العبارات الجبرية </a:t>
            </a:r>
          </a:p>
        </p:txBody>
      </p:sp>
      <p:sp>
        <p:nvSpPr>
          <p:cNvPr id="3568" name="المفردات…"/>
          <p:cNvSpPr txBox="1"/>
          <p:nvPr/>
        </p:nvSpPr>
        <p:spPr>
          <a:xfrm>
            <a:off x="9320979" y="2759888"/>
            <a:ext cx="1172724" cy="1822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6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1600"/>
            </a:pPr>
            <a:r>
              <a:t>العبارات المتكافئة- الحد -المعامل </a:t>
            </a:r>
          </a:p>
          <a:p>
            <a:pPr algn="ctr" rtl="0">
              <a:defRPr b="1" sz="1600"/>
            </a:pPr>
            <a:r>
              <a:t>الثابت -الحدود المتشابهة -ابسط صورة </a:t>
            </a:r>
          </a:p>
          <a:p>
            <a:pPr algn="ctr" rtl="0">
              <a:defRPr b="1" sz="1600"/>
            </a:pPr>
            <a:r>
              <a:t>تبسيط العبارة</a:t>
            </a:r>
          </a:p>
        </p:txBody>
      </p:sp>
      <p:pic>
        <p:nvPicPr>
          <p:cNvPr id="3569" name="IMG_4547.png" descr="IMG_4547.png"/>
          <p:cNvPicPr>
            <a:picLocks noChangeAspect="1"/>
          </p:cNvPicPr>
          <p:nvPr/>
        </p:nvPicPr>
        <p:blipFill>
          <a:blip r:embed="rId6">
            <a:extLst/>
          </a:blip>
          <a:srcRect l="41333" t="46036" r="32611" b="12914"/>
          <a:stretch>
            <a:fillRect/>
          </a:stretch>
        </p:blipFill>
        <p:spPr>
          <a:xfrm>
            <a:off x="6096000" y="3906803"/>
            <a:ext cx="1534929" cy="18137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74" name="تجميع"/>
          <p:cNvGrpSpPr/>
          <p:nvPr/>
        </p:nvGrpSpPr>
        <p:grpSpPr>
          <a:xfrm>
            <a:off x="1728703" y="1601996"/>
            <a:ext cx="6784114" cy="766386"/>
            <a:chOff x="-2" y="-1"/>
            <a:chExt cx="6784113" cy="766384"/>
          </a:xfrm>
        </p:grpSpPr>
        <p:grpSp>
          <p:nvGrpSpPr>
            <p:cNvPr id="3572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70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1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73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575" name="تبسيط"/>
          <p:cNvSpPr txBox="1"/>
          <p:nvPr/>
        </p:nvSpPr>
        <p:spPr>
          <a:xfrm>
            <a:off x="5521195" y="1715972"/>
            <a:ext cx="1149611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تبسيط </a:t>
            </a:r>
          </a:p>
        </p:txBody>
      </p:sp>
      <p:sp>
        <p:nvSpPr>
          <p:cNvPr id="3576" name="بمعني تسهيل او انجاز او اختصار  …"/>
          <p:cNvSpPr txBox="1"/>
          <p:nvPr/>
        </p:nvSpPr>
        <p:spPr>
          <a:xfrm>
            <a:off x="2108565" y="1718760"/>
            <a:ext cx="326109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بمعني تسهيل او انجاز او اختصار 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100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0" dur="1000"/>
                                        <p:tgtEl>
                                          <p:spTgt spid="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1" dur="1000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ntr" nodeType="after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5" dur="1000"/>
                                        <p:tgtEl>
                                          <p:spTgt spid="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8" grpId="11"/>
      <p:bldP build="whole" bldLvl="1" animBg="1" rev="0" advAuto="0" spid="3559" grpId="15"/>
      <p:bldP build="whole" bldLvl="1" animBg="1" rev="0" advAuto="0" spid="3563" grpId="13"/>
      <p:bldP build="whole" bldLvl="1" animBg="1" rev="0" advAuto="0" spid="3565" grpId="14"/>
      <p:bldP build="whole" bldLvl="1" animBg="1" rev="0" advAuto="0" spid="3568" grpId="16"/>
      <p:bldP build="whole" bldLvl="1" animBg="1" rev="0" advAuto="0" spid="3569" grpId="8"/>
      <p:bldP build="whole" bldLvl="1" animBg="1" rev="0" advAuto="0" spid="3556" grpId="4"/>
      <p:bldP build="whole" bldLvl="1" animBg="1" rev="0" advAuto="0" spid="3561" grpId="6"/>
      <p:bldP build="whole" bldLvl="1" animBg="1" rev="0" advAuto="0" spid="3576" grpId="3"/>
      <p:bldP build="whole" bldLvl="1" animBg="1" rev="0" advAuto="0" spid="3564" grpId="10"/>
      <p:bldP build="whole" bldLvl="1" animBg="1" rev="0" advAuto="0" spid="3567" grpId="12"/>
      <p:bldP build="whole" bldLvl="1" animBg="1" rev="0" advAuto="0" spid="3574" grpId="1"/>
      <p:bldP build="whole" bldLvl="1" animBg="1" rev="0" advAuto="0" spid="3557" grpId="7"/>
      <p:bldP build="whole" bldLvl="1" animBg="1" rev="0" advAuto="0" spid="3560" grpId="5"/>
      <p:bldP build="whole" bldLvl="1" animBg="1" rev="0" advAuto="0" spid="3575" grpId="2"/>
      <p:bldP build="whole" bldLvl="1" animBg="1" rev="0" advAuto="0" spid="3562" grpId="9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579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961742" y="527093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580" name="العبارات الجبرية"/>
          <p:cNvSpPr txBox="1"/>
          <p:nvPr/>
        </p:nvSpPr>
        <p:spPr>
          <a:xfrm>
            <a:off x="2746530" y="1248838"/>
            <a:ext cx="4347941" cy="518859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العبارات الجبرية </a:t>
            </a:r>
          </a:p>
        </p:txBody>
      </p:sp>
      <p:pic>
        <p:nvPicPr>
          <p:cNvPr id="3581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2855" y="2759888"/>
            <a:ext cx="1601458" cy="741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2" name="IMG_4551.jpeg" descr="IMG_4551.jpeg"/>
          <p:cNvPicPr>
            <a:picLocks noChangeAspect="1"/>
          </p:cNvPicPr>
          <p:nvPr/>
        </p:nvPicPr>
        <p:blipFill>
          <a:blip r:embed="rId4">
            <a:extLst/>
          </a:blip>
          <a:srcRect l="10980" t="0" r="10980" b="0"/>
          <a:stretch>
            <a:fillRect/>
          </a:stretch>
        </p:blipFill>
        <p:spPr>
          <a:xfrm>
            <a:off x="2678153" y="2137069"/>
            <a:ext cx="4757262" cy="3429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3" name="ولبثوا في كهفهم ثلاث مائة سنين وازدادوا تسعا  - تلاوة جدا جميلة من سورة الكهف - للقارئ: وديع اليمني (معدل).m4a" descr="ولبثوا في كهفهم ثلاث مائة سنين وازدادوا تسعا  - تلاوة جدا جميلة من سورة الكهف - للقارئ: وديع اليمني (معدل)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579441" y="1900943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245" fill="hold"/>
                                        <p:tgtEl>
                                          <p:spTgt spid="3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583"/>
                </p:tgtEl>
              </p:cMediaNode>
            </p:audio>
          </p:childTnLst>
        </p:cTn>
      </p:par>
    </p:tnLst>
    <p:bldLst>
      <p:bldP build="whole" bldLvl="1" animBg="1" rev="0" advAuto="0" spid="3580" grpId="2"/>
      <p:bldP build="whole" bldLvl="1" animBg="1" rev="0" advAuto="0" spid="357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586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587" name="صفحة…"/>
          <p:cNvSpPr txBox="1"/>
          <p:nvPr/>
        </p:nvSpPr>
        <p:spPr>
          <a:xfrm>
            <a:off x="2036067" y="429872"/>
            <a:ext cx="721552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٥٦</a:t>
            </a:r>
          </a:p>
        </p:txBody>
      </p:sp>
      <p:pic>
        <p:nvPicPr>
          <p:cNvPr id="3588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53949" t="21952" r="38257" b="74616"/>
          <a:stretch>
            <a:fillRect/>
          </a:stretch>
        </p:blipFill>
        <p:spPr>
          <a:xfrm>
            <a:off x="6811051" y="1540923"/>
            <a:ext cx="1851417" cy="611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9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33188" t="25319" r="39689" b="72274"/>
          <a:stretch>
            <a:fillRect/>
          </a:stretch>
        </p:blipFill>
        <p:spPr>
          <a:xfrm>
            <a:off x="1367121" y="1770876"/>
            <a:ext cx="5886993" cy="39159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90" name="مستطيل مستدير الزوايا"/>
          <p:cNvSpPr/>
          <p:nvPr/>
        </p:nvSpPr>
        <p:spPr>
          <a:xfrm>
            <a:off x="3622561" y="2648367"/>
            <a:ext cx="2627678" cy="1655387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93" name="س"/>
          <p:cNvGrpSpPr/>
          <p:nvPr/>
        </p:nvGrpSpPr>
        <p:grpSpPr>
          <a:xfrm>
            <a:off x="1846473" y="1544100"/>
            <a:ext cx="462922" cy="1419568"/>
            <a:chOff x="0" y="0"/>
            <a:chExt cx="462921" cy="1419567"/>
          </a:xfrm>
        </p:grpSpPr>
        <p:sp>
          <p:nvSpPr>
            <p:cNvPr id="3591" name="مستطيل"/>
            <p:cNvSpPr/>
            <p:nvPr/>
          </p:nvSpPr>
          <p:spPr>
            <a:xfrm>
              <a:off x="-1" y="-1"/>
              <a:ext cx="462923" cy="1419569"/>
            </a:xfrm>
            <a:prstGeom prst="rect">
              <a:avLst/>
            </a:prstGeom>
            <a:solidFill>
              <a:srgbClr val="B4D3A7"/>
            </a:solidFill>
            <a:ln w="6350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200"/>
              </a:pPr>
            </a:p>
          </p:txBody>
        </p:sp>
        <p:sp>
          <p:nvSpPr>
            <p:cNvPr id="3592" name="س"/>
            <p:cNvSpPr txBox="1"/>
            <p:nvPr/>
          </p:nvSpPr>
          <p:spPr>
            <a:xfrm>
              <a:off x="3174" y="3174"/>
              <a:ext cx="456573" cy="854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</a:p>
            <a:p>
              <a:pPr algn="ctr" rtl="0">
                <a:defRPr b="1" sz="2200"/>
              </a:pPr>
            </a:p>
            <a:p>
              <a:pPr algn="ctr" rtl="0">
                <a:defRPr b="1" sz="2200"/>
              </a:pPr>
              <a:r>
                <a:t>س</a:t>
              </a:r>
            </a:p>
          </p:txBody>
        </p:sp>
      </p:grpSp>
      <p:sp>
        <p:nvSpPr>
          <p:cNvPr id="3594" name="مستطيل مستدير الزوايا"/>
          <p:cNvSpPr/>
          <p:nvPr/>
        </p:nvSpPr>
        <p:spPr>
          <a:xfrm>
            <a:off x="4486228" y="2648367"/>
            <a:ext cx="443822" cy="1655387"/>
          </a:xfrm>
          <a:prstGeom prst="roundRect">
            <a:avLst>
              <a:gd name="adj" fmla="val 32529"/>
            </a:avLst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97" name="١"/>
          <p:cNvGrpSpPr/>
          <p:nvPr/>
        </p:nvGrpSpPr>
        <p:grpSpPr>
          <a:xfrm>
            <a:off x="1512051" y="1806588"/>
            <a:ext cx="326487" cy="350392"/>
            <a:chOff x="0" y="0"/>
            <a:chExt cx="326486" cy="350391"/>
          </a:xfrm>
        </p:grpSpPr>
        <p:sp>
          <p:nvSpPr>
            <p:cNvPr id="3595" name="مستطيل"/>
            <p:cNvSpPr/>
            <p:nvPr/>
          </p:nvSpPr>
          <p:spPr>
            <a:xfrm>
              <a:off x="0" y="0"/>
              <a:ext cx="326487" cy="320292"/>
            </a:xfrm>
            <a:prstGeom prst="rect">
              <a:avLst/>
            </a:prstGeom>
            <a:solidFill>
              <a:srgbClr val="F8E098"/>
            </a:solidFill>
            <a:ln w="9525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596" name="١"/>
            <p:cNvSpPr txBox="1"/>
            <p:nvPr/>
          </p:nvSpPr>
          <p:spPr>
            <a:xfrm>
              <a:off x="4762" y="4762"/>
              <a:ext cx="316962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00" name="١"/>
          <p:cNvGrpSpPr/>
          <p:nvPr/>
        </p:nvGrpSpPr>
        <p:grpSpPr>
          <a:xfrm>
            <a:off x="1512051" y="1806588"/>
            <a:ext cx="326488" cy="350392"/>
            <a:chOff x="0" y="0"/>
            <a:chExt cx="326486" cy="350391"/>
          </a:xfrm>
        </p:grpSpPr>
        <p:sp>
          <p:nvSpPr>
            <p:cNvPr id="3598" name="مستطيل"/>
            <p:cNvSpPr/>
            <p:nvPr/>
          </p:nvSpPr>
          <p:spPr>
            <a:xfrm>
              <a:off x="0" y="0"/>
              <a:ext cx="326487" cy="320292"/>
            </a:xfrm>
            <a:prstGeom prst="rect">
              <a:avLst/>
            </a:prstGeom>
            <a:solidFill>
              <a:srgbClr val="F8E098"/>
            </a:solidFill>
            <a:ln w="9525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599" name="١"/>
            <p:cNvSpPr txBox="1"/>
            <p:nvPr/>
          </p:nvSpPr>
          <p:spPr>
            <a:xfrm>
              <a:off x="4762" y="4762"/>
              <a:ext cx="316963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03" name="١"/>
          <p:cNvGrpSpPr/>
          <p:nvPr/>
        </p:nvGrpSpPr>
        <p:grpSpPr>
          <a:xfrm>
            <a:off x="1512051" y="1806588"/>
            <a:ext cx="326487" cy="350392"/>
            <a:chOff x="0" y="0"/>
            <a:chExt cx="326486" cy="350391"/>
          </a:xfrm>
        </p:grpSpPr>
        <p:sp>
          <p:nvSpPr>
            <p:cNvPr id="3601" name="مستطيل"/>
            <p:cNvSpPr/>
            <p:nvPr/>
          </p:nvSpPr>
          <p:spPr>
            <a:xfrm>
              <a:off x="0" y="0"/>
              <a:ext cx="326487" cy="320292"/>
            </a:xfrm>
            <a:prstGeom prst="rect">
              <a:avLst/>
            </a:prstGeom>
            <a:solidFill>
              <a:srgbClr val="F8E098"/>
            </a:solidFill>
            <a:ln w="9525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602" name="١"/>
            <p:cNvSpPr txBox="1"/>
            <p:nvPr/>
          </p:nvSpPr>
          <p:spPr>
            <a:xfrm>
              <a:off x="4762" y="4762"/>
              <a:ext cx="316962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3604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50918" t="28268" r="41714" b="66543"/>
          <a:stretch>
            <a:fillRect/>
          </a:stretch>
        </p:blipFill>
        <p:spPr>
          <a:xfrm>
            <a:off x="6781840" y="3506287"/>
            <a:ext cx="1307193" cy="6903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5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40383" t="28015" r="51278" b="66796"/>
          <a:stretch>
            <a:fillRect/>
          </a:stretch>
        </p:blipFill>
        <p:spPr>
          <a:xfrm>
            <a:off x="6781841" y="3506288"/>
            <a:ext cx="1359363" cy="63435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608" name="س"/>
          <p:cNvGrpSpPr/>
          <p:nvPr/>
        </p:nvGrpSpPr>
        <p:grpSpPr>
          <a:xfrm>
            <a:off x="5713002" y="2705529"/>
            <a:ext cx="462922" cy="1419568"/>
            <a:chOff x="0" y="0"/>
            <a:chExt cx="462921" cy="1419567"/>
          </a:xfrm>
        </p:grpSpPr>
        <p:sp>
          <p:nvSpPr>
            <p:cNvPr id="3606" name="مستطيل"/>
            <p:cNvSpPr/>
            <p:nvPr/>
          </p:nvSpPr>
          <p:spPr>
            <a:xfrm>
              <a:off x="-1" y="-1"/>
              <a:ext cx="462923" cy="1419569"/>
            </a:xfrm>
            <a:prstGeom prst="rect">
              <a:avLst/>
            </a:prstGeom>
            <a:solidFill>
              <a:srgbClr val="B4D3A7"/>
            </a:solidFill>
            <a:ln w="6350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200"/>
              </a:pPr>
            </a:p>
          </p:txBody>
        </p:sp>
        <p:sp>
          <p:nvSpPr>
            <p:cNvPr id="3607" name="س"/>
            <p:cNvSpPr txBox="1"/>
            <p:nvPr/>
          </p:nvSpPr>
          <p:spPr>
            <a:xfrm>
              <a:off x="3174" y="3174"/>
              <a:ext cx="456573" cy="854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</a:p>
            <a:p>
              <a:pPr algn="ctr" rtl="0">
                <a:defRPr b="1" sz="2200"/>
              </a:pPr>
            </a:p>
            <a:p>
              <a:pPr algn="ctr" rtl="0">
                <a:defRPr b="1" sz="2200"/>
              </a:pPr>
              <a:r>
                <a:t>س</a:t>
              </a:r>
            </a:p>
          </p:txBody>
        </p:sp>
      </p:grpSp>
      <p:sp>
        <p:nvSpPr>
          <p:cNvPr id="3609" name="مستطيل مستدير الزوايا"/>
          <p:cNvSpPr/>
          <p:nvPr/>
        </p:nvSpPr>
        <p:spPr>
          <a:xfrm>
            <a:off x="3860374" y="2648367"/>
            <a:ext cx="443822" cy="1655387"/>
          </a:xfrm>
          <a:prstGeom prst="roundRect">
            <a:avLst>
              <a:gd name="adj" fmla="val 32529"/>
            </a:avLst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612" name="١"/>
          <p:cNvGrpSpPr/>
          <p:nvPr/>
        </p:nvGrpSpPr>
        <p:grpSpPr>
          <a:xfrm>
            <a:off x="4544897" y="2707116"/>
            <a:ext cx="326487" cy="350392"/>
            <a:chOff x="0" y="0"/>
            <a:chExt cx="326486" cy="350391"/>
          </a:xfrm>
        </p:grpSpPr>
        <p:sp>
          <p:nvSpPr>
            <p:cNvPr id="3610" name="مستطيل"/>
            <p:cNvSpPr/>
            <p:nvPr/>
          </p:nvSpPr>
          <p:spPr>
            <a:xfrm>
              <a:off x="0" y="0"/>
              <a:ext cx="326487" cy="320292"/>
            </a:xfrm>
            <a:prstGeom prst="rect">
              <a:avLst/>
            </a:prstGeom>
            <a:solidFill>
              <a:srgbClr val="F8E098"/>
            </a:solidFill>
            <a:ln w="9525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611" name="١"/>
            <p:cNvSpPr txBox="1"/>
            <p:nvPr/>
          </p:nvSpPr>
          <p:spPr>
            <a:xfrm>
              <a:off x="4762" y="4762"/>
              <a:ext cx="316962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15" name="١"/>
          <p:cNvGrpSpPr/>
          <p:nvPr/>
        </p:nvGrpSpPr>
        <p:grpSpPr>
          <a:xfrm>
            <a:off x="4544897" y="3255166"/>
            <a:ext cx="326487" cy="350392"/>
            <a:chOff x="0" y="0"/>
            <a:chExt cx="326486" cy="350391"/>
          </a:xfrm>
        </p:grpSpPr>
        <p:sp>
          <p:nvSpPr>
            <p:cNvPr id="3613" name="مستطيل"/>
            <p:cNvSpPr/>
            <p:nvPr/>
          </p:nvSpPr>
          <p:spPr>
            <a:xfrm>
              <a:off x="0" y="0"/>
              <a:ext cx="326487" cy="320292"/>
            </a:xfrm>
            <a:prstGeom prst="rect">
              <a:avLst/>
            </a:prstGeom>
            <a:solidFill>
              <a:srgbClr val="F8E098"/>
            </a:solidFill>
            <a:ln w="9525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614" name="١"/>
            <p:cNvSpPr txBox="1"/>
            <p:nvPr/>
          </p:nvSpPr>
          <p:spPr>
            <a:xfrm>
              <a:off x="4762" y="4762"/>
              <a:ext cx="316962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18" name="١"/>
          <p:cNvGrpSpPr/>
          <p:nvPr/>
        </p:nvGrpSpPr>
        <p:grpSpPr>
          <a:xfrm>
            <a:off x="4544897" y="3758098"/>
            <a:ext cx="326487" cy="350392"/>
            <a:chOff x="0" y="0"/>
            <a:chExt cx="326486" cy="350391"/>
          </a:xfrm>
        </p:grpSpPr>
        <p:sp>
          <p:nvSpPr>
            <p:cNvPr id="3616" name="مستطيل"/>
            <p:cNvSpPr/>
            <p:nvPr/>
          </p:nvSpPr>
          <p:spPr>
            <a:xfrm>
              <a:off x="0" y="0"/>
              <a:ext cx="326487" cy="320292"/>
            </a:xfrm>
            <a:prstGeom prst="rect">
              <a:avLst/>
            </a:prstGeom>
            <a:solidFill>
              <a:srgbClr val="F8E098"/>
            </a:solidFill>
            <a:ln w="9525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617" name="١"/>
            <p:cNvSpPr txBox="1"/>
            <p:nvPr/>
          </p:nvSpPr>
          <p:spPr>
            <a:xfrm>
              <a:off x="4762" y="4762"/>
              <a:ext cx="316962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3619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33495" t="42297" r="39044" b="52514"/>
          <a:stretch>
            <a:fillRect/>
          </a:stretch>
        </p:blipFill>
        <p:spPr>
          <a:xfrm>
            <a:off x="811003" y="4357985"/>
            <a:ext cx="7941538" cy="11253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20" name="٢ س+٦"/>
          <p:cNvSpPr txBox="1"/>
          <p:nvPr/>
        </p:nvSpPr>
        <p:spPr>
          <a:xfrm>
            <a:off x="1049578" y="3198453"/>
            <a:ext cx="175598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٢ س+٦</a:t>
            </a:r>
          </a:p>
        </p:txBody>
      </p:sp>
      <p:pic>
        <p:nvPicPr>
          <p:cNvPr id="3621" name="Google Shape;378;p40" descr="Google Shape;378;p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2647519" y="3250405"/>
            <a:ext cx="1058933" cy="43704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622" name="٢ (س+٣)"/>
          <p:cNvSpPr txBox="1"/>
          <p:nvPr/>
        </p:nvSpPr>
        <p:spPr>
          <a:xfrm>
            <a:off x="7304955" y="3061621"/>
            <a:ext cx="1501364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٢ (س+٣)</a:t>
            </a:r>
          </a:p>
        </p:txBody>
      </p:sp>
      <p:pic>
        <p:nvPicPr>
          <p:cNvPr id="3623" name="Google Shape;378;p40" descr="Google Shape;378;p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6246024" y="3257539"/>
            <a:ext cx="1058933" cy="43704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59773 0.123298 L 0.317136 0.169354" origin="layout" pathEditMode="relative">
                                      <p:cBhvr>
                                        <p:cTn id="28" dur="50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9954 0.002469 0.019907 0.004938 0.031404 0.009534 C 0.042901 0.014129 0.055941 0.020850 0.068210 0.027915 C 0.080478 0.034979 0.091975 0.042387 0.101865 0.049108 C 0.111754 0.055830 0.120036 0.061866 0.129874 0.069204 C 0.139712 0.076543 0.151106 0.085185 0.162397 0.093164 C 0.173688 0.101143 0.184877 0.108459 0.195988 0.113809 C 0.207099 0.119159 0.218133 0.122542 0.226736 0.125332 C 0.235340 0.128121 0.241512 0.130315 0.247685 0.132510" origin="layout" pathEditMode="relative">
                                      <p:cBhvr>
                                        <p:cTn id="44" dur="5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after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0185 0.001645 0.020370 0.003291 0.031559 0.006516 C 0.042747 0.009740 0.054938 0.014543 0.066165 0.020713 C 0.077392 0.026883 0.087656 0.034421 0.097184 0.042913 C 0.106710 0.051403 0.115499 0.060846 0.124730 0.070622 C 0.133964 0.080401 0.143644 0.090503 0.153164 0.102172 C 0.162689 0.113848 0.172046 0.127096 0.181957 0.137357 C 0.191853 0.147602 0.202259 0.154655 0.212860 0.164449 C 0.225924 0.176518 0.238472 0.192910 0.248757 0.213220" origin="layout" pathEditMode="relative">
                                      <p:cBhvr>
                                        <p:cTn id="47" dur="50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29309 0.117746 L 0.248757 0.286129" origin="layout" pathEditMode="relative">
                                      <p:cBhvr>
                                        <p:cTn id="50" dur="500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Class="exit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3" dur="2500" fill="hold"/>
                                        <p:tgtEl>
                                          <p:spTgt spid="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path" nodeType="after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2526 0.000137 -0.025051 0.000274 -0.033771 0.000069 C -0.042490 -0.000137 -0.047402 -0.000686 -0.052315 -0.001235" origin="layout" pathEditMode="relative">
                                      <p:cBhvr>
                                        <p:cTn id="64" dur="20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2000"/>
                                        <p:tgtEl>
                                          <p:spTgt spid="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00"/>
                            </p:stCondLst>
                            <p:childTnLst>
                              <p:par>
                                <p:cTn id="70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after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332 -0.002677 -0.020776 -0.003733 -0.031211 -0.003155 C -0.037947 -0.002782 -0.044665 -0.001729 -0.051333 0.000000" origin="layout" pathEditMode="relative">
                                      <p:cBhvr>
                                        <p:cTn id="74" dur="200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"/>
                            </p:stCondLst>
                            <p:childTnLst>
                              <p:par>
                                <p:cTn id="76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path" nodeType="afterEffect" presetSubtype="0" presetID="-1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2114 0.000137 -0.024228 0.000274 -0.032639 -0.000069 C -0.041049 -0.000412 -0.045756 -0.001235 -0.050463 -0.002058" origin="layout" pathEditMode="relative">
                                      <p:cBhvr>
                                        <p:cTn id="80" dur="200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"/>
                            </p:stCondLst>
                            <p:childTnLst>
                              <p:par>
                                <p:cTn id="82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path" nodeType="afterEffect" presetSubtype="0" presetID="-1" grpId="2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2243 -0.000274 -0.024486 -0.000549 -0.032858 -0.000686 C -0.041229 -0.000823 -0.045730 -0.000823 -0.050231 -0.000823" origin="layout" pathEditMode="relative">
                                      <p:cBhvr>
                                        <p:cTn id="86" dur="200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"/>
                            </p:stCondLst>
                            <p:childTnLst>
                              <p:par>
                                <p:cTn id="88" presetClass="exit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9" dur="2500" fill="hold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"/>
                            </p:stCondLst>
                            <p:childTnLst>
                              <p:par>
                                <p:cTn id="92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4" dur="1000"/>
                                        <p:tgtEl>
                                          <p:spTgt spid="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00"/>
                            </p:stCondLst>
                            <p:childTnLst>
                              <p:par>
                                <p:cTn id="96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700"/>
                            </p:stCondLst>
                            <p:childTnLst>
                              <p:par>
                                <p:cTn id="99" presetClass="entr" nodeType="after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xit" nodeType="click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5" dur="2500" fill="hold"/>
                                        <p:tgtEl>
                                          <p:spTgt spid="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5" grpId="26"/>
      <p:bldP build="whole" bldLvl="1" animBg="1" rev="0" advAuto="0" spid="3620" grpId="28"/>
      <p:bldP build="whole" bldLvl="1" animBg="1" rev="0" advAuto="0" spid="3612" grpId="20"/>
      <p:bldP build="whole" bldLvl="1" animBg="1" rev="0" advAuto="0" spid="3604" grpId="3"/>
      <p:bldP build="whole" bldLvl="1" animBg="1" rev="0" advAuto="0" spid="3590" grpId="5"/>
      <p:bldP build="whole" bldLvl="1" animBg="1" rev="0" advAuto="0" spid="3615" grpId="22"/>
      <p:bldP build="whole" bldLvl="1" animBg="1" rev="0" advAuto="0" spid="3618" grpId="24"/>
      <p:bldP build="whole" bldLvl="1" animBg="1" rev="0" advAuto="0" spid="3609" grpId="19"/>
      <p:bldP build="whole" bldLvl="1" animBg="1" rev="0" advAuto="0" spid="3597" grpId="9"/>
      <p:bldP build="whole" bldLvl="1" animBg="1" rev="0" advAuto="0" spid="3604" grpId="15"/>
      <p:bldP build="whole" bldLvl="1" animBg="1" rev="0" advAuto="0" spid="3622" grpId="2"/>
      <p:bldP build="whole" bldLvl="1" animBg="1" rev="0" advAuto="0" spid="3621" grpId="27"/>
      <p:bldP build="whole" bldLvl="1" animBg="1" rev="0" advAuto="0" spid="3600" grpId="10"/>
      <p:bldP build="whole" bldLvl="1" animBg="1" rev="0" advAuto="0" spid="3608" grpId="17"/>
      <p:bldP build="whole" bldLvl="1" animBg="1" rev="0" advAuto="0" spid="3603" grpId="11"/>
      <p:bldP build="whole" bldLvl="1" animBg="1" rev="0" advAuto="0" spid="3594" grpId="8"/>
      <p:bldP build="whole" bldLvl="1" animBg="1" rev="0" advAuto="0" spid="3589" grpId="1"/>
      <p:bldP build="whole" bldLvl="1" animBg="1" rev="0" advAuto="0" spid="3623" grpId="4"/>
      <p:bldP build="whole" bldLvl="1" animBg="1" rev="0" advAuto="0" spid="3605" grpId="16"/>
      <p:bldP build="whole" bldLvl="1" animBg="1" rev="0" advAuto="0" spid="3593" grpId="6"/>
      <p:bldP build="whole" bldLvl="1" animBg="1" rev="0" advAuto="0" spid="3619" grpId="29"/>
      <p:bldP build="whole" bldLvl="1" animBg="1" rev="0" advAuto="0" spid="3619" grpId="3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26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2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٥٦</a:t>
            </a:r>
          </a:p>
        </p:txBody>
      </p:sp>
      <p:pic>
        <p:nvPicPr>
          <p:cNvPr id="3628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27976" t="54031" r="38055" b="36492"/>
          <a:stretch>
            <a:fillRect/>
          </a:stretch>
        </p:blipFill>
        <p:spPr>
          <a:xfrm>
            <a:off x="1227661" y="2069723"/>
            <a:ext cx="6596466" cy="13802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640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629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41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28384" t="63370" r="37648" b="29672"/>
          <a:stretch>
            <a:fillRect/>
          </a:stretch>
        </p:blipFill>
        <p:spPr>
          <a:xfrm>
            <a:off x="1206024" y="3569230"/>
            <a:ext cx="6596465" cy="10133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2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28849" t="69919" r="37939" b="25525"/>
          <a:stretch>
            <a:fillRect/>
          </a:stretch>
        </p:blipFill>
        <p:spPr>
          <a:xfrm>
            <a:off x="1163894" y="4701629"/>
            <a:ext cx="6639787" cy="6829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0" grpId="2"/>
      <p:bldP build="whole" bldLvl="1" animBg="1" rev="0" advAuto="0" spid="3628" grpId="3"/>
      <p:bldP build="whole" bldLvl="1" animBg="1" rev="0" advAuto="0" spid="3641" grpId="4"/>
      <p:bldP build="whole" bldLvl="1" animBg="1" rev="0" advAuto="0" spid="3642" grpId="5"/>
      <p:bldP build="whole" bldLvl="1" animBg="1" rev="0" advAuto="0" spid="36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4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45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4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٥٦</a:t>
            </a:r>
          </a:p>
        </p:txBody>
      </p:sp>
      <p:pic>
        <p:nvPicPr>
          <p:cNvPr id="3647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rcRect l="39510" t="75045" r="47746" b="22207"/>
          <a:stretch>
            <a:fillRect/>
          </a:stretch>
        </p:blipFill>
        <p:spPr>
          <a:xfrm>
            <a:off x="1566797" y="1892985"/>
            <a:ext cx="6601479" cy="10672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8" name="IMG_4508.png" descr="IMG_4508.png"/>
          <p:cNvPicPr>
            <a:picLocks noChangeAspect="1"/>
          </p:cNvPicPr>
          <p:nvPr/>
        </p:nvPicPr>
        <p:blipFill>
          <a:blip r:embed="rId3">
            <a:extLst/>
          </a:blip>
          <a:srcRect l="37379" t="11633" r="49246" b="85625"/>
          <a:stretch>
            <a:fillRect/>
          </a:stretch>
        </p:blipFill>
        <p:spPr>
          <a:xfrm>
            <a:off x="1458238" y="3589470"/>
            <a:ext cx="6818691" cy="104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49" name="Google Shape;4324;p45"/>
          <p:cNvSpPr/>
          <p:nvPr/>
        </p:nvSpPr>
        <p:spPr>
          <a:xfrm rot="2153969">
            <a:off x="4660931" y="1408798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50" name="Google Shape;4324;p45"/>
          <p:cNvSpPr/>
          <p:nvPr/>
        </p:nvSpPr>
        <p:spPr>
          <a:xfrm rot="2153969">
            <a:off x="4772223" y="3212668"/>
            <a:ext cx="998189" cy="782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9" grpId="2"/>
      <p:bldP build="whole" bldLvl="1" animBg="1" rev="0" advAuto="0" spid="3644" grpId="1"/>
      <p:bldP build="whole" bldLvl="1" animBg="1" rev="0" advAuto="0" spid="3650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53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٥٦</a:t>
            </a:r>
          </a:p>
        </p:txBody>
      </p:sp>
      <p:pic>
        <p:nvPicPr>
          <p:cNvPr id="3654" name="IMG_4490.png" descr="IMG_44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005" y="914902"/>
            <a:ext cx="5217704" cy="11898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55" name="IMG_4490.png" descr="IMG_4490.png"/>
          <p:cNvPicPr>
            <a:picLocks noChangeAspect="1"/>
          </p:cNvPicPr>
          <p:nvPr/>
        </p:nvPicPr>
        <p:blipFill>
          <a:blip r:embed="rId3">
            <a:extLst/>
          </a:blip>
          <a:srcRect l="37475" t="77613" r="39861" b="19874"/>
          <a:stretch>
            <a:fillRect/>
          </a:stretch>
        </p:blipFill>
        <p:spPr>
          <a:xfrm>
            <a:off x="1562537" y="2732092"/>
            <a:ext cx="6438637" cy="535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6" name="IMG_4490.png" descr="IMG_4490.png"/>
          <p:cNvPicPr>
            <a:picLocks noChangeAspect="1"/>
          </p:cNvPicPr>
          <p:nvPr/>
        </p:nvPicPr>
        <p:blipFill>
          <a:blip r:embed="rId3">
            <a:extLst/>
          </a:blip>
          <a:srcRect l="55176" t="80182" r="37803" b="17525"/>
          <a:stretch>
            <a:fillRect/>
          </a:stretch>
        </p:blipFill>
        <p:spPr>
          <a:xfrm>
            <a:off x="5831025" y="3400180"/>
            <a:ext cx="2868606" cy="702477"/>
          </a:xfrm>
          <a:prstGeom prst="rect">
            <a:avLst/>
          </a:prstGeom>
          <a:ln>
            <a:solidFill>
              <a:schemeClr val="accent5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57" name="IMG_4490.png" descr="IMG_4490.png"/>
          <p:cNvPicPr>
            <a:picLocks noChangeAspect="1"/>
          </p:cNvPicPr>
          <p:nvPr/>
        </p:nvPicPr>
        <p:blipFill>
          <a:blip r:embed="rId3">
            <a:extLst/>
          </a:blip>
          <a:srcRect l="47046" t="82577" r="39935" b="12757"/>
          <a:stretch>
            <a:fillRect/>
          </a:stretch>
        </p:blipFill>
        <p:spPr>
          <a:xfrm>
            <a:off x="5478202" y="4205982"/>
            <a:ext cx="3106791" cy="83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8" name="IMG_4490.png" descr="IMG_4490.png"/>
          <p:cNvPicPr>
            <a:picLocks noChangeAspect="1"/>
          </p:cNvPicPr>
          <p:nvPr/>
        </p:nvPicPr>
        <p:blipFill>
          <a:blip r:embed="rId3">
            <a:extLst/>
          </a:blip>
          <a:srcRect l="38673" t="80330" r="52891" b="17480"/>
          <a:stretch>
            <a:fillRect/>
          </a:stretch>
        </p:blipFill>
        <p:spPr>
          <a:xfrm>
            <a:off x="851433" y="3344197"/>
            <a:ext cx="3169343" cy="616790"/>
          </a:xfrm>
          <a:prstGeom prst="rect">
            <a:avLst/>
          </a:prstGeom>
          <a:ln>
            <a:solidFill>
              <a:schemeClr val="accent5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59" name="IMG_4490.png" descr="IMG_4490.png"/>
          <p:cNvPicPr>
            <a:picLocks noChangeAspect="1"/>
          </p:cNvPicPr>
          <p:nvPr/>
        </p:nvPicPr>
        <p:blipFill>
          <a:blip r:embed="rId3">
            <a:extLst/>
          </a:blip>
          <a:srcRect l="29765" t="82898" r="54880" b="13095"/>
          <a:stretch>
            <a:fillRect/>
          </a:stretch>
        </p:blipFill>
        <p:spPr>
          <a:xfrm>
            <a:off x="846671" y="4205983"/>
            <a:ext cx="3653111" cy="714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4" name="تجميع"/>
          <p:cNvGrpSpPr/>
          <p:nvPr/>
        </p:nvGrpSpPr>
        <p:grpSpPr>
          <a:xfrm>
            <a:off x="5959750" y="2084005"/>
            <a:ext cx="2700998" cy="577068"/>
            <a:chOff x="0" y="0"/>
            <a:chExt cx="2700996" cy="577067"/>
          </a:xfrm>
        </p:grpSpPr>
        <p:grpSp>
          <p:nvGrpSpPr>
            <p:cNvPr id="3662" name="مثال"/>
            <p:cNvGrpSpPr/>
            <p:nvPr/>
          </p:nvGrpSpPr>
          <p:grpSpPr>
            <a:xfrm>
              <a:off x="16696" y="-1"/>
              <a:ext cx="2667667" cy="577068"/>
              <a:chOff x="0" y="0"/>
              <a:chExt cx="2667666" cy="577067"/>
            </a:xfrm>
          </p:grpSpPr>
          <p:sp>
            <p:nvSpPr>
              <p:cNvPr id="3660" name="مستطيل"/>
              <p:cNvSpPr/>
              <p:nvPr/>
            </p:nvSpPr>
            <p:spPr>
              <a:xfrm>
                <a:off x="-1" y="-1"/>
                <a:ext cx="2667668" cy="577069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61" name="مثال"/>
              <p:cNvSpPr txBox="1"/>
              <p:nvPr/>
            </p:nvSpPr>
            <p:spPr>
              <a:xfrm>
                <a:off x="19049" y="4730"/>
                <a:ext cx="2629568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63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65" name="خط"/>
          <p:cNvSpPr/>
          <p:nvPr/>
        </p:nvSpPr>
        <p:spPr>
          <a:xfrm flipV="1">
            <a:off x="4989053" y="3449888"/>
            <a:ext cx="2" cy="2442432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7" grpId="3"/>
      <p:bldP build="whole" bldLvl="1" animBg="1" rev="0" advAuto="0" spid="3652" grpId="1"/>
      <p:bldP build="whole" bldLvl="1" animBg="1" rev="0" advAuto="0" spid="3656" grpId="2"/>
      <p:bldP build="whole" bldLvl="1" animBg="1" rev="0" advAuto="0" spid="3658" grpId="4"/>
      <p:bldP build="whole" bldLvl="1" animBg="1" rev="0" advAuto="0" spid="3659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669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667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68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670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72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67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680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674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679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675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676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77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78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681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68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٥٦</a:t>
            </a:r>
          </a:p>
        </p:txBody>
      </p:sp>
      <p:pic>
        <p:nvPicPr>
          <p:cNvPr id="3683" name="IMG_4490.png" descr="IMG_4490.png"/>
          <p:cNvPicPr>
            <a:picLocks noChangeAspect="1"/>
          </p:cNvPicPr>
          <p:nvPr/>
        </p:nvPicPr>
        <p:blipFill>
          <a:blip r:embed="rId7">
            <a:extLst/>
          </a:blip>
          <a:srcRect l="38212" t="89815" r="39776" b="7577"/>
          <a:stretch>
            <a:fillRect/>
          </a:stretch>
        </p:blipFill>
        <p:spPr>
          <a:xfrm>
            <a:off x="1115458" y="1985187"/>
            <a:ext cx="7332862" cy="651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4" name="IMG_4490.png" descr="IMG_4490.png"/>
          <p:cNvPicPr>
            <a:picLocks noChangeAspect="1"/>
          </p:cNvPicPr>
          <p:nvPr/>
        </p:nvPicPr>
        <p:blipFill>
          <a:blip r:embed="rId7">
            <a:extLst/>
          </a:blip>
          <a:srcRect l="34658" t="92575" r="39634" b="5269"/>
          <a:stretch>
            <a:fillRect/>
          </a:stretch>
        </p:blipFill>
        <p:spPr>
          <a:xfrm>
            <a:off x="891969" y="2942034"/>
            <a:ext cx="7746858" cy="486967"/>
          </a:xfrm>
          <a:prstGeom prst="rect">
            <a:avLst/>
          </a:prstGeom>
          <a:ln w="12700">
            <a:miter lim="400000"/>
          </a:ln>
        </p:spPr>
      </p:pic>
      <p:sp>
        <p:nvSpPr>
          <p:cNvPr id="3685" name="خط"/>
          <p:cNvSpPr/>
          <p:nvPr/>
        </p:nvSpPr>
        <p:spPr>
          <a:xfrm flipV="1">
            <a:off x="6345323" y="3047307"/>
            <a:ext cx="2" cy="2890849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6" name="خط"/>
          <p:cNvSpPr/>
          <p:nvPr/>
        </p:nvSpPr>
        <p:spPr>
          <a:xfrm flipV="1">
            <a:off x="3340423" y="3047307"/>
            <a:ext cx="2" cy="2890849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4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2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3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5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6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7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7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5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1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08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9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0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4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2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3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6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18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9" name="Google Shape;1736;p24"/>
          <p:cNvSpPr txBox="1"/>
          <p:nvPr/>
        </p:nvSpPr>
        <p:spPr>
          <a:xfrm>
            <a:off x="3413869" y="18278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20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5190" y="1827833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8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3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1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22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4" name="خط خط" descr="خط خط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5" name="خط خط" descr="خط خط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7" name="خط خط" descr="خط خط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56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29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318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3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8"/>
                  </p:tgtEl>
                </p:cond>
              </p:nextCondLst>
            </p:seq>
          </p:childTnLst>
        </p:cTn>
      </p:par>
    </p:tnLst>
    <p:bldLst>
      <p:bldP build="whole" bldLvl="1" animBg="1" rev="0" advAuto="0" spid="3320" grpId="3"/>
      <p:bldP build="whole" bldLvl="1" animBg="1" rev="0" advAuto="0" spid="331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2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690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688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689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69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693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9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695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69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697" name="IMG_4507.png" descr="IMG_4507.png"/>
          <p:cNvPicPr>
            <a:picLocks noChangeAspect="1"/>
          </p:cNvPicPr>
          <p:nvPr/>
        </p:nvPicPr>
        <p:blipFill>
          <a:blip r:embed="rId6">
            <a:extLst/>
          </a:blip>
          <a:srcRect l="36948" t="17880" r="40279" b="80135"/>
          <a:stretch>
            <a:fillRect/>
          </a:stretch>
        </p:blipFill>
        <p:spPr>
          <a:xfrm>
            <a:off x="1023580" y="2128553"/>
            <a:ext cx="7735336" cy="50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8" name="IMG_4507.png" descr="IMG_4507.png"/>
          <p:cNvPicPr>
            <a:picLocks noChangeAspect="1"/>
          </p:cNvPicPr>
          <p:nvPr/>
        </p:nvPicPr>
        <p:blipFill>
          <a:blip r:embed="rId6">
            <a:extLst/>
          </a:blip>
          <a:srcRect l="52072" t="20055" r="40898" b="77601"/>
          <a:stretch>
            <a:fillRect/>
          </a:stretch>
        </p:blipFill>
        <p:spPr>
          <a:xfrm>
            <a:off x="5314052" y="2777138"/>
            <a:ext cx="3284905" cy="820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2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700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01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703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704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705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0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٦١</a:t>
            </a:r>
          </a:p>
        </p:txBody>
      </p:sp>
      <p:pic>
        <p:nvPicPr>
          <p:cNvPr id="3707" name="IMG_4510.png" descr="IMG_4510.png"/>
          <p:cNvPicPr>
            <a:picLocks noChangeAspect="1"/>
          </p:cNvPicPr>
          <p:nvPr/>
        </p:nvPicPr>
        <p:blipFill>
          <a:blip r:embed="rId6">
            <a:extLst/>
          </a:blip>
          <a:srcRect l="52887" t="16354" r="30225" b="66529"/>
          <a:stretch>
            <a:fillRect/>
          </a:stretch>
        </p:blipFill>
        <p:spPr>
          <a:xfrm>
            <a:off x="2778704" y="2332735"/>
            <a:ext cx="5029878" cy="3823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9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712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710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711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3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1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15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٦٠</a:t>
            </a:r>
          </a:p>
        </p:txBody>
      </p:sp>
      <p:pic>
        <p:nvPicPr>
          <p:cNvPr id="3716" name="IMG_4511.png" descr="IMG_4511.png"/>
          <p:cNvPicPr>
            <a:picLocks noChangeAspect="1"/>
          </p:cNvPicPr>
          <p:nvPr/>
        </p:nvPicPr>
        <p:blipFill>
          <a:blip r:embed="rId4">
            <a:extLst/>
          </a:blip>
          <a:srcRect l="30227" t="66252" r="37931" b="23365"/>
          <a:stretch>
            <a:fillRect/>
          </a:stretch>
        </p:blipFill>
        <p:spPr>
          <a:xfrm>
            <a:off x="1008267" y="2759888"/>
            <a:ext cx="7684835" cy="187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8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1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٥٧</a:t>
            </a:r>
          </a:p>
        </p:txBody>
      </p:sp>
      <p:grpSp>
        <p:nvGrpSpPr>
          <p:cNvPr id="3724" name="تجميع"/>
          <p:cNvGrpSpPr/>
          <p:nvPr/>
        </p:nvGrpSpPr>
        <p:grpSpPr>
          <a:xfrm>
            <a:off x="5959750" y="2084005"/>
            <a:ext cx="2700998" cy="577068"/>
            <a:chOff x="0" y="0"/>
            <a:chExt cx="2700996" cy="577067"/>
          </a:xfrm>
        </p:grpSpPr>
        <p:grpSp>
          <p:nvGrpSpPr>
            <p:cNvPr id="3722" name="مثال"/>
            <p:cNvGrpSpPr/>
            <p:nvPr/>
          </p:nvGrpSpPr>
          <p:grpSpPr>
            <a:xfrm>
              <a:off x="16696" y="-1"/>
              <a:ext cx="2667667" cy="577068"/>
              <a:chOff x="0" y="0"/>
              <a:chExt cx="2667666" cy="577067"/>
            </a:xfrm>
          </p:grpSpPr>
          <p:sp>
            <p:nvSpPr>
              <p:cNvPr id="3720" name="مستطيل"/>
              <p:cNvSpPr/>
              <p:nvPr/>
            </p:nvSpPr>
            <p:spPr>
              <a:xfrm>
                <a:off x="-1" y="-1"/>
                <a:ext cx="2667668" cy="577069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21" name="مثال"/>
              <p:cNvSpPr txBox="1"/>
              <p:nvPr/>
            </p:nvSpPr>
            <p:spPr>
              <a:xfrm>
                <a:off x="19049" y="4730"/>
                <a:ext cx="2629568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23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25" name="IMG_4508.png" descr="IMG_45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4030" y="817902"/>
            <a:ext cx="4899474" cy="1308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6" name="IMG_4508.png" descr="IMG_4508.png"/>
          <p:cNvPicPr>
            <a:picLocks noChangeAspect="1"/>
          </p:cNvPicPr>
          <p:nvPr/>
        </p:nvPicPr>
        <p:blipFill>
          <a:blip r:embed="rId4">
            <a:extLst/>
          </a:blip>
          <a:srcRect l="35041" t="14674" r="41773" b="83390"/>
          <a:stretch>
            <a:fillRect/>
          </a:stretch>
        </p:blipFill>
        <p:spPr>
          <a:xfrm>
            <a:off x="944766" y="2868292"/>
            <a:ext cx="7433504" cy="465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7" name="IMG_4508.png" descr="IMG_4508.png"/>
          <p:cNvPicPr>
            <a:picLocks noChangeAspect="1"/>
          </p:cNvPicPr>
          <p:nvPr/>
        </p:nvPicPr>
        <p:blipFill>
          <a:blip r:embed="rId4">
            <a:extLst/>
          </a:blip>
          <a:srcRect l="51823" t="16924" r="40073" b="81278"/>
          <a:stretch>
            <a:fillRect/>
          </a:stretch>
        </p:blipFill>
        <p:spPr>
          <a:xfrm>
            <a:off x="5509024" y="3429000"/>
            <a:ext cx="3249761" cy="54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8" name="IMG_4508.png" descr="IMG_4508.png"/>
          <p:cNvPicPr>
            <a:picLocks noChangeAspect="1"/>
          </p:cNvPicPr>
          <p:nvPr/>
        </p:nvPicPr>
        <p:blipFill>
          <a:blip r:embed="rId4">
            <a:extLst/>
          </a:blip>
          <a:srcRect l="52059" t="28251" r="39838" b="69950"/>
          <a:stretch>
            <a:fillRect/>
          </a:stretch>
        </p:blipFill>
        <p:spPr>
          <a:xfrm>
            <a:off x="1206022" y="3429000"/>
            <a:ext cx="3249760" cy="54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9" name="IMG_4508.png" descr="IMG_4508.png"/>
          <p:cNvPicPr>
            <a:picLocks noChangeAspect="1"/>
          </p:cNvPicPr>
          <p:nvPr/>
        </p:nvPicPr>
        <p:blipFill>
          <a:blip r:embed="rId4">
            <a:extLst/>
          </a:blip>
          <a:srcRect l="46217" t="18722" r="42346" b="72389"/>
          <a:stretch>
            <a:fillRect/>
          </a:stretch>
        </p:blipFill>
        <p:spPr>
          <a:xfrm>
            <a:off x="5509024" y="3969939"/>
            <a:ext cx="2790413" cy="1626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0" name="IMG_4508.png" descr="IMG_4508.png"/>
          <p:cNvPicPr>
            <a:picLocks noChangeAspect="1"/>
          </p:cNvPicPr>
          <p:nvPr/>
        </p:nvPicPr>
        <p:blipFill>
          <a:blip r:embed="rId4">
            <a:extLst/>
          </a:blip>
          <a:srcRect l="41729" t="30469" r="42219" b="62879"/>
          <a:stretch>
            <a:fillRect/>
          </a:stretch>
        </p:blipFill>
        <p:spPr>
          <a:xfrm>
            <a:off x="850621" y="4168179"/>
            <a:ext cx="3960255" cy="1230402"/>
          </a:xfrm>
          <a:prstGeom prst="rect">
            <a:avLst/>
          </a:prstGeom>
          <a:ln w="12700">
            <a:miter lim="400000"/>
          </a:ln>
        </p:spPr>
      </p:pic>
      <p:sp>
        <p:nvSpPr>
          <p:cNvPr id="3731" name="خط"/>
          <p:cNvSpPr/>
          <p:nvPr/>
        </p:nvSpPr>
        <p:spPr>
          <a:xfrm flipV="1">
            <a:off x="5160031" y="3540650"/>
            <a:ext cx="2" cy="2271726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9" grpId="2"/>
      <p:bldP build="whole" bldLvl="1" animBg="1" rev="0" advAuto="0" spid="3718" grpId="1"/>
      <p:bldP build="whole" bldLvl="1" animBg="1" rev="0" advAuto="0" spid="3730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7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35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33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34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36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38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39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46" name="تجميع"/>
          <p:cNvGrpSpPr/>
          <p:nvPr/>
        </p:nvGrpSpPr>
        <p:grpSpPr>
          <a:xfrm>
            <a:off x="9045907" y="2759881"/>
            <a:ext cx="1235356" cy="1051995"/>
            <a:chOff x="-1" y="-5"/>
            <a:chExt cx="1235354" cy="1051993"/>
          </a:xfrm>
        </p:grpSpPr>
        <p:sp>
          <p:nvSpPr>
            <p:cNvPr id="3740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45" name="تجميع"/>
            <p:cNvGrpSpPr/>
            <p:nvPr/>
          </p:nvGrpSpPr>
          <p:grpSpPr>
            <a:xfrm>
              <a:off x="-2" y="-6"/>
              <a:ext cx="1139891" cy="1051995"/>
              <a:chOff x="0" y="-4"/>
              <a:chExt cx="1139890" cy="1051993"/>
            </a:xfrm>
          </p:grpSpPr>
          <p:sp>
            <p:nvSpPr>
              <p:cNvPr id="3741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42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3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9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6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4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47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748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٥٧</a:t>
            </a:r>
          </a:p>
        </p:txBody>
      </p:sp>
      <p:pic>
        <p:nvPicPr>
          <p:cNvPr id="3749" name="IMG_4508.png" descr="IMG_4508.png"/>
          <p:cNvPicPr>
            <a:picLocks noChangeAspect="1"/>
          </p:cNvPicPr>
          <p:nvPr/>
        </p:nvPicPr>
        <p:blipFill>
          <a:blip r:embed="rId7">
            <a:extLst/>
          </a:blip>
          <a:srcRect l="34900" t="39436" r="41777" b="57674"/>
          <a:stretch>
            <a:fillRect/>
          </a:stretch>
        </p:blipFill>
        <p:spPr>
          <a:xfrm>
            <a:off x="1267659" y="2046109"/>
            <a:ext cx="7028248" cy="652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0" name="IMG_4508.png" descr="IMG_4508.png"/>
          <p:cNvPicPr>
            <a:picLocks noChangeAspect="1"/>
          </p:cNvPicPr>
          <p:nvPr/>
        </p:nvPicPr>
        <p:blipFill>
          <a:blip r:embed="rId7">
            <a:extLst/>
          </a:blip>
          <a:srcRect l="31715" t="42128" r="42242" b="55778"/>
          <a:stretch>
            <a:fillRect/>
          </a:stretch>
        </p:blipFill>
        <p:spPr>
          <a:xfrm>
            <a:off x="908074" y="2928218"/>
            <a:ext cx="7747274" cy="466904"/>
          </a:xfrm>
          <a:prstGeom prst="rect">
            <a:avLst/>
          </a:prstGeom>
          <a:ln w="12700">
            <a:miter lim="400000"/>
          </a:ln>
        </p:spPr>
      </p:pic>
      <p:sp>
        <p:nvSpPr>
          <p:cNvPr id="3751" name="خط"/>
          <p:cNvSpPr/>
          <p:nvPr/>
        </p:nvSpPr>
        <p:spPr>
          <a:xfrm flipV="1">
            <a:off x="6102349" y="3026790"/>
            <a:ext cx="2" cy="2271725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52" name="خط"/>
          <p:cNvSpPr/>
          <p:nvPr/>
        </p:nvSpPr>
        <p:spPr>
          <a:xfrm flipV="1">
            <a:off x="3535061" y="3026790"/>
            <a:ext cx="2" cy="2271725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8" name="تجميع"/>
          <p:cNvGrpSpPr/>
          <p:nvPr/>
        </p:nvGrpSpPr>
        <p:grpSpPr>
          <a:xfrm>
            <a:off x="3837213" y="1106664"/>
            <a:ext cx="3003585" cy="649733"/>
            <a:chOff x="0" y="0"/>
            <a:chExt cx="3003584" cy="649731"/>
          </a:xfrm>
        </p:grpSpPr>
        <p:grpSp>
          <p:nvGrpSpPr>
            <p:cNvPr id="3756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54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55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57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59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53" t="52731" r="55172" b="15271"/>
          <a:stretch>
            <a:fillRect/>
          </a:stretch>
        </p:blipFill>
        <p:spPr>
          <a:xfrm>
            <a:off x="859426" y="4181847"/>
            <a:ext cx="1576345" cy="1471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8" y="0"/>
                </a:moveTo>
                <a:cubicBezTo>
                  <a:pt x="17121" y="69"/>
                  <a:pt x="16841" y="83"/>
                  <a:pt x="15862" y="233"/>
                </a:cubicBezTo>
                <a:cubicBezTo>
                  <a:pt x="14198" y="487"/>
                  <a:pt x="12618" y="723"/>
                  <a:pt x="12346" y="757"/>
                </a:cubicBezTo>
                <a:cubicBezTo>
                  <a:pt x="11884" y="815"/>
                  <a:pt x="9654" y="1148"/>
                  <a:pt x="5733" y="1742"/>
                </a:cubicBezTo>
                <a:cubicBezTo>
                  <a:pt x="4816" y="1881"/>
                  <a:pt x="3175" y="2127"/>
                  <a:pt x="2088" y="2289"/>
                </a:cubicBezTo>
                <a:cubicBezTo>
                  <a:pt x="1001" y="2452"/>
                  <a:pt x="74" y="2623"/>
                  <a:pt x="24" y="2668"/>
                </a:cubicBezTo>
                <a:cubicBezTo>
                  <a:pt x="-66" y="2751"/>
                  <a:pt x="89" y="4225"/>
                  <a:pt x="544" y="7590"/>
                </a:cubicBezTo>
                <a:cubicBezTo>
                  <a:pt x="791" y="9417"/>
                  <a:pt x="1518" y="15062"/>
                  <a:pt x="2093" y="19619"/>
                </a:cubicBezTo>
                <a:cubicBezTo>
                  <a:pt x="2222" y="20641"/>
                  <a:pt x="2296" y="21146"/>
                  <a:pt x="2364" y="21600"/>
                </a:cubicBezTo>
                <a:lnTo>
                  <a:pt x="8696" y="21600"/>
                </a:lnTo>
                <a:cubicBezTo>
                  <a:pt x="9596" y="21465"/>
                  <a:pt x="10122" y="21382"/>
                  <a:pt x="11729" y="21146"/>
                </a:cubicBezTo>
                <a:cubicBezTo>
                  <a:pt x="16681" y="20417"/>
                  <a:pt x="21473" y="19677"/>
                  <a:pt x="21511" y="19637"/>
                </a:cubicBezTo>
                <a:cubicBezTo>
                  <a:pt x="21534" y="19612"/>
                  <a:pt x="21358" y="18102"/>
                  <a:pt x="21121" y="16282"/>
                </a:cubicBezTo>
                <a:cubicBezTo>
                  <a:pt x="20883" y="14461"/>
                  <a:pt x="20550" y="11894"/>
                  <a:pt x="20379" y="10579"/>
                </a:cubicBezTo>
                <a:cubicBezTo>
                  <a:pt x="20208" y="9263"/>
                  <a:pt x="19843" y="6490"/>
                  <a:pt x="19572" y="4416"/>
                </a:cubicBezTo>
                <a:cubicBezTo>
                  <a:pt x="19300" y="2341"/>
                  <a:pt x="19079" y="479"/>
                  <a:pt x="19079" y="274"/>
                </a:cubicBezTo>
                <a:cubicBezTo>
                  <a:pt x="19079" y="145"/>
                  <a:pt x="19045" y="84"/>
                  <a:pt x="19019" y="0"/>
                </a:cubicBezTo>
                <a:lnTo>
                  <a:pt x="1769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6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1069" y="1071250"/>
            <a:ext cx="1130248" cy="84768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6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762" name="IMG_4507.png" descr="IMG_4507.png"/>
          <p:cNvPicPr>
            <a:picLocks noChangeAspect="1"/>
          </p:cNvPicPr>
          <p:nvPr/>
        </p:nvPicPr>
        <p:blipFill>
          <a:blip r:embed="rId5">
            <a:extLst/>
          </a:blip>
          <a:srcRect l="52196" t="22632" r="40265" b="74712"/>
          <a:stretch>
            <a:fillRect/>
          </a:stretch>
        </p:blipFill>
        <p:spPr>
          <a:xfrm>
            <a:off x="5463083" y="2586831"/>
            <a:ext cx="3187975" cy="84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3" name="IMG_4507.png" descr="IMG_4507.png"/>
          <p:cNvPicPr>
            <a:picLocks noChangeAspect="1"/>
          </p:cNvPicPr>
          <p:nvPr/>
        </p:nvPicPr>
        <p:blipFill>
          <a:blip r:embed="rId5">
            <a:extLst/>
          </a:blip>
          <a:srcRect l="36948" t="17880" r="40279" b="80135"/>
          <a:stretch>
            <a:fillRect/>
          </a:stretch>
        </p:blipFill>
        <p:spPr>
          <a:xfrm>
            <a:off x="804757" y="2081609"/>
            <a:ext cx="7735335" cy="505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9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767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765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66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768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70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77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74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772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73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75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33237" t="48330" r="40459" b="48784"/>
          <a:stretch>
            <a:fillRect/>
          </a:stretch>
        </p:blipFill>
        <p:spPr>
          <a:xfrm>
            <a:off x="1080533" y="1892030"/>
            <a:ext cx="7402550" cy="608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6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51748" t="51089" r="41065" b="46190"/>
          <a:stretch>
            <a:fillRect/>
          </a:stretch>
        </p:blipFill>
        <p:spPr>
          <a:xfrm>
            <a:off x="4048747" y="2544008"/>
            <a:ext cx="2022566" cy="574176"/>
          </a:xfrm>
          <a:prstGeom prst="rect">
            <a:avLst/>
          </a:prstGeom>
          <a:ln w="12700">
            <a:miter lim="400000"/>
          </a:ln>
        </p:spPr>
      </p:pic>
      <p:sp>
        <p:nvSpPr>
          <p:cNvPr id="377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80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٥٧</a:t>
            </a:r>
          </a:p>
        </p:txBody>
      </p:sp>
      <p:pic>
        <p:nvPicPr>
          <p:cNvPr id="3781" name="IMG_4542.png" descr="IMG_4542.png"/>
          <p:cNvPicPr>
            <a:picLocks noChangeAspect="1"/>
          </p:cNvPicPr>
          <p:nvPr/>
        </p:nvPicPr>
        <p:blipFill>
          <a:blip r:embed="rId2">
            <a:extLst/>
          </a:blip>
          <a:srcRect l="38450" t="67041" r="48654" b="29281"/>
          <a:stretch>
            <a:fillRect/>
          </a:stretch>
        </p:blipFill>
        <p:spPr>
          <a:xfrm>
            <a:off x="2075381" y="1789270"/>
            <a:ext cx="5853517" cy="12519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82" name="Google Shape;4324;p45"/>
          <p:cNvSpPr/>
          <p:nvPr/>
        </p:nvSpPr>
        <p:spPr>
          <a:xfrm rot="2153969">
            <a:off x="4660931" y="1408798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783" name="IMG_4509.png" descr="IMG_4509.png"/>
          <p:cNvPicPr>
            <a:picLocks noChangeAspect="1"/>
          </p:cNvPicPr>
          <p:nvPr/>
        </p:nvPicPr>
        <p:blipFill>
          <a:blip r:embed="rId3">
            <a:extLst/>
          </a:blip>
          <a:srcRect l="43722" t="17446" r="46886" b="79957"/>
          <a:stretch>
            <a:fillRect/>
          </a:stretch>
        </p:blipFill>
        <p:spPr>
          <a:xfrm>
            <a:off x="1927572" y="4179391"/>
            <a:ext cx="6270658" cy="13001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84" name="Google Shape;4324;p45"/>
          <p:cNvSpPr/>
          <p:nvPr/>
        </p:nvSpPr>
        <p:spPr>
          <a:xfrm rot="2153969">
            <a:off x="4660931" y="3785908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2" grpId="2"/>
      <p:bldP build="whole" bldLvl="1" animBg="1" rev="0" advAuto="0" spid="3779" grpId="1"/>
      <p:bldP build="whole" bldLvl="1" animBg="1" rev="0" advAuto="0" spid="3784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8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٥٧</a:t>
            </a:r>
          </a:p>
        </p:txBody>
      </p:sp>
      <p:pic>
        <p:nvPicPr>
          <p:cNvPr id="3788" name="IMG_4542.png" descr="IMG_45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6543" y="883152"/>
            <a:ext cx="3753054" cy="131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9" name="IMG_4508.png" descr="IMG_4508.png"/>
          <p:cNvPicPr>
            <a:picLocks noChangeAspect="1"/>
          </p:cNvPicPr>
          <p:nvPr/>
        </p:nvPicPr>
        <p:blipFill>
          <a:blip r:embed="rId3">
            <a:extLst/>
          </a:blip>
          <a:srcRect l="24992" t="45548" r="39781" b="33323"/>
          <a:stretch>
            <a:fillRect/>
          </a:stretch>
        </p:blipFill>
        <p:spPr>
          <a:xfrm>
            <a:off x="804757" y="2199565"/>
            <a:ext cx="7820933" cy="3518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9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٥٧</a:t>
            </a:r>
          </a:p>
        </p:txBody>
      </p:sp>
      <p:grpSp>
        <p:nvGrpSpPr>
          <p:cNvPr id="3797" name="تجميع"/>
          <p:cNvGrpSpPr/>
          <p:nvPr/>
        </p:nvGrpSpPr>
        <p:grpSpPr>
          <a:xfrm>
            <a:off x="5959750" y="2084005"/>
            <a:ext cx="2700998" cy="577068"/>
            <a:chOff x="0" y="0"/>
            <a:chExt cx="2700996" cy="577067"/>
          </a:xfrm>
        </p:grpSpPr>
        <p:grpSp>
          <p:nvGrpSpPr>
            <p:cNvPr id="3795" name="مثال"/>
            <p:cNvGrpSpPr/>
            <p:nvPr/>
          </p:nvGrpSpPr>
          <p:grpSpPr>
            <a:xfrm>
              <a:off x="16696" y="-1"/>
              <a:ext cx="2667667" cy="577068"/>
              <a:chOff x="0" y="0"/>
              <a:chExt cx="2667666" cy="577067"/>
            </a:xfrm>
          </p:grpSpPr>
          <p:sp>
            <p:nvSpPr>
              <p:cNvPr id="3793" name="مستطيل"/>
              <p:cNvSpPr/>
              <p:nvPr/>
            </p:nvSpPr>
            <p:spPr>
              <a:xfrm>
                <a:off x="-1" y="-1"/>
                <a:ext cx="2667668" cy="577069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94" name="مثال"/>
              <p:cNvSpPr txBox="1"/>
              <p:nvPr/>
            </p:nvSpPr>
            <p:spPr>
              <a:xfrm>
                <a:off x="19049" y="4730"/>
                <a:ext cx="2629568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96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98" name="IMG_4542.png" descr="IMG_45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6543" y="883152"/>
            <a:ext cx="3753054" cy="131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9" name="IMG_4542.png" descr="IMG_4542.png"/>
          <p:cNvPicPr>
            <a:picLocks noChangeAspect="1"/>
          </p:cNvPicPr>
          <p:nvPr/>
        </p:nvPicPr>
        <p:blipFill>
          <a:blip r:embed="rId4">
            <a:extLst/>
          </a:blip>
          <a:srcRect l="26989" t="70590" r="41415" b="15567"/>
          <a:stretch>
            <a:fillRect/>
          </a:stretch>
        </p:blipFill>
        <p:spPr>
          <a:xfrm>
            <a:off x="951529" y="2813825"/>
            <a:ext cx="7234953" cy="2377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5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5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3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6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5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03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01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02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0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06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0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14" name="تجميع"/>
          <p:cNvGrpSpPr/>
          <p:nvPr/>
        </p:nvGrpSpPr>
        <p:grpSpPr>
          <a:xfrm>
            <a:off x="9045907" y="2759881"/>
            <a:ext cx="1235356" cy="1051995"/>
            <a:chOff x="-1" y="-5"/>
            <a:chExt cx="1235354" cy="1051993"/>
          </a:xfrm>
        </p:grpSpPr>
        <p:sp>
          <p:nvSpPr>
            <p:cNvPr id="3808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13" name="تجميع"/>
            <p:cNvGrpSpPr/>
            <p:nvPr/>
          </p:nvGrpSpPr>
          <p:grpSpPr>
            <a:xfrm>
              <a:off x="-2" y="-6"/>
              <a:ext cx="1139891" cy="1051995"/>
              <a:chOff x="0" y="-4"/>
              <a:chExt cx="1139890" cy="1051993"/>
            </a:xfrm>
          </p:grpSpPr>
          <p:sp>
            <p:nvSpPr>
              <p:cNvPr id="3809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10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1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9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6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2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15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81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٥٧</a:t>
            </a:r>
          </a:p>
        </p:txBody>
      </p:sp>
      <p:pic>
        <p:nvPicPr>
          <p:cNvPr id="3817" name="IMG_4542.png" descr="IMG_4542.png"/>
          <p:cNvPicPr>
            <a:picLocks noChangeAspect="1"/>
          </p:cNvPicPr>
          <p:nvPr/>
        </p:nvPicPr>
        <p:blipFill>
          <a:blip r:embed="rId7">
            <a:extLst/>
          </a:blip>
          <a:srcRect l="29281" t="86759" r="40522" b="7727"/>
          <a:stretch>
            <a:fillRect/>
          </a:stretch>
        </p:blipFill>
        <p:spPr>
          <a:xfrm>
            <a:off x="2654439" y="1985188"/>
            <a:ext cx="4570258" cy="625720"/>
          </a:xfrm>
          <a:prstGeom prst="rect">
            <a:avLst/>
          </a:prstGeom>
          <a:ln w="12700">
            <a:miter lim="400000"/>
          </a:ln>
        </p:spPr>
      </p:pic>
      <p:sp>
        <p:nvSpPr>
          <p:cNvPr id="3818" name="الحدود"/>
          <p:cNvSpPr txBox="1"/>
          <p:nvPr/>
        </p:nvSpPr>
        <p:spPr>
          <a:xfrm>
            <a:off x="6801212" y="3489148"/>
            <a:ext cx="1957611" cy="357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الحدود </a:t>
            </a:r>
          </a:p>
        </p:txBody>
      </p:sp>
      <p:sp>
        <p:nvSpPr>
          <p:cNvPr id="3819" name="الحدود المتشابهة"/>
          <p:cNvSpPr txBox="1"/>
          <p:nvPr/>
        </p:nvSpPr>
        <p:spPr>
          <a:xfrm>
            <a:off x="6801212" y="4226315"/>
            <a:ext cx="1957611" cy="3579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الحدود المتشابهة </a:t>
            </a:r>
          </a:p>
        </p:txBody>
      </p:sp>
      <p:sp>
        <p:nvSpPr>
          <p:cNvPr id="3820" name="المعاملات"/>
          <p:cNvSpPr txBox="1"/>
          <p:nvPr/>
        </p:nvSpPr>
        <p:spPr>
          <a:xfrm>
            <a:off x="6813912" y="4845891"/>
            <a:ext cx="1944911" cy="3579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المعاملات  </a:t>
            </a:r>
          </a:p>
        </p:txBody>
      </p:sp>
      <p:sp>
        <p:nvSpPr>
          <p:cNvPr id="3821" name="الثوابت"/>
          <p:cNvSpPr txBox="1"/>
          <p:nvPr/>
        </p:nvSpPr>
        <p:spPr>
          <a:xfrm>
            <a:off x="6802925" y="5465469"/>
            <a:ext cx="1954187" cy="357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الثوابت  </a:t>
            </a:r>
          </a:p>
        </p:txBody>
      </p:sp>
      <p:sp>
        <p:nvSpPr>
          <p:cNvPr id="3822" name="خط"/>
          <p:cNvSpPr/>
          <p:nvPr/>
        </p:nvSpPr>
        <p:spPr>
          <a:xfrm flipH="1" flipV="1">
            <a:off x="804755" y="4036876"/>
            <a:ext cx="7894138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23" name="خط"/>
          <p:cNvSpPr/>
          <p:nvPr/>
        </p:nvSpPr>
        <p:spPr>
          <a:xfrm flipH="1" flipV="1">
            <a:off x="864685" y="4769536"/>
            <a:ext cx="783420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24" name="خط"/>
          <p:cNvSpPr/>
          <p:nvPr/>
        </p:nvSpPr>
        <p:spPr>
          <a:xfrm flipH="1" flipV="1">
            <a:off x="804757" y="5334637"/>
            <a:ext cx="7784773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825" name="IMG_4542.png" descr="IMG_4542.png"/>
          <p:cNvPicPr>
            <a:picLocks noChangeAspect="1"/>
          </p:cNvPicPr>
          <p:nvPr/>
        </p:nvPicPr>
        <p:blipFill>
          <a:blip r:embed="rId7">
            <a:extLst/>
          </a:blip>
          <a:srcRect l="47303" t="92178" r="41102" b="5715"/>
          <a:stretch>
            <a:fillRect/>
          </a:stretch>
        </p:blipFill>
        <p:spPr>
          <a:xfrm>
            <a:off x="3777819" y="2907248"/>
            <a:ext cx="3036134" cy="41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6" name="IMG_4542.png" descr="IMG_4542.png"/>
          <p:cNvPicPr>
            <a:picLocks noChangeAspect="1"/>
          </p:cNvPicPr>
          <p:nvPr/>
        </p:nvPicPr>
        <p:blipFill>
          <a:blip r:embed="rId7">
            <a:extLst/>
          </a:blip>
          <a:srcRect l="30521" t="92178" r="57884" b="5715"/>
          <a:stretch>
            <a:fillRect/>
          </a:stretch>
        </p:blipFill>
        <p:spPr>
          <a:xfrm>
            <a:off x="864685" y="2829614"/>
            <a:ext cx="3036135" cy="413490"/>
          </a:xfrm>
          <a:prstGeom prst="rect">
            <a:avLst/>
          </a:prstGeom>
          <a:ln w="12700">
            <a:miter lim="400000"/>
          </a:ln>
        </p:spPr>
      </p:pic>
      <p:sp>
        <p:nvSpPr>
          <p:cNvPr id="3827" name="خط"/>
          <p:cNvSpPr/>
          <p:nvPr/>
        </p:nvSpPr>
        <p:spPr>
          <a:xfrm flipV="1">
            <a:off x="6807562" y="2829615"/>
            <a:ext cx="2" cy="3319318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28" name="خط"/>
          <p:cNvSpPr/>
          <p:nvPr/>
        </p:nvSpPr>
        <p:spPr>
          <a:xfrm flipV="1">
            <a:off x="3784169" y="2829615"/>
            <a:ext cx="2" cy="3319318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29" name="خط"/>
          <p:cNvSpPr/>
          <p:nvPr/>
        </p:nvSpPr>
        <p:spPr>
          <a:xfrm flipH="1" flipV="1">
            <a:off x="750073" y="3391254"/>
            <a:ext cx="7894138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5" name="تجميع"/>
          <p:cNvGrpSpPr/>
          <p:nvPr/>
        </p:nvGrpSpPr>
        <p:grpSpPr>
          <a:xfrm>
            <a:off x="3837213" y="1106664"/>
            <a:ext cx="3003585" cy="649733"/>
            <a:chOff x="0" y="0"/>
            <a:chExt cx="3003584" cy="649731"/>
          </a:xfrm>
        </p:grpSpPr>
        <p:grpSp>
          <p:nvGrpSpPr>
            <p:cNvPr id="3833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31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32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3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3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1069" y="1071250"/>
            <a:ext cx="1130248" cy="84768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3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838" name="IMG_4543.png" descr="IMG_4543.png"/>
          <p:cNvPicPr>
            <a:picLocks noChangeAspect="1"/>
          </p:cNvPicPr>
          <p:nvPr/>
        </p:nvPicPr>
        <p:blipFill>
          <a:blip r:embed="rId4">
            <a:extLst/>
          </a:blip>
          <a:srcRect l="26841" t="26323" r="38783" b="71194"/>
          <a:stretch>
            <a:fillRect/>
          </a:stretch>
        </p:blipFill>
        <p:spPr>
          <a:xfrm>
            <a:off x="900714" y="2026883"/>
            <a:ext cx="7477645" cy="40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9" name="IMG_4543.png" descr="IMG_4543.png"/>
          <p:cNvPicPr>
            <a:picLocks noChangeAspect="1"/>
          </p:cNvPicPr>
          <p:nvPr/>
        </p:nvPicPr>
        <p:blipFill>
          <a:blip r:embed="rId4">
            <a:extLst/>
          </a:blip>
          <a:srcRect l="39273" t="28690" r="40431" b="68334"/>
          <a:stretch>
            <a:fillRect/>
          </a:stretch>
        </p:blipFill>
        <p:spPr>
          <a:xfrm>
            <a:off x="1206024" y="2661865"/>
            <a:ext cx="4983873" cy="547805"/>
          </a:xfrm>
          <a:prstGeom prst="rect">
            <a:avLst/>
          </a:prstGeom>
          <a:ln w="12700">
            <a:miter lim="400000"/>
          </a:ln>
        </p:spPr>
      </p:pic>
      <p:sp>
        <p:nvSpPr>
          <p:cNvPr id="3840" name="خط"/>
          <p:cNvSpPr/>
          <p:nvPr/>
        </p:nvSpPr>
        <p:spPr>
          <a:xfrm flipH="1">
            <a:off x="3704351" y="2614043"/>
            <a:ext cx="3" cy="3607532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41" name="خط"/>
          <p:cNvSpPr/>
          <p:nvPr/>
        </p:nvSpPr>
        <p:spPr>
          <a:xfrm flipH="1" flipV="1">
            <a:off x="804755" y="4036876"/>
            <a:ext cx="7894138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42" name="خط"/>
          <p:cNvSpPr/>
          <p:nvPr/>
        </p:nvSpPr>
        <p:spPr>
          <a:xfrm flipH="1" flipV="1">
            <a:off x="864685" y="4769536"/>
            <a:ext cx="783420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43" name="خط"/>
          <p:cNvSpPr/>
          <p:nvPr/>
        </p:nvSpPr>
        <p:spPr>
          <a:xfrm flipH="1" flipV="1">
            <a:off x="913976" y="5394263"/>
            <a:ext cx="7784773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44" name="الحدود"/>
          <p:cNvSpPr txBox="1"/>
          <p:nvPr/>
        </p:nvSpPr>
        <p:spPr>
          <a:xfrm>
            <a:off x="6801211" y="3478598"/>
            <a:ext cx="1957611" cy="357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الحدود </a:t>
            </a:r>
          </a:p>
        </p:txBody>
      </p:sp>
      <p:sp>
        <p:nvSpPr>
          <p:cNvPr id="3845" name="الحدود المتشابهة"/>
          <p:cNvSpPr txBox="1"/>
          <p:nvPr/>
        </p:nvSpPr>
        <p:spPr>
          <a:xfrm>
            <a:off x="6840794" y="4238852"/>
            <a:ext cx="1957611" cy="357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الحدود المتشابهة </a:t>
            </a:r>
          </a:p>
        </p:txBody>
      </p:sp>
      <p:sp>
        <p:nvSpPr>
          <p:cNvPr id="3846" name="المعاملات"/>
          <p:cNvSpPr txBox="1"/>
          <p:nvPr/>
        </p:nvSpPr>
        <p:spPr>
          <a:xfrm>
            <a:off x="6834830" y="4942307"/>
            <a:ext cx="1944911" cy="357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المعاملات  </a:t>
            </a:r>
          </a:p>
        </p:txBody>
      </p:sp>
      <p:sp>
        <p:nvSpPr>
          <p:cNvPr id="3847" name="الثوابت"/>
          <p:cNvSpPr txBox="1"/>
          <p:nvPr/>
        </p:nvSpPr>
        <p:spPr>
          <a:xfrm>
            <a:off x="6804635" y="5589899"/>
            <a:ext cx="1954186" cy="357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الثوابت  </a:t>
            </a:r>
          </a:p>
        </p:txBody>
      </p:sp>
      <p:sp>
        <p:nvSpPr>
          <p:cNvPr id="3848" name="خط"/>
          <p:cNvSpPr/>
          <p:nvPr/>
        </p:nvSpPr>
        <p:spPr>
          <a:xfrm flipH="1" flipV="1">
            <a:off x="804756" y="3158530"/>
            <a:ext cx="783420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49" name="خط"/>
          <p:cNvSpPr/>
          <p:nvPr/>
        </p:nvSpPr>
        <p:spPr>
          <a:xfrm>
            <a:off x="6794862" y="2614043"/>
            <a:ext cx="3" cy="3607532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85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٥٨</a:t>
            </a:r>
          </a:p>
        </p:txBody>
      </p:sp>
      <p:grpSp>
        <p:nvGrpSpPr>
          <p:cNvPr id="3864" name="Google Shape;300;p37"/>
          <p:cNvGrpSpPr/>
          <p:nvPr/>
        </p:nvGrpSpPr>
        <p:grpSpPr>
          <a:xfrm>
            <a:off x="7902863" y="2000940"/>
            <a:ext cx="624578" cy="671277"/>
            <a:chOff x="0" y="0"/>
            <a:chExt cx="624577" cy="671275"/>
          </a:xfrm>
        </p:grpSpPr>
        <p:sp>
          <p:nvSpPr>
            <p:cNvPr id="3853" name="Google Shape;301;p37"/>
            <p:cNvSpPr/>
            <p:nvPr/>
          </p:nvSpPr>
          <p:spPr>
            <a:xfrm>
              <a:off x="136438" y="134284"/>
              <a:ext cx="488140" cy="536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302;p37"/>
            <p:cNvSpPr/>
            <p:nvPr/>
          </p:nvSpPr>
          <p:spPr>
            <a:xfrm>
              <a:off x="532539" y="198198"/>
              <a:ext cx="61021" cy="4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303;p37"/>
            <p:cNvSpPr/>
            <p:nvPr/>
          </p:nvSpPr>
          <p:spPr>
            <a:xfrm>
              <a:off x="447906" y="92784"/>
              <a:ext cx="49386" cy="5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304;p37"/>
            <p:cNvSpPr/>
            <p:nvPr/>
          </p:nvSpPr>
          <p:spPr>
            <a:xfrm>
              <a:off x="309023" y="0"/>
              <a:ext cx="31165" cy="6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305;p37"/>
            <p:cNvSpPr/>
            <p:nvPr/>
          </p:nvSpPr>
          <p:spPr>
            <a:xfrm>
              <a:off x="133736" y="47957"/>
              <a:ext cx="54385" cy="6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8" name="Google Shape;306;p37"/>
            <p:cNvSpPr/>
            <p:nvPr/>
          </p:nvSpPr>
          <p:spPr>
            <a:xfrm>
              <a:off x="53309" y="146342"/>
              <a:ext cx="61906" cy="47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9" name="Google Shape;307;p37"/>
            <p:cNvSpPr/>
            <p:nvPr/>
          </p:nvSpPr>
          <p:spPr>
            <a:xfrm>
              <a:off x="-1" y="311710"/>
              <a:ext cx="68038" cy="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0" name="Google Shape;308;p37"/>
            <p:cNvSpPr/>
            <p:nvPr/>
          </p:nvSpPr>
          <p:spPr>
            <a:xfrm>
              <a:off x="79344" y="428760"/>
              <a:ext cx="53192" cy="3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1" name="Google Shape;309;p37"/>
            <p:cNvSpPr/>
            <p:nvPr/>
          </p:nvSpPr>
          <p:spPr>
            <a:xfrm>
              <a:off x="190012" y="537305"/>
              <a:ext cx="31966" cy="4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2" name="Google Shape;310;p37"/>
            <p:cNvSpPr/>
            <p:nvPr/>
          </p:nvSpPr>
          <p:spPr>
            <a:xfrm>
              <a:off x="296952" y="552824"/>
              <a:ext cx="24915" cy="6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3" name="Google Shape;311;p37"/>
            <p:cNvSpPr/>
            <p:nvPr/>
          </p:nvSpPr>
          <p:spPr>
            <a:xfrm>
              <a:off x="544754" y="325875"/>
              <a:ext cx="56587" cy="2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865" name="IMG_4509.png" descr="IMG_4509.png"/>
          <p:cNvPicPr>
            <a:picLocks noChangeAspect="1"/>
          </p:cNvPicPr>
          <p:nvPr/>
        </p:nvPicPr>
        <p:blipFill>
          <a:blip r:embed="rId2">
            <a:extLst/>
          </a:blip>
          <a:srcRect l="28911" t="11929" r="36649" b="82924"/>
          <a:stretch>
            <a:fillRect/>
          </a:stretch>
        </p:blipFill>
        <p:spPr>
          <a:xfrm>
            <a:off x="1206024" y="2133737"/>
            <a:ext cx="6696916" cy="75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6" name="IMG_4509.png" descr="IMG_45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0594" y="846873"/>
            <a:ext cx="4024186" cy="135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7" name="IMG_4544.png" descr="IMG_4544.png"/>
          <p:cNvPicPr>
            <a:picLocks noChangeAspect="1"/>
          </p:cNvPicPr>
          <p:nvPr/>
        </p:nvPicPr>
        <p:blipFill>
          <a:blip r:embed="rId4">
            <a:extLst/>
          </a:blip>
          <a:srcRect l="31573" t="20152" r="39472" b="70545"/>
          <a:stretch>
            <a:fillRect/>
          </a:stretch>
        </p:blipFill>
        <p:spPr>
          <a:xfrm>
            <a:off x="1206024" y="3699452"/>
            <a:ext cx="7484320" cy="18034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2" name="تجميع"/>
          <p:cNvGrpSpPr/>
          <p:nvPr/>
        </p:nvGrpSpPr>
        <p:grpSpPr>
          <a:xfrm>
            <a:off x="5989298" y="3140467"/>
            <a:ext cx="2700997" cy="577068"/>
            <a:chOff x="0" y="0"/>
            <a:chExt cx="2700995" cy="577067"/>
          </a:xfrm>
        </p:grpSpPr>
        <p:grpSp>
          <p:nvGrpSpPr>
            <p:cNvPr id="3870" name="مثال"/>
            <p:cNvGrpSpPr/>
            <p:nvPr/>
          </p:nvGrpSpPr>
          <p:grpSpPr>
            <a:xfrm>
              <a:off x="16696" y="-1"/>
              <a:ext cx="2667667" cy="577068"/>
              <a:chOff x="0" y="0"/>
              <a:chExt cx="2667665" cy="577067"/>
            </a:xfrm>
          </p:grpSpPr>
          <p:sp>
            <p:nvSpPr>
              <p:cNvPr id="3868" name="مستطيل"/>
              <p:cNvSpPr/>
              <p:nvPr/>
            </p:nvSpPr>
            <p:spPr>
              <a:xfrm>
                <a:off x="-1" y="-1"/>
                <a:ext cx="2667667" cy="577069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69" name="مثال"/>
              <p:cNvSpPr txBox="1"/>
              <p:nvPr/>
            </p:nvSpPr>
            <p:spPr>
              <a:xfrm>
                <a:off x="19049" y="4730"/>
                <a:ext cx="2629567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871" name="Google Shape;894;p51" descr="Google Shape;894;p5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3" y="-1058647"/>
              <a:ext cx="551270" cy="2700997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1" grpId="1"/>
      <p:bldP build="whole" bldLvl="1" animBg="1" rev="0" advAuto="0" spid="386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8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76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74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75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77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79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8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87" name="تجميع"/>
          <p:cNvGrpSpPr/>
          <p:nvPr/>
        </p:nvGrpSpPr>
        <p:grpSpPr>
          <a:xfrm>
            <a:off x="9045907" y="2759881"/>
            <a:ext cx="1235356" cy="1051995"/>
            <a:chOff x="-1" y="-5"/>
            <a:chExt cx="1235354" cy="1051993"/>
          </a:xfrm>
        </p:grpSpPr>
        <p:sp>
          <p:nvSpPr>
            <p:cNvPr id="3881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86" name="تجميع"/>
            <p:cNvGrpSpPr/>
            <p:nvPr/>
          </p:nvGrpSpPr>
          <p:grpSpPr>
            <a:xfrm>
              <a:off x="-2" y="-6"/>
              <a:ext cx="1139891" cy="1051995"/>
              <a:chOff x="0" y="-4"/>
              <a:chExt cx="1139890" cy="1051993"/>
            </a:xfrm>
          </p:grpSpPr>
          <p:sp>
            <p:nvSpPr>
              <p:cNvPr id="3882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83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84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9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6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85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88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88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890" name="IMG_4544.png" descr="IMG_4544.png"/>
          <p:cNvPicPr>
            <a:picLocks noChangeAspect="1"/>
          </p:cNvPicPr>
          <p:nvPr/>
        </p:nvPicPr>
        <p:blipFill>
          <a:blip r:embed="rId7">
            <a:extLst/>
          </a:blip>
          <a:srcRect l="50982" t="48471" r="39123" b="49171"/>
          <a:stretch>
            <a:fillRect/>
          </a:stretch>
        </p:blipFill>
        <p:spPr>
          <a:xfrm>
            <a:off x="4832788" y="2051387"/>
            <a:ext cx="3056988" cy="546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1" name="IMG_4544.png" descr="IMG_4544.png"/>
          <p:cNvPicPr>
            <a:picLocks noChangeAspect="1"/>
          </p:cNvPicPr>
          <p:nvPr/>
        </p:nvPicPr>
        <p:blipFill>
          <a:blip r:embed="rId7">
            <a:extLst/>
          </a:blip>
          <a:srcRect l="42491" t="50922" r="48621" b="46721"/>
          <a:stretch>
            <a:fillRect/>
          </a:stretch>
        </p:blipFill>
        <p:spPr>
          <a:xfrm>
            <a:off x="2822813" y="2900145"/>
            <a:ext cx="4019968" cy="799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9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95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896" name="IMG_4544.png" descr="IMG_4544.png"/>
          <p:cNvPicPr>
            <a:picLocks noChangeAspect="1"/>
          </p:cNvPicPr>
          <p:nvPr/>
        </p:nvPicPr>
        <p:blipFill>
          <a:blip r:embed="rId3">
            <a:extLst/>
          </a:blip>
          <a:srcRect l="48082" t="55745" r="37445" b="41898"/>
          <a:stretch>
            <a:fillRect/>
          </a:stretch>
        </p:blipFill>
        <p:spPr>
          <a:xfrm>
            <a:off x="3699037" y="1269346"/>
            <a:ext cx="3533310" cy="431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7" name="IMG_4544.png" descr="IMG_4544.png"/>
          <p:cNvPicPr>
            <a:picLocks noChangeAspect="1"/>
          </p:cNvPicPr>
          <p:nvPr/>
        </p:nvPicPr>
        <p:blipFill>
          <a:blip r:embed="rId3">
            <a:extLst/>
          </a:blip>
          <a:srcRect l="29905" t="58638" r="37445" b="15859"/>
          <a:stretch>
            <a:fillRect/>
          </a:stretch>
        </p:blipFill>
        <p:spPr>
          <a:xfrm>
            <a:off x="2629484" y="1921151"/>
            <a:ext cx="6129397" cy="3590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3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901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99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00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90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04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0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12" name="تجميع"/>
          <p:cNvGrpSpPr/>
          <p:nvPr/>
        </p:nvGrpSpPr>
        <p:grpSpPr>
          <a:xfrm>
            <a:off x="9045907" y="2759881"/>
            <a:ext cx="1235356" cy="1051995"/>
            <a:chOff x="-1" y="-5"/>
            <a:chExt cx="1235354" cy="1051993"/>
          </a:xfrm>
        </p:grpSpPr>
        <p:sp>
          <p:nvSpPr>
            <p:cNvPr id="3906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911" name="تجميع"/>
            <p:cNvGrpSpPr/>
            <p:nvPr/>
          </p:nvGrpSpPr>
          <p:grpSpPr>
            <a:xfrm>
              <a:off x="-2" y="-6"/>
              <a:ext cx="1139891" cy="1051995"/>
              <a:chOff x="0" y="-4"/>
              <a:chExt cx="1139890" cy="1051993"/>
            </a:xfrm>
          </p:grpSpPr>
          <p:sp>
            <p:nvSpPr>
              <p:cNvPr id="3907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90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9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6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13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91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915" name="IMG_4544.png" descr="IMG_4544.png"/>
          <p:cNvPicPr>
            <a:picLocks noChangeAspect="1"/>
          </p:cNvPicPr>
          <p:nvPr/>
        </p:nvPicPr>
        <p:blipFill>
          <a:blip r:embed="rId7">
            <a:extLst/>
          </a:blip>
          <a:srcRect l="30442" t="87035" r="39831" b="7638"/>
          <a:stretch>
            <a:fillRect/>
          </a:stretch>
        </p:blipFill>
        <p:spPr>
          <a:xfrm>
            <a:off x="2154227" y="2044242"/>
            <a:ext cx="5092840" cy="684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920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918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919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21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2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923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٦٠</a:t>
            </a:r>
          </a:p>
        </p:txBody>
      </p:sp>
      <p:pic>
        <p:nvPicPr>
          <p:cNvPr id="3924" name="IMG_4511.png" descr="IMG_4511.png"/>
          <p:cNvPicPr>
            <a:picLocks noChangeAspect="1"/>
          </p:cNvPicPr>
          <p:nvPr/>
        </p:nvPicPr>
        <p:blipFill>
          <a:blip r:embed="rId4">
            <a:extLst/>
          </a:blip>
          <a:srcRect l="30899" t="77360" r="38352" b="17262"/>
          <a:stretch>
            <a:fillRect/>
          </a:stretch>
        </p:blipFill>
        <p:spPr>
          <a:xfrm>
            <a:off x="1008267" y="2759887"/>
            <a:ext cx="7421145" cy="973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8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926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927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929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930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936856" y="3429000"/>
            <a:ext cx="1553739" cy="111208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931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3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٦١</a:t>
            </a:r>
          </a:p>
        </p:txBody>
      </p:sp>
      <p:pic>
        <p:nvPicPr>
          <p:cNvPr id="3933" name="IMG_4510.png" descr="IMG_4510.png"/>
          <p:cNvPicPr>
            <a:picLocks noChangeAspect="1"/>
          </p:cNvPicPr>
          <p:nvPr/>
        </p:nvPicPr>
        <p:blipFill>
          <a:blip r:embed="rId6">
            <a:extLst/>
          </a:blip>
          <a:srcRect l="30278" t="16263" r="51522" b="67652"/>
          <a:stretch>
            <a:fillRect/>
          </a:stretch>
        </p:blipFill>
        <p:spPr>
          <a:xfrm>
            <a:off x="2436155" y="2353322"/>
            <a:ext cx="5420562" cy="3593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9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37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35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36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38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40" name="مستطيل مستدير الزوايا"/>
          <p:cNvSpPr/>
          <p:nvPr/>
        </p:nvSpPr>
        <p:spPr>
          <a:xfrm>
            <a:off x="972282" y="1742925"/>
            <a:ext cx="7619013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4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76623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94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943" name="IMG_4545.png" descr="IMG_4545.png"/>
          <p:cNvPicPr>
            <a:picLocks noChangeAspect="1"/>
          </p:cNvPicPr>
          <p:nvPr/>
        </p:nvPicPr>
        <p:blipFill>
          <a:blip r:embed="rId4">
            <a:extLst/>
          </a:blip>
          <a:srcRect l="26663" t="61136" r="39941" b="36192"/>
          <a:stretch>
            <a:fillRect/>
          </a:stretch>
        </p:blipFill>
        <p:spPr>
          <a:xfrm>
            <a:off x="1515076" y="1935620"/>
            <a:ext cx="6888415" cy="413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4" name="IMG_4545.png" descr="IMG_4545.png"/>
          <p:cNvPicPr>
            <a:picLocks noChangeAspect="1"/>
          </p:cNvPicPr>
          <p:nvPr/>
        </p:nvPicPr>
        <p:blipFill>
          <a:blip r:embed="rId4">
            <a:extLst/>
          </a:blip>
          <a:srcRect l="51803" t="63671" r="40511" b="33832"/>
          <a:stretch>
            <a:fillRect/>
          </a:stretch>
        </p:blipFill>
        <p:spPr>
          <a:xfrm>
            <a:off x="3021648" y="2721816"/>
            <a:ext cx="3520235" cy="857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0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48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46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47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49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51" name="مستطيل مستدير الزوايا"/>
          <p:cNvSpPr/>
          <p:nvPr/>
        </p:nvSpPr>
        <p:spPr>
          <a:xfrm>
            <a:off x="972282" y="1742925"/>
            <a:ext cx="7619013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5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76623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953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٥٩</a:t>
            </a:r>
          </a:p>
        </p:txBody>
      </p:sp>
      <p:pic>
        <p:nvPicPr>
          <p:cNvPr id="3954" name="IMG_4545.png" descr="IMG_4545.png"/>
          <p:cNvPicPr>
            <a:picLocks noChangeAspect="1"/>
          </p:cNvPicPr>
          <p:nvPr/>
        </p:nvPicPr>
        <p:blipFill>
          <a:blip r:embed="rId4">
            <a:extLst/>
          </a:blip>
          <a:srcRect l="48373" t="70708" r="40487" b="26722"/>
          <a:stretch>
            <a:fillRect/>
          </a:stretch>
        </p:blipFill>
        <p:spPr>
          <a:xfrm>
            <a:off x="5211673" y="1887201"/>
            <a:ext cx="3031474" cy="524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5" name="IMG_4545.png" descr="IMG_4545.png"/>
          <p:cNvPicPr>
            <a:picLocks noChangeAspect="1"/>
          </p:cNvPicPr>
          <p:nvPr/>
        </p:nvPicPr>
        <p:blipFill>
          <a:blip r:embed="rId4">
            <a:extLst/>
          </a:blip>
          <a:srcRect l="41220" t="72994" r="40164" b="23874"/>
          <a:stretch>
            <a:fillRect/>
          </a:stretch>
        </p:blipFill>
        <p:spPr>
          <a:xfrm>
            <a:off x="1515076" y="2833472"/>
            <a:ext cx="6863297" cy="866005"/>
          </a:xfrm>
          <a:prstGeom prst="rect">
            <a:avLst/>
          </a:prstGeom>
          <a:ln w="12700">
            <a:miter lim="400000"/>
          </a:ln>
        </p:spPr>
      </p:pic>
      <p:sp>
        <p:nvSpPr>
          <p:cNvPr id="3956" name="خط"/>
          <p:cNvSpPr/>
          <p:nvPr/>
        </p:nvSpPr>
        <p:spPr>
          <a:xfrm flipV="1">
            <a:off x="4953005" y="2759887"/>
            <a:ext cx="2" cy="2880752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3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6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77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8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0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3958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59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61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962" name="IMG_2367.png" descr="IMG_2367.png"/>
          <p:cNvPicPr>
            <a:picLocks noChangeAspect="1"/>
          </p:cNvPicPr>
          <p:nvPr/>
        </p:nvPicPr>
        <p:blipFill>
          <a:blip r:embed="rId3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6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3964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65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67" name="Google Shape;1742;p25" descr="Google Shape;174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968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9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1" t="52731" r="55175" b="15271"/>
          <a:stretch>
            <a:fillRect/>
          </a:stretch>
        </p:blipFill>
        <p:spPr>
          <a:xfrm>
            <a:off x="3907199" y="2988012"/>
            <a:ext cx="3280993" cy="306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517" y="0"/>
                </a:moveTo>
                <a:cubicBezTo>
                  <a:pt x="17019" y="67"/>
                  <a:pt x="16502" y="138"/>
                  <a:pt x="15867" y="235"/>
                </a:cubicBezTo>
                <a:cubicBezTo>
                  <a:pt x="14204" y="489"/>
                  <a:pt x="12618" y="725"/>
                  <a:pt x="12346" y="759"/>
                </a:cubicBezTo>
                <a:cubicBezTo>
                  <a:pt x="11884" y="816"/>
                  <a:pt x="9658" y="1145"/>
                  <a:pt x="5739" y="1738"/>
                </a:cubicBezTo>
                <a:cubicBezTo>
                  <a:pt x="4821" y="1877"/>
                  <a:pt x="3180" y="2125"/>
                  <a:pt x="2093" y="2287"/>
                </a:cubicBezTo>
                <a:cubicBezTo>
                  <a:pt x="1006" y="2450"/>
                  <a:pt x="74" y="2620"/>
                  <a:pt x="24" y="2665"/>
                </a:cubicBezTo>
                <a:cubicBezTo>
                  <a:pt x="-66" y="2748"/>
                  <a:pt x="92" y="4226"/>
                  <a:pt x="547" y="7592"/>
                </a:cubicBezTo>
                <a:cubicBezTo>
                  <a:pt x="794" y="9419"/>
                  <a:pt x="1523" y="15060"/>
                  <a:pt x="2098" y="19618"/>
                </a:cubicBezTo>
                <a:cubicBezTo>
                  <a:pt x="2227" y="20641"/>
                  <a:pt x="2301" y="21147"/>
                  <a:pt x="2369" y="21600"/>
                </a:cubicBezTo>
                <a:lnTo>
                  <a:pt x="8705" y="21600"/>
                </a:lnTo>
                <a:cubicBezTo>
                  <a:pt x="9604" y="21466"/>
                  <a:pt x="10126" y="21382"/>
                  <a:pt x="11729" y="21147"/>
                </a:cubicBezTo>
                <a:cubicBezTo>
                  <a:pt x="16680" y="20418"/>
                  <a:pt x="21473" y="19678"/>
                  <a:pt x="21511" y="19638"/>
                </a:cubicBezTo>
                <a:cubicBezTo>
                  <a:pt x="21534" y="19613"/>
                  <a:pt x="21356" y="18105"/>
                  <a:pt x="21118" y="16284"/>
                </a:cubicBezTo>
                <a:cubicBezTo>
                  <a:pt x="20881" y="14463"/>
                  <a:pt x="20545" y="11897"/>
                  <a:pt x="20374" y="10582"/>
                </a:cubicBezTo>
                <a:cubicBezTo>
                  <a:pt x="20203" y="9266"/>
                  <a:pt x="19843" y="6492"/>
                  <a:pt x="19572" y="4417"/>
                </a:cubicBezTo>
                <a:cubicBezTo>
                  <a:pt x="19300" y="2343"/>
                  <a:pt x="19078" y="477"/>
                  <a:pt x="19078" y="272"/>
                </a:cubicBezTo>
                <a:cubicBezTo>
                  <a:pt x="19078" y="173"/>
                  <a:pt x="19065" y="78"/>
                  <a:pt x="19049" y="0"/>
                </a:cubicBezTo>
                <a:lnTo>
                  <a:pt x="1751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70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9169545" y="3544423"/>
            <a:ext cx="1592381" cy="1273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1" name="IMG_4550.png" descr="IMG_4550.png"/>
          <p:cNvPicPr>
            <a:picLocks noChangeAspect="1"/>
          </p:cNvPicPr>
          <p:nvPr/>
        </p:nvPicPr>
        <p:blipFill>
          <a:blip r:embed="rId7">
            <a:extLst/>
          </a:blip>
          <a:srcRect l="33791" t="39830" r="27876" b="21787"/>
          <a:stretch>
            <a:fillRect/>
          </a:stretch>
        </p:blipFill>
        <p:spPr>
          <a:xfrm rot="21153074">
            <a:off x="4442610" y="3499128"/>
            <a:ext cx="2210333" cy="1659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97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75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7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77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8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979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0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1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982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3983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3984" name="🎯 استعمال خاصية التوزيع في…"/>
          <p:cNvSpPr txBox="1"/>
          <p:nvPr/>
        </p:nvSpPr>
        <p:spPr>
          <a:xfrm>
            <a:off x="3808047" y="3732629"/>
            <a:ext cx="186666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استعمال خاصية التوزيع في </a:t>
            </a:r>
            <a:endParaRPr>
              <a:solidFill>
                <a:srgbClr val="016E8F"/>
              </a:solidFill>
            </a:endParaRPr>
          </a:p>
          <a:p>
            <a:pPr algn="ctr" rtl="0">
              <a:defRPr b="1" sz="1500">
                <a:solidFill>
                  <a:srgbClr val="016E8F"/>
                </a:solidFill>
              </a:defRPr>
            </a:pPr>
            <a:r>
              <a:t>تبسيط العبارات الجبرية </a:t>
            </a:r>
          </a:p>
        </p:txBody>
      </p:sp>
      <p:pic>
        <p:nvPicPr>
          <p:cNvPr id="3985" name="IMG_4547.png" descr="IMG_4547.png"/>
          <p:cNvPicPr>
            <a:picLocks noChangeAspect="1"/>
          </p:cNvPicPr>
          <p:nvPr/>
        </p:nvPicPr>
        <p:blipFill>
          <a:blip r:embed="rId7">
            <a:extLst/>
          </a:blip>
          <a:srcRect l="41333" t="46036" r="32611" b="12914"/>
          <a:stretch>
            <a:fillRect/>
          </a:stretch>
        </p:blipFill>
        <p:spPr>
          <a:xfrm>
            <a:off x="6147927" y="3311107"/>
            <a:ext cx="1534929" cy="18137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86" name="IMG_4550.png" descr="IMG_4550.png"/>
          <p:cNvPicPr>
            <a:picLocks noChangeAspect="1"/>
          </p:cNvPicPr>
          <p:nvPr/>
        </p:nvPicPr>
        <p:blipFill>
          <a:blip r:embed="rId8">
            <a:extLst/>
          </a:blip>
          <a:srcRect l="33791" t="39830" r="27876" b="21788"/>
          <a:stretch>
            <a:fillRect/>
          </a:stretch>
        </p:blipFill>
        <p:spPr>
          <a:xfrm>
            <a:off x="1807093" y="3115885"/>
            <a:ext cx="1642320" cy="1233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87" name="🎯 استعمال خاصية التوزيع في…"/>
          <p:cNvSpPr txBox="1"/>
          <p:nvPr/>
        </p:nvSpPr>
        <p:spPr>
          <a:xfrm>
            <a:off x="1745225" y="4349373"/>
            <a:ext cx="186666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استعمال خاصية التوزيع في </a:t>
            </a:r>
            <a:endParaRPr>
              <a:solidFill>
                <a:srgbClr val="016E8F"/>
              </a:solidFill>
            </a:endParaRPr>
          </a:p>
          <a:p>
            <a:pPr algn="ctr" rtl="0">
              <a:defRPr b="1" sz="1500">
                <a:solidFill>
                  <a:srgbClr val="016E8F"/>
                </a:solidFill>
              </a:defRPr>
            </a:pPr>
            <a:r>
              <a:t>تبسيط العبارات الجبرية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6" grpId="1"/>
      <p:bldP build="whole" bldLvl="1" animBg="1" rev="0" advAuto="0" spid="3987" grpId="2"/>
      <p:bldP build="whole" bldLvl="1" animBg="1" rev="0" advAuto="0" spid="3986" grpId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1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3989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90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92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3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4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997" name="Google Shape;4924;p54"/>
          <p:cNvGrpSpPr/>
          <p:nvPr/>
        </p:nvGrpSpPr>
        <p:grpSpPr>
          <a:xfrm>
            <a:off x="1012990" y="5200520"/>
            <a:ext cx="7677344" cy="524639"/>
            <a:chOff x="0" y="0"/>
            <a:chExt cx="7677342" cy="524637"/>
          </a:xfrm>
        </p:grpSpPr>
        <p:sp>
          <p:nvSpPr>
            <p:cNvPr id="3995" name="مستطيل"/>
            <p:cNvSpPr/>
            <p:nvPr/>
          </p:nvSpPr>
          <p:spPr>
            <a:xfrm>
              <a:off x="-1" y="0"/>
              <a:ext cx="7677344" cy="524638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685800" rtl="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996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7664644" cy="511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8580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998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89674" y="2826553"/>
            <a:ext cx="1147734" cy="71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9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00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001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00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٥٩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6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004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005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007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008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009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010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011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012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013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14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015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016" name="مستطيل"/>
          <p:cNvSpPr/>
          <p:nvPr/>
        </p:nvSpPr>
        <p:spPr>
          <a:xfrm>
            <a:off x="724548" y="749550"/>
            <a:ext cx="10742904" cy="5783364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2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80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81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8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84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5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6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87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388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39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391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397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392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3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4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5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6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399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00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03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01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2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06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04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05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07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08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09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10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09"/>
                </p:tgtEl>
              </p:cMediaNode>
            </p:audio>
          </p:childTnLst>
        </p:cTn>
      </p:par>
    </p:tnLst>
    <p:bldLst>
      <p:bldP build="whole" bldLvl="1" animBg="1" rev="0" advAuto="0" spid="3408" grpId="2"/>
      <p:bldP build="whole" bldLvl="1" animBg="1" rev="0" advAuto="0" spid="3407" grpId="5"/>
      <p:bldP build="whole" bldLvl="1" animBg="1" rev="0" advAuto="0" spid="3407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1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1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15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6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7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8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2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19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25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20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1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2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3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4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2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27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8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32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30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1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33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34" name="اذكري  قانون الحجم لاي مجسم"/>
          <p:cNvSpPr txBox="1"/>
          <p:nvPr/>
        </p:nvSpPr>
        <p:spPr>
          <a:xfrm>
            <a:off x="3368137" y="2874355"/>
            <a:ext cx="4877818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اذكري  قانون الحجم لاي مجسم  </a:t>
            </a:r>
          </a:p>
        </p:txBody>
      </p:sp>
      <p:pic>
        <p:nvPicPr>
          <p:cNvPr id="3435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38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3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40" name="Google Shape;4238;p45"/>
          <p:cNvSpPr/>
          <p:nvPr/>
        </p:nvSpPr>
        <p:spPr>
          <a:xfrm rot="599">
            <a:off x="2517939" y="2303653"/>
            <a:ext cx="7156586" cy="213326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1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2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5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4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4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4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5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51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2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5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54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5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57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58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اذكر قانون مساحة الدائرة"/>
          <p:cNvSpPr txBox="1"/>
          <p:nvPr/>
        </p:nvSpPr>
        <p:spPr>
          <a:xfrm>
            <a:off x="4244125" y="3111061"/>
            <a:ext cx="3781252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اذكر قانون مساحة الدائرة</a:t>
            </a:r>
          </a:p>
        </p:txBody>
      </p:sp>
      <p:pic>
        <p:nvPicPr>
          <p:cNvPr id="3460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6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6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65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6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7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7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6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7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6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86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76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487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488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89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490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