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0BB620-5BA1-4C18-AD14-E7F6B6DD1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1CA8614-1C6A-4B1D-A8E6-7041D883E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DB3A34-51DA-4926-9817-54D813BF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6EAD49-AFE4-4804-9381-24FB5B5BB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2AA71E-9545-4181-9340-7C3B9B036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13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4C593D-9887-48C3-A1E7-74F9EFF7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D58752D-BC87-4008-B3FA-F9E73E201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C12CF7-FF6D-4BA6-AC8E-B166FCFD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0AF70F-9279-4D50-8E33-157CABC9E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B43B9D-98A7-42CE-AC74-9F95FFF6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96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B1122A8-224E-46AD-9617-AB61D73063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121E63-D7BE-460D-9324-74AEEA0E3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4CAC99-50AD-4861-885B-DD1803B1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612713-4E0A-4573-9912-F8ED75FB9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27CD49-B93B-48B3-B5E4-3F885D83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49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6D9BB6-9870-4F6C-BCEB-164F4181B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733E09-4E58-4483-BDD7-C70827FB0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DFEEC5-E662-4478-8A4E-A635F7A32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8E9878-8441-47B8-B8F5-09C3C2858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DBA9BF-42CD-4F2B-81F2-9965C2DC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9710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5A0781-40DC-41FC-A319-31EA7D52A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5FFC95-6D06-4670-A57E-D28DC4156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18BF41-33F8-41E2-96EE-6EF3E3797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67049E-B59B-4E3E-AE84-55A469947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BDA995-438F-4683-B676-4B6A57B7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8734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158B3B-533C-42EF-88BC-D17455F85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42BE03E-336C-4646-A1E3-81C4E7871A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035AB3-D422-4B75-A0B4-4228BA78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972A12-0E2F-4E69-A8E8-8FE69A9C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CBA319-8E11-4C01-B3D9-D69AE0E0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FD003B-EE3F-4734-86D6-7A75ADB83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665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06072E-6AE6-4A36-A8C6-037412FF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F607F1-61BC-478D-80B3-301B4AFC4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89FAAF-855D-4168-9D6C-C3934FDF3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E672848-FDC0-4A6B-8F5A-69DC1F0D0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7C56239-049D-40F8-AE57-A28A42061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2D866E8-DF4C-45BF-BF6C-37782A43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D35236D-BEF1-4E27-A188-3B7CC2F91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84CE92D-A967-4F89-BA87-D80D9D45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921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3F098-D8AC-4D8B-B713-B2AA904A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C2D5E2E-D534-47F4-B98B-E49A4C037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535BB0B-F355-4FAF-BA8E-57D10C08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C76FA06-D0BD-463D-8C80-EFE38C87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796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654CC60-309B-4C31-AB29-4FFD96ADD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BCE3ECB-21D9-4C28-8199-112D342B7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53A7E1-2D68-4142-AC2A-3E07FE593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53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26D0A1-ACFA-4EE1-8A00-0F77C301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89D7FF-C2AD-4ABE-8835-59DCE105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8BFED95-B986-43EB-8D08-BFF138C963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D3B695-3BCA-492D-A2B0-DDA230034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2C4F1E-F655-439D-9445-0307E1147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D98960F-3733-4A0B-B2D2-3093BD8D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56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60485C-5487-42D8-849F-67E3D85C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D29ECCE-0C97-4371-B0AB-DDC8F385DF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6A8303-E580-4A29-9EC3-17A20326A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509220-9A2E-4F86-B72D-41BC0A02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00B896-5CE0-4CED-AB1B-CCD38B3CA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37E7F4-3BB6-49B3-A076-5D2E0E83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10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8898900-D868-4C99-A55F-01AC47190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2864949-5F61-4092-BD96-4421E874F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164E62-9412-4B45-86CD-8B884BAC0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55AAF-32EA-4F41-ADBA-040C20E7740A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622970-6CFA-4BAB-83A2-D141A90AD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8E3F22-B850-4A42-874A-817265C68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48223-298F-4D6A-8FA9-5055A017C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64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01A47256-2C94-42DE-949E-369C43712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270" y="2285999"/>
            <a:ext cx="7958136" cy="337157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5D78DC3-DEB4-4CC8-8EC0-4C0387C759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7965" y="1751059"/>
            <a:ext cx="4438650" cy="40719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6754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E4CAD2-4396-43CD-91F9-E6E4989886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56" y="2502693"/>
            <a:ext cx="8873440" cy="289798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4522FEF-C045-464A-9F2E-9438D84AC1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3982" y="1814513"/>
            <a:ext cx="2350293" cy="50328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8506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4163BC7-A330-4520-AD6E-2CA462DB7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419" y="2238374"/>
            <a:ext cx="9470231" cy="296942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D77C51A-CE62-42C6-944C-D1311A64F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125" y="1788589"/>
            <a:ext cx="3571875" cy="400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2D934CE-B297-47DC-B443-6326781731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0450" y="1777253"/>
            <a:ext cx="3600450" cy="381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374722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2021-11-16T09:32:48Z</dcterms:created>
  <dcterms:modified xsi:type="dcterms:W3CDTF">2021-11-16T09:39:36Z</dcterms:modified>
</cp:coreProperties>
</file>