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640" r:id="rId2"/>
    <p:sldId id="641" r:id="rId3"/>
    <p:sldId id="642" r:id="rId4"/>
    <p:sldId id="643" r:id="rId5"/>
    <p:sldId id="644" r:id="rId6"/>
    <p:sldId id="645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D9A80D6-D8CB-AB37-37A8-315F91B42A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614B4EF8-5C18-B4CC-7304-EB4A594833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68187B3-DF35-AD56-6F86-F21425797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7B13B-3728-419E-BBED-4DDE62BDCFFC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6604C0F-6EC5-8E19-D172-928F5D5B2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1CEFEDB-7B6B-12E8-5EF0-D1C31B1CA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58164-EB0C-4EA2-9CAA-84A0C7BD7BD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67058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78B29C8-EC33-FA6E-60BE-162C01D48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1F804648-D95F-7018-7B05-AA897C5414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F2CD945-80A6-02C4-05DE-8093A1235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7B13B-3728-419E-BBED-4DDE62BDCFFC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36705EA-233B-3009-C304-844B09AE7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4B8F101-2955-C05E-8464-094D9A807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58164-EB0C-4EA2-9CAA-84A0C7BD7BD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39081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FF27A9F7-970F-51DF-D394-A440F32560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65DFDF0-A214-05DD-39C0-A74E71A4C1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426F563-83F6-BD49-8AE8-6B6EF057E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7B13B-3728-419E-BBED-4DDE62BDCFFC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A4689F3-177E-3ED9-4E45-5E87CEE2C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3F509EB-972A-12C2-46C9-0C78941CF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58164-EB0C-4EA2-9CAA-84A0C7BD7BD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6580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25BD114-4389-4769-25B2-31AEFD240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5A848DC-880D-6EB0-D037-DC8120F88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E894EF1-950F-B300-1785-1E49D262C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7B13B-3728-419E-BBED-4DDE62BDCFFC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52FE62F-548F-BD22-256E-380E88B92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49BE730-332C-69DE-773C-84A79DB3A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58164-EB0C-4EA2-9CAA-84A0C7BD7BD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24437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7EE3CDA-BCE2-F26B-38D2-18A9B1BFC9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7A5EA38-B044-54E1-33E3-B8A1EFFEE5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4B62CE6-19F8-5801-FC1C-17394EA41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7B13B-3728-419E-BBED-4DDE62BDCFFC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CC1B081-D315-F658-3B87-C59C5B6D1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A4009A9-74B1-9FF9-69B4-7B9E2E5D0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58164-EB0C-4EA2-9CAA-84A0C7BD7BD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48839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87DB716-A4A4-F805-767C-71967B628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8DA1D1C-8D2E-36B2-2A64-E9151723B7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361858A-A71E-D1C8-1627-144A72B120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2D75504-54DB-B3D7-53EC-7A24DFAD4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7B13B-3728-419E-BBED-4DDE62BDCFFC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3024928-7EA1-24CC-8BB5-ACDD169B4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50323DB-33F4-16A8-4F90-38D6FFCD6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58164-EB0C-4EA2-9CAA-84A0C7BD7BD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98597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8113700-FB68-2898-1A7B-9CF9F0133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7FA3A63-6A7E-6A08-C7F6-5E3BAD8F1F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3595AE5-9732-3690-0147-31E35F135B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78E2C4C5-C952-0092-7615-C96B44E329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6E1D10A6-2206-A5DD-3E60-F24A2B63BE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45FCA4EF-2C74-7F45-4050-1A1B1376C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7B13B-3728-419E-BBED-4DDE62BDCFFC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2691E030-D846-B770-9260-7263F9D8E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2CCE4B0D-6530-CC61-21D1-265C3341E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58164-EB0C-4EA2-9CAA-84A0C7BD7BD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4662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79067C0-EE67-C7C7-8268-838011D38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D7161854-CB58-207C-6AD1-0A3EAFACE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7B13B-3728-419E-BBED-4DDE62BDCFFC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A824C348-1BD0-2C44-322C-A88C56D3C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81FD8834-811F-E39B-F383-599B5BBAE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58164-EB0C-4EA2-9CAA-84A0C7BD7BD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55203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8D6177B0-4214-81F7-47AC-A08A55E5D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7B13B-3728-419E-BBED-4DDE62BDCFFC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6F9B4831-6D62-06BC-49CF-5A24183B4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E66F5EA4-86FF-9965-D896-5617A8E15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58164-EB0C-4EA2-9CAA-84A0C7BD7BD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3082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9A57CE9-6218-1739-25BD-6CBC2A82C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7BDE9EB-71BE-25E7-EB62-A34DF3F170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2EDC2ED-D0D2-DD2E-C36F-2A4071A74C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41F100B-11DF-B3E3-0C40-F2D902D5A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7B13B-3728-419E-BBED-4DDE62BDCFFC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EFCA02A-ED5E-5C00-4453-DB40A2AA1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DD6C9C1-0CC2-8D37-38E5-F19175E33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58164-EB0C-4EA2-9CAA-84A0C7BD7BD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24804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4837072-B74F-2FBA-F444-4040B725B5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6DFE246B-D60C-10CA-17D9-B3EDB2B429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9B3D635-6FF2-88DF-5900-F23E2F7B28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225C2D5-BB48-9C5C-091F-369642974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7B13B-3728-419E-BBED-4DDE62BDCFFC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31C96B6-7A3D-2408-3166-23A3DFE54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5C8FEC5-2751-75BB-55BB-0960A54B3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58164-EB0C-4EA2-9CAA-84A0C7BD7BD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05618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874E6BB2-8871-ABA4-3FFA-5CCE2091A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BA1D6B7-5689-FB04-9839-2494E8D345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8812E2A-1365-4EF6-2924-D3A32B1E9C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7B13B-3728-419E-BBED-4DDE62BDCFFC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7809CC1-17F2-5401-FC25-B3FF68441F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3ECB5CD-1ED8-26FE-B9D5-DA31E22B1A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58164-EB0C-4EA2-9CAA-84A0C7BD7BD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0385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1A8E7D3D-E421-4986-AF55-8204BD20D3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FA567ECD-9574-4977-B2A7-212952E070F4}"/>
              </a:ext>
            </a:extLst>
          </p:cNvPr>
          <p:cNvSpPr txBox="1"/>
          <p:nvPr/>
        </p:nvSpPr>
        <p:spPr>
          <a:xfrm>
            <a:off x="3929064" y="2351782"/>
            <a:ext cx="4521992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66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اختبار الفصل</a:t>
            </a:r>
            <a:endParaRPr lang="ar-SA" sz="4000" b="1" dirty="0">
              <a:ln w="0"/>
              <a:solidFill>
                <a:schemeClr val="accent4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95CA0E8A-4594-4185-AA7D-8067D4E43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1</a:t>
            </a:fld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AEB03EA1-39B4-41E2-840B-A63C180F02DE}"/>
              </a:ext>
            </a:extLst>
          </p:cNvPr>
          <p:cNvSpPr txBox="1"/>
          <p:nvPr/>
        </p:nvSpPr>
        <p:spPr>
          <a:xfrm>
            <a:off x="9723887" y="5538204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04484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1876A634-4A7A-4190-92D8-EBFDF2CC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2</a:t>
            </a:fld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2F33124A-E30E-476F-8E3C-4C23DF545A50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93569837-DA54-FC5B-B492-63DFB45185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3262" y="1520332"/>
            <a:ext cx="8624886" cy="1107281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5095BD90-8258-C7E5-9AFB-70E53732E1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90863" y="2591721"/>
            <a:ext cx="8624886" cy="3065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375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1876A634-4A7A-4190-92D8-EBFDF2CC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3</a:t>
            </a:fld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8EC08588-914D-2A5A-E404-5415D05226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1400" y="1814513"/>
            <a:ext cx="8117680" cy="3971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4705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1876A634-4A7A-4190-92D8-EBFDF2CC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4</a:t>
            </a:fld>
            <a:endParaRPr lang="ar-SA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5D6B811F-2C92-923F-ED7D-185E6842F2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1824" y="1776226"/>
            <a:ext cx="8727281" cy="3974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8414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1876A634-4A7A-4190-92D8-EBFDF2CC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5</a:t>
            </a:fld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777AC721-507A-A6E0-0066-7EAC2F9049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6063" y="1778793"/>
            <a:ext cx="8934450" cy="3571875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CA736282-00D9-4F43-1E5F-9215F3BDA7B6}"/>
              </a:ext>
            </a:extLst>
          </p:cNvPr>
          <p:cNvSpPr txBox="1"/>
          <p:nvPr/>
        </p:nvSpPr>
        <p:spPr>
          <a:xfrm>
            <a:off x="9723887" y="5538204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54114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1876A634-4A7A-4190-92D8-EBFDF2CC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6</a:t>
            </a:fld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CA736282-00D9-4F43-1E5F-9215F3BDA7B6}"/>
              </a:ext>
            </a:extLst>
          </p:cNvPr>
          <p:cNvSpPr txBox="1"/>
          <p:nvPr/>
        </p:nvSpPr>
        <p:spPr>
          <a:xfrm>
            <a:off x="9723887" y="5538204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365C7CDF-7152-F585-9B10-461D6F4870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89331" y="1669070"/>
            <a:ext cx="2028825" cy="581025"/>
          </a:xfrm>
          <a:prstGeom prst="rect">
            <a:avLst/>
          </a:prstGeom>
        </p:spPr>
      </p:pic>
      <p:grpSp>
        <p:nvGrpSpPr>
          <p:cNvPr id="12" name="مجموعة 11">
            <a:extLst>
              <a:ext uri="{FF2B5EF4-FFF2-40B4-BE49-F238E27FC236}">
                <a16:creationId xmlns:a16="http://schemas.microsoft.com/office/drawing/2014/main" id="{463DAF5A-8C32-DF90-09C5-A298411AC5C1}"/>
              </a:ext>
            </a:extLst>
          </p:cNvPr>
          <p:cNvGrpSpPr/>
          <p:nvPr/>
        </p:nvGrpSpPr>
        <p:grpSpPr>
          <a:xfrm>
            <a:off x="2988469" y="2166937"/>
            <a:ext cx="8929687" cy="3152775"/>
            <a:chOff x="2988469" y="2166937"/>
            <a:chExt cx="8929687" cy="3152775"/>
          </a:xfrm>
        </p:grpSpPr>
        <p:pic>
          <p:nvPicPr>
            <p:cNvPr id="8" name="صورة 7">
              <a:extLst>
                <a:ext uri="{FF2B5EF4-FFF2-40B4-BE49-F238E27FC236}">
                  <a16:creationId xmlns:a16="http://schemas.microsoft.com/office/drawing/2014/main" id="{8DA8128A-AEE2-591E-7FF0-C0496C2574C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184106" y="2166937"/>
              <a:ext cx="5734050" cy="3152775"/>
            </a:xfrm>
            <a:prstGeom prst="rect">
              <a:avLst/>
            </a:prstGeom>
          </p:spPr>
        </p:pic>
        <p:pic>
          <p:nvPicPr>
            <p:cNvPr id="11" name="صورة 10">
              <a:extLst>
                <a:ext uri="{FF2B5EF4-FFF2-40B4-BE49-F238E27FC236}">
                  <a16:creationId xmlns:a16="http://schemas.microsoft.com/office/drawing/2014/main" id="{4FCD5A1F-C903-AEC9-75E3-00F5B9F5481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988469" y="2307430"/>
              <a:ext cx="2428875" cy="21431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5821295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33</Words>
  <Application>Microsoft Office PowerPoint</Application>
  <PresentationFormat>شاشة عريضة</PresentationFormat>
  <Paragraphs>11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2022-05-14T10:20:19Z</dcterms:created>
  <dcterms:modified xsi:type="dcterms:W3CDTF">2022-05-14T10:25:44Z</dcterms:modified>
</cp:coreProperties>
</file>