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3" r:id="rId5"/>
    <p:sldId id="264" r:id="rId6"/>
    <p:sldId id="265" r:id="rId7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4C21A8C-29D1-4ED6-A04A-C48520E1A3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4952BF8A-D845-E550-66D9-D083BEB2B4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029B8EC-0F98-FD3B-2B33-C3CF383BE4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290EC-70CB-49FF-9EEB-FF98A560CCD0}" type="datetimeFigureOut">
              <a:rPr lang="ar-SA" smtClean="0"/>
              <a:t>13/10/43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B0B1A51-61B7-81EA-7CB2-D5E378E680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9F1CE0F-C2BF-693A-7716-C91F569A9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602A7-B93A-479E-A5F6-E5D7AD5FC9B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77013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75F15BB-2261-2536-3CEA-A43A4A7E67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A23D9EE4-D2D9-9496-946A-90D758E71E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25EDF4D-0EEE-325E-CD44-BC70F92F4E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290EC-70CB-49FF-9EEB-FF98A560CCD0}" type="datetimeFigureOut">
              <a:rPr lang="ar-SA" smtClean="0"/>
              <a:t>13/10/43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91D5E09-E185-E93D-11CE-40A1DA337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D061569-3DB5-2A03-9E71-3CD8562A9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602A7-B93A-479E-A5F6-E5D7AD5FC9B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09919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5D5DC118-8BA0-F1DD-F880-462DAB8B8A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E18FEAA1-89B3-9290-8095-64E3454D0E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07CF233-164D-F1AC-201A-72BD99B7A6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290EC-70CB-49FF-9EEB-FF98A560CCD0}" type="datetimeFigureOut">
              <a:rPr lang="ar-SA" smtClean="0"/>
              <a:t>13/10/43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59A18B4-2935-EE21-621B-3889A13E6D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7A1662C-5BD4-53D0-FB9A-83A67459B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602A7-B93A-479E-A5F6-E5D7AD5FC9B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03957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E039921-BF6A-0E8A-4B6C-E46F9653D1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8621CC4-B1B1-4950-2831-27B02462C9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AAC0838-30A7-AD80-970E-456143C786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290EC-70CB-49FF-9EEB-FF98A560CCD0}" type="datetimeFigureOut">
              <a:rPr lang="ar-SA" smtClean="0"/>
              <a:t>13/10/43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EA4E687-8EF7-68E5-F6A6-3F32179EA5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B3F2355-F1C2-D226-4DDB-2C27A7E30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602A7-B93A-479E-A5F6-E5D7AD5FC9B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24718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4B6B475-E40E-BA79-5499-F62BD5F758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0EC56E60-A911-B52F-B214-B8E62EA6EC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6F0D11E-E583-153B-E78D-736916DFA4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290EC-70CB-49FF-9EEB-FF98A560CCD0}" type="datetimeFigureOut">
              <a:rPr lang="ar-SA" smtClean="0"/>
              <a:t>13/10/43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A594A31-029F-E1CB-0015-0A01C563C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C59823F-2C13-C07A-1F65-84876B8EBA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602A7-B93A-479E-A5F6-E5D7AD5FC9B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81007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6444DB1-1C0F-9A71-5108-FEB63C4112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3EDF766-B331-7FFE-F291-FAED4619C5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E83DA925-ACA3-79C2-32A9-36F1C3D5EF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110448B-E3EA-60DA-4858-11B8C62C1D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290EC-70CB-49FF-9EEB-FF98A560CCD0}" type="datetimeFigureOut">
              <a:rPr lang="ar-SA" smtClean="0"/>
              <a:t>13/10/43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5BFEF70-9E93-D02E-1D20-8C8BEA801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8FC8B01-1F1C-3F95-F981-BA41CE8908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602A7-B93A-479E-A5F6-E5D7AD5FC9B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98495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BD1B41D-52DF-BED5-1E8B-552E4038DB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184F2F6C-D5A2-F77A-1B36-DD59546C3D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7B8F564F-2C40-C026-916E-DC4E7D6607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8E3B0255-5454-3391-D62C-5E1F2F640D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C60CAA6A-0074-9FA3-D114-1E49C2B50F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2D34E477-9D38-9B77-A8F3-18BB767DD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290EC-70CB-49FF-9EEB-FF98A560CCD0}" type="datetimeFigureOut">
              <a:rPr lang="ar-SA" smtClean="0"/>
              <a:t>13/10/43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F215D0AB-9787-525B-5754-C1B75D881A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432D90A7-3784-0372-4829-4E5E3B1675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602A7-B93A-479E-A5F6-E5D7AD5FC9B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47077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7AB8A0C-DB2F-F7C1-7A0D-AEFFB0D1CA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1295D506-1186-B364-0625-FE92DA3D70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290EC-70CB-49FF-9EEB-FF98A560CCD0}" type="datetimeFigureOut">
              <a:rPr lang="ar-SA" smtClean="0"/>
              <a:t>13/10/43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2BBB591F-19CE-8432-1D57-7D0EFDB62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6F6E3A53-A533-4FB4-97AC-F142703391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602A7-B93A-479E-A5F6-E5D7AD5FC9B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8892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C735B828-F83E-D74E-75DF-2F19113C6A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290EC-70CB-49FF-9EEB-FF98A560CCD0}" type="datetimeFigureOut">
              <a:rPr lang="ar-SA" smtClean="0"/>
              <a:t>13/10/43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5F5B683E-BF1B-BD73-50EB-D7D8E2D847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5BBFD3E2-9251-3CEF-7B50-5F1AF2887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602A7-B93A-479E-A5F6-E5D7AD5FC9B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15459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F5A806B-E1AD-2334-FA0D-0473F01213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589D739-A637-DFE8-7BE5-E34EC3009C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04EFEE67-67B5-DB6A-108D-010C768405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4A2F25C-1DCF-9592-9B5D-DD1D1530C7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290EC-70CB-49FF-9EEB-FF98A560CCD0}" type="datetimeFigureOut">
              <a:rPr lang="ar-SA" smtClean="0"/>
              <a:t>13/10/43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7C72D8F0-B78F-B4AE-8EFE-717E82B647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10AB22B9-E906-FDCD-5E20-45F16269F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602A7-B93A-479E-A5F6-E5D7AD5FC9B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54634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7EECB98-8DC2-6BE6-4BCD-5766938758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10B008FA-DEEE-CC42-B77E-C363D303FF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15313A2E-D7B4-1092-E0CB-3814170126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E0DBE64-2016-85B5-534B-D8F331560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290EC-70CB-49FF-9EEB-FF98A560CCD0}" type="datetimeFigureOut">
              <a:rPr lang="ar-SA" smtClean="0"/>
              <a:t>13/10/43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E0E4234F-EC39-2D9C-551B-17C8EAA6D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CC3FE18-ABFD-4E57-1EF5-528EFB8E2A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602A7-B93A-479E-A5F6-E5D7AD5FC9B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06686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A7AA0926-8B97-18EA-143C-EB3FCB3340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333595CA-03C2-3BD9-A2A6-3F17396E1A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8C1D701-55BB-5C8B-B3FE-C0C4959A02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F290EC-70CB-49FF-9EEB-FF98A560CCD0}" type="datetimeFigureOut">
              <a:rPr lang="ar-SA" smtClean="0"/>
              <a:t>13/10/43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C785733-FC27-FB51-24F4-C90FD97757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3EC20E5-708C-6151-C1EF-9E016915C6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4602A7-B93A-479E-A5F6-E5D7AD5FC9B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69552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4600576" y="2218573"/>
            <a:ext cx="5355368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12 - 4</a:t>
            </a:r>
          </a:p>
          <a:p>
            <a:pPr algn="ctr"/>
            <a:r>
              <a:rPr lang="ar-SA" sz="54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وحدات الكتلة غير القياسية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329738" y="2332434"/>
            <a:ext cx="2455677" cy="2825353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أستعمل وحدات غير قياسية لأجد الكتلة .</a:t>
            </a:r>
          </a:p>
          <a:p>
            <a:pPr algn="ctr"/>
            <a:endParaRPr lang="ar-SA" dirty="0"/>
          </a:p>
          <a:p>
            <a:pPr algn="ctr"/>
            <a:r>
              <a:rPr lang="ar-SA" dirty="0">
                <a:solidFill>
                  <a:schemeClr val="accent6">
                    <a:lumMod val="75000"/>
                  </a:schemeClr>
                </a:solidFill>
              </a:rPr>
              <a:t>المفردات</a:t>
            </a:r>
          </a:p>
          <a:p>
            <a:pPr algn="ctr"/>
            <a:r>
              <a:rPr lang="ar-SA" dirty="0"/>
              <a:t>الكتلة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314E4E9E-EC54-DF28-4365-E1824250E5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95612" y="1785938"/>
            <a:ext cx="6200775" cy="3800476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8EC1C8A-4074-4E80-9326-9CCE7174D7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65569" y="1527221"/>
            <a:ext cx="1831180" cy="690563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2EEB97AF-CF57-AFDC-94E6-E019288A6EF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93069" y="1608184"/>
            <a:ext cx="8572500" cy="1113585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3E7F2672-6BC8-B3FF-C83C-235DA72D5A2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07481" y="2884675"/>
            <a:ext cx="8848725" cy="2705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978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66D9A75-16F7-4038-BA68-D47797A922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08431" y="1631156"/>
            <a:ext cx="1535906" cy="628650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F9D05752-4935-315C-DE5D-741FABE3BF5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93069" y="1608184"/>
            <a:ext cx="8572500" cy="1113585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EF52E2A4-AABC-F7E2-9AFC-77879679F0F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57525" y="2721769"/>
            <a:ext cx="8327231" cy="2936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59076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DDA66F83-11AE-CA0A-A184-0DBB692F72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40806" y="2340769"/>
            <a:ext cx="8810625" cy="2647950"/>
          </a:xfrm>
          <a:prstGeom prst="rect">
            <a:avLst/>
          </a:prstGeom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7DEABC9F-CFCC-6082-F860-2434FF53FEF3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452561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7DEABC9F-CFCC-6082-F860-2434FF53FEF3}"/>
              </a:ext>
            </a:extLst>
          </p:cNvPr>
          <p:cNvSpPr txBox="1"/>
          <p:nvPr/>
        </p:nvSpPr>
        <p:spPr>
          <a:xfrm>
            <a:off x="9755979" y="5547612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BD4B0EA4-8BCC-2070-14D4-E125CB6BD4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65569" y="1604962"/>
            <a:ext cx="1707355" cy="595313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CB1B21C6-5B8D-00DC-78AA-456D5B16C8D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93194" y="2143126"/>
            <a:ext cx="7991473" cy="3345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8008020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42</Words>
  <Application>Microsoft Office PowerPoint</Application>
  <PresentationFormat>شاشة عريضة</PresentationFormat>
  <Paragraphs>12</Paragraphs>
  <Slides>6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11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2022-05-14T10:03:05Z</dcterms:created>
  <dcterms:modified xsi:type="dcterms:W3CDTF">2022-05-14T10:11:56Z</dcterms:modified>
</cp:coreProperties>
</file>