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2A491EB-5E4D-4FAD-A04F-96499B1790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5562B3A-A890-4156-BA69-8BA43ED02E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BBE6FE9-1985-4796-8ECB-8734D0EFE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15417-D3F1-4454-9E9C-3574467C017F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4BFD37F-15A2-4777-8A65-B47F3FBA7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2F3D1FB-9051-4052-8A18-AE5371CD5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C8255-1CE4-4310-BE48-1192214F4CB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14397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AE92B5-EDF6-4A27-9433-81B93BC5D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6F027F0-BC7F-4EC9-BB2F-3949BDDC60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A92DDE3-3DB2-4543-B7D9-AAEE48DDF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15417-D3F1-4454-9E9C-3574467C017F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E4550C7-5162-45D1-952A-9DDBF067A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5BD370D-7B20-4E91-A5C8-453A0F687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C8255-1CE4-4310-BE48-1192214F4CB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7170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539DDCB-B165-477B-B097-5810C0E395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B6B45DE-FBD3-436C-80DA-6CE1FA91D6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2020847-FD97-4971-ABEA-A2734C531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15417-D3F1-4454-9E9C-3574467C017F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9F11F05-F043-4E8B-8C7C-4C987E5B2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2173C02-F27F-47F3-85E4-4CC6CB6F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C8255-1CE4-4310-BE48-1192214F4CB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2985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06CB605-3CBB-4452-B334-C684C1AC4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2E85870-4F6A-414E-998F-034594E16A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13E0766-CEAD-4920-9A19-EB55672D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15417-D3F1-4454-9E9C-3574467C017F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CD7C44E-A1D1-47D9-A539-C15A008BE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7407629-8CE3-4171-A2A4-A7699C68E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C8255-1CE4-4310-BE48-1192214F4CB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86430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7D744F3-C99C-4E5B-8130-933ACEA75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2F93CAA-2BB3-4E07-B27D-CED18955E8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2C82BD5-7220-4CC9-BEAA-FFA9D6FE2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15417-D3F1-4454-9E9C-3574467C017F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379C172-BF76-405B-92CB-9648B633A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E9EC846-3267-4359-851D-0FCAD02EF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C8255-1CE4-4310-BE48-1192214F4CB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78252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9AB00C-76CE-416A-AA71-2235C49E5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A47374B-0DFE-456C-9FB3-4CB5F90588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0460EB5-0147-4D68-A212-9C1B07F0FB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5A9E9C6-33F8-4B41-B47B-90FBC8318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15417-D3F1-4454-9E9C-3574467C017F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58EBF85-291F-4E5E-9DB6-93DC15E6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000D441-A38E-49D7-B301-313CEF986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C8255-1CE4-4310-BE48-1192214F4CB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254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22C940-A05D-4674-9F57-EF7F2662C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6CF69A9-CFC1-44DD-B352-CBBA270F64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3CFAD53-EEFE-45C1-B436-6D3AF6669D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22282EE-E2D1-4EA9-AE92-54F827C3D9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28F4521-A31A-4B67-AD4B-1223401C44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40CAAEA-27CB-4B4F-AE9B-AE5254945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15417-D3F1-4454-9E9C-3574467C017F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8E9D026-9F68-4413-97C5-DA5C55E60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3BBA540-5C81-479B-BCA1-288E85A04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C8255-1CE4-4310-BE48-1192214F4CB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331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5B63F8F-4082-4E79-AC30-71F92C999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B3F476AE-851D-4A39-8046-27139764B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15417-D3F1-4454-9E9C-3574467C017F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091ED36F-97F3-4D83-BDA9-D82D4F32E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ABCFF8B-D4D6-4451-93F1-F8E1B5944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C8255-1CE4-4310-BE48-1192214F4CB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03450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196D8083-8F20-4828-8BDB-09490E2FF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15417-D3F1-4454-9E9C-3574467C017F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3C4DFE2A-7E96-46B8-8D14-D77CFFB1A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C7AD0A7-2C17-4817-8697-1CD4871A8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C8255-1CE4-4310-BE48-1192214F4CB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54082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A568299-BA1B-4D9F-874E-78FB90A62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4BB9297-2926-4AA6-836D-0B784E337E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AB7DCBF-380F-49BC-B4F4-A7A43CC744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C04F3A8-B7B1-48AE-B81E-969E9D69E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15417-D3F1-4454-9E9C-3574467C017F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A17CB05-AB93-45D6-8862-3676EF48F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73DB838-62AA-4E36-92BB-3BE8B0EA1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C8255-1CE4-4310-BE48-1192214F4CB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48566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1114A4C-6D2D-4C7C-B00A-B1C337EB6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87BD329B-D2BD-4677-B6F7-EEDBB389AB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EEBE3F1-A4AB-4917-AA68-6ED034102A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DB1F176-1BA6-490E-8B89-E1303ADB8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15417-D3F1-4454-9E9C-3574467C017F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2BD7F90-B735-4A45-8EB1-5D91DF315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C9F2859-3FB2-4F50-8077-A388EB6C2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C8255-1CE4-4310-BE48-1192214F4CB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3583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834CB09-9614-4D77-8B64-92F6616F8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E7D87F8-58B6-497F-8C1D-FC4440E9B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62E2E55-F5C0-43C0-9910-3934183E5D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15417-D3F1-4454-9E9C-3574467C017F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0A608F6-B278-41D9-9223-DDE548125F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7336D95-4BF1-48AD-95DD-AB0961D06F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C8255-1CE4-4310-BE48-1192214F4CB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05453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600576" y="2218573"/>
            <a:ext cx="5355368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12 - 3</a:t>
            </a:r>
          </a:p>
          <a:p>
            <a:pPr algn="ctr"/>
            <a:r>
              <a:rPr lang="ar-SA" sz="5400" b="1" cap="none" spc="0" dirty="0" err="1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المللتـرات</a:t>
            </a:r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واللترات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344026" y="2058292"/>
            <a:ext cx="2455677" cy="3070027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أقدر السعة ، وأقيسها </a:t>
            </a:r>
            <a:r>
              <a:rPr lang="ar-SA" dirty="0" err="1"/>
              <a:t>بالمللترات</a:t>
            </a:r>
            <a:r>
              <a:rPr lang="ar-SA" dirty="0"/>
              <a:t> واللترات .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اللتر</a:t>
            </a:r>
          </a:p>
          <a:p>
            <a:pPr algn="ctr"/>
            <a:r>
              <a:rPr lang="ar-SA" dirty="0" err="1"/>
              <a:t>المللتر</a:t>
            </a:r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F11C1DA8-C06D-47AD-B825-27674A9E88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7462" y="1935956"/>
            <a:ext cx="6619875" cy="331470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908AA480-6CED-4EE4-9985-7E79DF27B0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5194" y="1685924"/>
            <a:ext cx="3000375" cy="60007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84B3FCC3-BFFB-4CD2-A314-C793C6894D6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4719" y="2285999"/>
            <a:ext cx="8160543" cy="3550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562B25C-EB21-40E4-A219-32BB14EDC8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8775" y="1707357"/>
            <a:ext cx="4800600" cy="6286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E241E749-A895-4EE4-B6B4-B82BFC91DFF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57525" y="2440781"/>
            <a:ext cx="8629650" cy="313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07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A03D2E43-FFB1-4550-B68B-30475E748C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5106" y="2264569"/>
            <a:ext cx="8839200" cy="2762249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72F61E8-29A5-458B-9CFC-E55D36354B1E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23412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21CE414B-78C1-4FA1-8E4C-96BB2BA923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01100" y="1652587"/>
            <a:ext cx="3117056" cy="6667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96011EA3-96B1-4F32-A5A6-06FCDC8DDC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4731" y="2383632"/>
            <a:ext cx="8274844" cy="327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02276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35</Words>
  <Application>Microsoft Office PowerPoint</Application>
  <PresentationFormat>شاشة عريضة</PresentationFormat>
  <Paragraphs>12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2022-05-07T10:41:09Z</dcterms:created>
  <dcterms:modified xsi:type="dcterms:W3CDTF">2022-05-07T10:48:56Z</dcterms:modified>
</cp:coreProperties>
</file>