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C80CFD-EB49-4DFB-A7B5-8CDE5746D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E4F1F72-4BC7-483C-9030-0FC3FD72D2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5F24AA-40B5-4A7C-803A-9E13CC82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BE25EA-3AF5-4B44-8985-C9352A2E6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216999-B771-4454-8C4F-6C33A60C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8893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31C9C2-EAC7-43F5-89C3-6891C0291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36B321F-30B6-426C-B0BB-68F8A5186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FFE181-F61B-4A23-B269-07FA163FD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B3926A-526B-4AF8-95D7-EE04D1928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2DDA6A4-F0A1-4A9D-A840-97DB06B9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660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F34DACB-B5C6-4465-9148-CCBFF8EBF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C6999C-1BEC-4E67-A8A1-BE3AE7433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32EB2B-CFCF-46A7-8F2C-660CFBDB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CB17C4D-2A9D-4CA7-95B3-99D91FA4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F60B7B-F132-4253-A109-AF5421F3A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379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58018E-4BD6-48AD-AF53-44054B653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D14162-1D9E-4AE4-93E4-15F8688E0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AAFACB-3C13-425E-98BA-C0DCC15B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F0032F-5963-4071-8C3D-969827A1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24ED2FC-F0B1-4154-BBFE-3196E2751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930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DB5CB0-0953-4D50-A956-70DE7234E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5607F2B-9B1C-4C11-8804-2493BEA99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C94372-274D-4486-8D8C-79CF5895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6ED8150-F2DD-40D7-AA84-F5EEC36D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9DC34D-16AB-4D65-810D-B2A364F05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4196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1BB164-F150-4B7D-AF05-C586B94A3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3FE967-81DF-4229-A2C9-DD051F852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4E9A8B7-70D1-4245-B1EF-90128589A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798743C-3D3F-41AF-B783-66558AC9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3D386CA-916F-462E-B120-4111B525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63EEBE4-8390-4672-A307-AFA1631F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667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4C6102-1812-4D14-852A-D27EC8C27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44E2F2-0624-49F6-B9FE-91456B6A3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0710DF9-AD81-4C15-BDCF-755019105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019F4C-7939-44EA-970A-32E762742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76087C6-D056-49F7-962A-E85B42520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D4F1922-4B45-4D91-B8FA-5F1756A11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6C755D-4821-4621-99B1-2086BB7B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EE2A3B7-1D47-469A-92E7-B03FD0BF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8530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3B3919-E3AE-42EC-A6D2-A6CCCA68F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1EFF014-07A8-4D3D-AA47-1B0556EF0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FD3FB43-E0B0-4E08-B0B5-84E4EDA4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47EB002-227C-42A5-9A8F-AB77D259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053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3814FAA-DF25-4DAD-A8FA-0756B03FC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16F2EF3-B211-459E-BDE9-5E71EE691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FADA17C-A86C-43A8-AA4C-0114B1F1D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7167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E9825D-8501-4812-A605-954FB6C41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1EAE49-041B-4BD1-AD8E-46FC447BD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D78CA86-9844-41D7-9EA3-FED2DD7B40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A24B6F0-0831-4C88-838C-2F78EFA2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4D069C9-ABD7-4182-9B3D-26042EFB0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E939D4-90D2-406F-AA62-2C3CC152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966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29D466-5AF3-4681-845C-BB6A0D04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DE16317-AFEB-473D-99C0-FAF17D9E9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17A7CA3-5498-450A-A376-F6FEC9E2A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401FA2B-F17D-4BCA-84E3-2A6FC087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9E61E5-272C-45E7-A07D-8A51B930C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4D6D3B-FCBB-4903-8EC7-9C87FCD41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08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D69B50E-519B-423E-B24E-37AF432A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15623CD-11E3-4EEC-BDAD-0BBC56EC2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935DFA-7FAE-464A-8724-9B8F75E53E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8E09D-46BA-4070-85A4-992056D90010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830FDE-24A2-45AF-8C26-6DCD8FE7F2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5E6B2A9-B055-4440-A137-505638BB67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EFB5B-1BB1-481C-B59A-D4E09DA67E7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83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وحدات السعة غير القياسية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4"/>
            <a:ext cx="2455677" cy="282535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وحدات غير قياسية لأقيس السعة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السعة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CB4532B-D886-4682-94A6-FCCD9E953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3" y="1871662"/>
            <a:ext cx="5950744" cy="367188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7B488C44-D4C4-4035-B134-80F8E6BF1E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3155" y="1700212"/>
            <a:ext cx="7872413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EB48E6D-7AF3-45A3-B67A-D7AE3B99CE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8988" y="1755962"/>
            <a:ext cx="6979443" cy="801501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2EC072A-0C8A-44E4-A8CE-145262C1FB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6138" y="2682269"/>
            <a:ext cx="8458199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2C719A4-7C76-4B5F-9A0B-F4DDD7BD1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9869" y="2114550"/>
            <a:ext cx="8801100" cy="2907506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4C767DB-4030-49DD-A98D-102DD1CA3D4E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293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C0E247F-8F97-4203-AB08-B832A52D0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6994" y="1669256"/>
            <a:ext cx="1654968" cy="6191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88F24A8-3E4D-46C5-9DBC-E52C8837A0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12" y="2288381"/>
            <a:ext cx="8084343" cy="342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2636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36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2022-05-07T09:44:27Z</dcterms:created>
  <dcterms:modified xsi:type="dcterms:W3CDTF">2022-05-07T09:53:55Z</dcterms:modified>
</cp:coreProperties>
</file>