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8F4720-20C5-4DC6-A4C9-3497A9D7B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28A4500-60BC-4496-ABE3-2AB73900E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959832-5F7E-4FE7-ABE2-2F07B43AC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F0425F-AC9F-48D2-9E3D-4CEB548DA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12ED87-8972-47A2-8B09-E89AC45A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235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5C4ADC-373B-45E0-8A97-FA0662BFC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76E900A-E42C-45CD-9687-055EE4316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3E7C20-33FD-4743-81F5-0ED2C1DA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6992CC-F797-446F-BE7D-8F871C737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780F99-3B7D-4291-8190-EA948ADA8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283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1AAF3EA-2EF7-489E-898E-0CF7C18FF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DD3465B-E4FB-4EB6-9103-42C5C24B0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553BD6-E017-4B45-AE2A-C9FAFE297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DEC09-891D-441D-83D6-826CDA73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4E3C76-70C7-4994-8F1F-6301F6A0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426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C179C-BCC7-40C7-9C57-05F9D4809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09DC593-79CA-4135-8F46-13193F626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541349-5E92-4A5A-9D6E-3F6370AA4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C12C79-AE0E-4876-8900-48F696D15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BCEBD4-30C2-4B4A-9293-4FE536A6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7006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9A69D1-86BA-4842-8049-878065F8B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D2106B4-4BD9-4663-8DFE-A69513FF8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0E309D-A49F-41B5-93E2-4B84D7596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08BB1EB-031E-48E5-8DF5-7BDF12F3D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41BDDD-02C7-4146-8D04-351FF3A3E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230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84FFC7-BAAE-4970-90E4-55A54E066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BB891DF-D702-4925-A904-00BCA95A4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B3992BC-6C85-465F-A3C7-7EAFCB26E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11D819B-AC12-462F-A120-831A150A0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F7636B-4BEC-472F-8296-4774815B2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E29D6D5-CD16-4B46-B11B-567CCE677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866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92E588-3A5E-4103-A3DA-98DDFEFEF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C92308-647F-409C-9377-C9E724DEA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99A9F2D-3577-42DB-ABAA-50167A7BB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3D4245D-E5E7-4314-814F-C743970946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0E208B3-CABA-46BF-B2FB-93968ABB0B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865E4E8-9E11-43B4-BFEC-FB970AF65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A56C519-74AC-49CF-A662-46DF1B33D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BC4478D-DDFD-4BAD-A2B9-C8A80F440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166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7B635D-4ECF-44E3-826A-C239A13E5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BD17E6F-86B1-4ACD-9226-F8570818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D3EAC88-BB5C-4E9E-9414-A687D99F3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D99B506-DF8E-4D3F-A606-104BE172C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067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2C26DED-C92B-48B3-83FD-BCD899A50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BD37738-CEF1-403E-A880-F37BA122D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98C7C2F-98C1-4BEA-BFF2-4FAD45FBB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013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4A10B5-F055-4B91-B04C-68551237D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66A38D-95A8-415B-B30C-30127CC47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60EEE45-FB1E-40B8-BB29-18E1D44A3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20F196-8393-4DD5-A537-FF17D52D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E3F8929-3FCE-43B6-8F8B-EFBCEB64F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DCC2A81-87DA-4A6A-A927-7CB0B5E31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983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ED5AE4-8A6F-4554-BCB7-62F87DBB3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714C0EB-11D1-4F7B-9CD9-162AFD0C08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2B047F7-B818-4C31-9B65-2E9908AFB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A94DD5-53CA-4921-8322-14F8339E2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F923DE-94E2-4873-B3CE-34C26DB57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4FAAC41-C84C-4522-8F6B-2433429E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8761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13FFAD5-4384-4993-95BB-498E542C1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BA787C4-A92D-433F-BB11-7268D2FF3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F2095B7-1345-4E23-961E-C24F8F337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34502-3921-4165-A8A4-35AFB289EFEB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EB667E9-2042-4845-92BC-949532A3C8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331C58-726D-4C9F-887A-9CE9DCFF4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A4220-A379-41E8-B4DD-CF5DFE1D91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533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43464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تكوين الأعداد 4 ، 5 ، 6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قطع العد لأكون مجموعا</a:t>
            </a:r>
          </a:p>
          <a:p>
            <a:pPr algn="ctr"/>
            <a:r>
              <a:rPr lang="ar-SA" dirty="0"/>
              <a:t>يساوي 4 ، 5 ، 6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CD4C7C2-883A-4F91-B236-7879E9B38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3138" y="1864519"/>
            <a:ext cx="7022306" cy="331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ED19F60-BC72-4A2A-8517-F4C50C84EA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8951" y="1921671"/>
            <a:ext cx="8301037" cy="36576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D56DD06-06DD-491D-B60C-6097B18BEC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0913" y="1857375"/>
            <a:ext cx="4650582" cy="471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899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02E59D7-C967-48B1-BDA8-52CBEEFA6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663" y="2014537"/>
            <a:ext cx="8303418" cy="358616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A153C5C-A6D5-417B-9A25-432BC9086E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0469" y="2085975"/>
            <a:ext cx="4126706" cy="70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633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715DB47-5579-4AC6-AE99-76909A914A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662" y="2057130"/>
            <a:ext cx="8646319" cy="360044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4D93876-A7E3-44E1-A634-E0A986165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7099" y="2158253"/>
            <a:ext cx="41148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41373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53</Words>
  <Application>Microsoft Office PowerPoint</Application>
  <PresentationFormat>شاشة عريضة</PresentationFormat>
  <Paragraphs>11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2021-11-16T08:26:35Z</dcterms:created>
  <dcterms:modified xsi:type="dcterms:W3CDTF">2021-11-16T08:44:17Z</dcterms:modified>
</cp:coreProperties>
</file>