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5A3EBD-9F7A-02E4-2346-A5F2D6B2DB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25BE18C-07E0-25C4-07CD-8F0735A6A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D14D49-B3D4-640F-CF61-FA0DB34AD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A0FD8D5-9727-915C-CBE4-7478FA44A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6104B4E-223A-4274-A3AD-F081E9438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846DD2-C84E-6BD8-E7FA-50C04A192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B7E70C8-16A2-DD3C-5DF5-B77AA1B6B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B7A2FF-C818-7261-6532-3F7CFA7FB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B2CD76E-E011-F7CE-61D7-1C7160B2D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EE4054-CF3A-3643-ED83-A903D2F8D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63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710653D-29C0-CD49-C85A-91E2494755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91C68BF-867E-4EB4-EF8B-F1279E834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797598D-E000-E7D4-0D32-1D6B79251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FFE909-918B-1752-CB45-696736D36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995C457-5AD3-E8AE-925C-94A58740A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390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C824A6-95D7-B5B8-0210-8849C1B14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66BEDE-5CC0-D0D6-8DBD-7877EB8C7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ECBFB22-4D9F-34C9-17B9-273CBEE10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159BC4-7F7A-11B3-BD56-96D5FFD71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0B6476-F7F9-F260-9434-D433E8974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631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632FA2-54CD-91F5-8695-AD86D1CC5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02B408-687A-4451-6B6E-BEC70E272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A8E869-48A9-C7B3-A52A-931E3EF02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0ACD7C2-B599-C0DA-9D35-8F97410C1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D36634D-C838-1942-2AA9-3671811E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394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4138E2-D365-BBA1-A69A-82778E917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8DA3118-17F8-D83A-E0B2-5392B2F61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AE5DF8D-F88D-E9D3-6291-8061D7E317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6F9E4FB-2625-C2D9-9D5D-7552EC567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93AC956-55DB-8C86-C1D0-4E567BC18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31E45D2-64C0-46DF-46E8-0EF45688C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402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6A95D2-FD14-CE59-83FD-780F6354C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C5A9B68-BFAE-9349-FE7A-6AB2021A8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2337F75-AB64-A935-D949-A178A6523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CBE4E7D-FE6A-41B6-5D6D-4033D0780E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E8BF03D-07A0-C98A-D53E-3BBFFB3DB0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08997DC-1300-2CBB-E77A-B5DD47717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60CD1AD-0992-9D40-788B-A55A9EE92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E08BA15-E585-9F07-5E6A-DD9152E6A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703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E16487-452E-A903-02D4-77F83A9F3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50BD0B2-09EC-E870-F488-11679354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2CB3A79-B50A-A393-3577-4BBCC9930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97157C7-4782-36A2-E258-4406EFD01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287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1B99B81-8E06-3C41-36BA-C0CBE57A2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1EAC7A7-53D6-A1C8-AEDD-B187F799D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7379E30-043F-6721-9A99-7E45E2EB9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50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BBA36F-8341-BAB8-F41F-34366F62A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2825EEC-79D4-523D-2652-2F42F35AF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4420F9B-2F5B-3402-9D56-59D112C0A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003D0E0-2CB9-3CA4-080C-B03351564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E9570B2-5B1D-75C3-4B58-3C45016DD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E7BAD12-317C-54AA-CD2F-DD706432D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825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9BA0CA-231E-7702-EFDC-22C9A7EC1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33D2656-EE8B-4B85-FDA3-57131765D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BCA0B3D-8E22-46E0-C9CD-739EA4603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81B506C-03DB-E7AF-C0F5-749D61E2C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308849A-5E47-C7CC-C43C-9A48C8587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1F9A8A8-C129-53AC-2CF6-C90B02EBB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983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ADEFB80-ACD1-30A4-F342-E34D81850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E687B9-530E-088C-D89E-ED8552349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72785B-D0DA-2EBF-CB8A-162EFD036E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225AB-25DD-418C-9E67-8FC3474AC3EF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A8BE2C5-16BA-92F0-9DA7-C6CF3EDB4D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97633C-0C25-2650-C674-4B6E57A2D3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F23B1-7E32-4611-A408-EF71D23EB4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8385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12 - 5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الأشكال المستوية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82733" y="1771650"/>
            <a:ext cx="2284227" cy="3620689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أتعرف أشكالاً مستوية وأصفها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مثلث</a:t>
            </a:r>
          </a:p>
          <a:p>
            <a:pPr algn="ctr"/>
            <a:r>
              <a:rPr lang="ar-SA" dirty="0"/>
              <a:t>مستطيل</a:t>
            </a:r>
          </a:p>
          <a:p>
            <a:pPr algn="ctr"/>
            <a:r>
              <a:rPr lang="ar-SA" dirty="0"/>
              <a:t>مربع</a:t>
            </a:r>
          </a:p>
          <a:p>
            <a:pPr algn="ctr"/>
            <a:r>
              <a:rPr lang="ar-SA" dirty="0"/>
              <a:t>دائرة</a:t>
            </a:r>
          </a:p>
          <a:p>
            <a:pPr algn="ctr"/>
            <a:r>
              <a:rPr lang="ar-SA" dirty="0"/>
              <a:t>ضلع</a:t>
            </a:r>
          </a:p>
          <a:p>
            <a:pPr algn="ctr"/>
            <a:r>
              <a:rPr lang="ar-SA" dirty="0"/>
              <a:t>رأس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2C655B4-2E9C-1E6A-1B11-4C7B5F5E1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8932" y="1711818"/>
            <a:ext cx="6267450" cy="3781425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CB0C8ED-9C29-2833-C67E-37D2EB9DFD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7544" y="1608182"/>
            <a:ext cx="7058025" cy="69056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A85E32A-1763-04E7-5D04-2C7E1B45C7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7631" y="2298745"/>
            <a:ext cx="7860506" cy="347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B27DA77-888F-0E99-54D2-B144066A4D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3256" y="2383631"/>
            <a:ext cx="8493919" cy="34766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C835882-67BE-67DC-42AD-47DEB294D9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7544" y="1608182"/>
            <a:ext cx="7058025" cy="69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00007E7-A00B-6748-77EA-2B2F4FBC9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9687" y="1707356"/>
            <a:ext cx="3005137" cy="57864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EF767DF-FDEF-F168-0E5A-317F9FCBB0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9068" y="2286000"/>
            <a:ext cx="7579520" cy="3493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925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9C72571-9383-BE31-B976-A3E5FAB1E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3875" y="1621631"/>
            <a:ext cx="3881437" cy="7715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6945FB2-8B22-578E-B967-E24B556684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443" y="2470337"/>
            <a:ext cx="7000875" cy="742950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F5F9D64F-3843-765F-72A7-0BE8E0DA23A4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764288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37</Words>
  <Application>Microsoft Office PowerPoint</Application>
  <PresentationFormat>شاشة عريضة</PresentationFormat>
  <Paragraphs>16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2022-05-19T13:11:19Z</dcterms:created>
  <dcterms:modified xsi:type="dcterms:W3CDTF">2022-05-19T13:18:24Z</dcterms:modified>
</cp:coreProperties>
</file>