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9" r:id="rId3"/>
    <p:sldId id="260" r:id="rId4"/>
    <p:sldId id="264" r:id="rId5"/>
    <p:sldId id="263" r:id="rId6"/>
    <p:sldId id="265" r:id="rId7"/>
    <p:sldId id="266" r:id="rId8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1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68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F1CF83F-F67D-4F21-9F01-896CD9BBD3D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ECE89623-95D9-4A22-A1D1-25461E121C3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63D451F3-EBAD-4ED3-ABA3-D16323DBAB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531C6-881A-4855-9308-91BB49D37780}" type="datetimeFigureOut">
              <a:rPr lang="ar-SA" smtClean="0"/>
              <a:t>06/10/43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16824537-15AD-47E4-8B20-707D7A3064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AB5C2C9D-E178-4E08-9AB2-D29E31D2F2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2BFF1-B011-4E5F-B0EB-5B9422DFD38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6702439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1FB7EE8-7250-4B9F-A4FD-5C84B42441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10F35C07-99D0-404E-BBD8-48213521753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B3E10A8B-DD88-4E33-BA05-C48E4EBB25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531C6-881A-4855-9308-91BB49D37780}" type="datetimeFigureOut">
              <a:rPr lang="ar-SA" smtClean="0"/>
              <a:t>06/10/43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17DF0BBA-AD86-4CEA-951B-874A3C945C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EB48E874-9F75-4B2F-96A9-FDDB5327DC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2BFF1-B011-4E5F-B0EB-5B9422DFD38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6993882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BBEE7E48-65A6-4AAC-94B7-DF3F2C500E5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32FDA2D9-90DA-444F-B627-C0E94FCAE35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5BFD71E0-E5FD-469E-BD8A-69BD4EBC1F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531C6-881A-4855-9308-91BB49D37780}" type="datetimeFigureOut">
              <a:rPr lang="ar-SA" smtClean="0"/>
              <a:t>06/10/43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A397CBF8-B41D-4F34-982D-EF002D2C2C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DDB55460-0A83-42DE-BD67-60EBE33C68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2BFF1-B011-4E5F-B0EB-5B9422DFD38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335360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9CE00A5-A039-4DEB-A810-E124F55340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5AD24ADC-9D6E-4F3C-A1B2-DFC91B2224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EF041A77-24F5-4E49-98A0-EE8678CD87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531C6-881A-4855-9308-91BB49D37780}" type="datetimeFigureOut">
              <a:rPr lang="ar-SA" smtClean="0"/>
              <a:t>06/10/43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3BCAA5F4-EC5A-4591-A6B2-002EAC5253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3CB6CFB9-B311-4261-8B01-52F68BF403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2BFF1-B011-4E5F-B0EB-5B9422DFD38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756612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59BF05F-C826-46EB-A716-C2E022B921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4F9A3F03-F51E-405D-B44F-60BEC09EDF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F9832C94-D11B-4776-9AE1-9502AB6D01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531C6-881A-4855-9308-91BB49D37780}" type="datetimeFigureOut">
              <a:rPr lang="ar-SA" smtClean="0"/>
              <a:t>06/10/43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12C968C1-C322-4705-9C1B-1FCB2F1B88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E6755FE3-52B6-4D37-AA61-C14959D05D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2BFF1-B011-4E5F-B0EB-5B9422DFD38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4364725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60BB2CF-3168-434A-BE94-63A2AA9C87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9769911E-0B79-4D76-B9B9-479DEE0A33E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7DE95B62-5CAF-473E-8E66-39FF8914EC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E40D493E-6C85-42FB-9835-2A53498F62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531C6-881A-4855-9308-91BB49D37780}" type="datetimeFigureOut">
              <a:rPr lang="ar-SA" smtClean="0"/>
              <a:t>06/10/43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6B37541B-ECB3-483E-9172-3C13C4D364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168A6880-0D03-48A3-8998-663FD6F72E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2BFF1-B011-4E5F-B0EB-5B9422DFD38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219956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63F4731-C977-418D-B5B1-9AF8E07EF9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3CA20FA2-43B2-44ED-AF0C-BA972442EC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9DE0965F-BC5E-4DBF-988B-F1F8D5A7AA8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9B2015A1-9687-4C41-BCCF-6B363C3F56E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A6EA73E1-8B6E-42E2-A4CB-29112FF77FD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17713F04-2E66-4080-9BC8-BF3955734D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531C6-881A-4855-9308-91BB49D37780}" type="datetimeFigureOut">
              <a:rPr lang="ar-SA" smtClean="0"/>
              <a:t>06/10/43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2570C5BC-2041-4B5E-BECC-36D1CCA5FC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6D2D1203-7483-48DF-80B0-B6094C0C1B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2BFF1-B011-4E5F-B0EB-5B9422DFD38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2926092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6D233B56-DF26-498D-AC86-EBB8ABBC4F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34280A97-1FF5-416A-B145-3DE2045532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531C6-881A-4855-9308-91BB49D37780}" type="datetimeFigureOut">
              <a:rPr lang="ar-SA" smtClean="0"/>
              <a:t>06/10/43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14B0A910-B9A5-4C01-A8F6-96398653FE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A419D7E4-DCC7-4ED5-B217-82245ADC7C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2BFF1-B011-4E5F-B0EB-5B9422DFD38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3219018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A46081FC-9787-455E-B52D-FC94518238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531C6-881A-4855-9308-91BB49D37780}" type="datetimeFigureOut">
              <a:rPr lang="ar-SA" smtClean="0"/>
              <a:t>06/10/43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CB0C588C-5A16-4DF4-BEF6-66670CFE9A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1BBC298D-9B6A-4595-9F7C-220756C7F9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2BFF1-B011-4E5F-B0EB-5B9422DFD38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522964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00DC91F-68DC-476A-A5E1-37CD1F3369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A73C1430-5CED-4D7B-86B7-8BCEAAA926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8DF040A9-1C17-43E0-AAB7-ED1DFA15DF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91A88580-65DA-44EA-BB79-99132687DB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531C6-881A-4855-9308-91BB49D37780}" type="datetimeFigureOut">
              <a:rPr lang="ar-SA" smtClean="0"/>
              <a:t>06/10/43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2E2FF944-162E-4747-96CB-43BD004EC5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04D501C0-ABD5-413E-8766-387E05D454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2BFF1-B011-4E5F-B0EB-5B9422DFD38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4488287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EA0B6C5-3B47-4A8A-9909-3FA6DD4B89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7110BEDB-B74B-4C04-9E4A-F96FABA653A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12DAEFF2-06BC-4A26-B87E-5491066925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39CC8EB2-9850-4E1F-A088-FE3A99FB07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531C6-881A-4855-9308-91BB49D37780}" type="datetimeFigureOut">
              <a:rPr lang="ar-SA" smtClean="0"/>
              <a:t>06/10/43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347A15FA-499C-4FB8-84B6-8176940D69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81FFC37F-679F-4FAD-8732-F74AEE772B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2BFF1-B011-4E5F-B0EB-5B9422DFD38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7732261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DA626395-706C-46FC-9CC4-846B744A82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84F9BF3F-E2DA-4F6F-A486-EC49D2AE5E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30CCB9AE-9661-4DD0-8FDE-FFFD0136C5D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8531C6-881A-4855-9308-91BB49D37780}" type="datetimeFigureOut">
              <a:rPr lang="ar-SA" smtClean="0"/>
              <a:t>06/10/43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A650EA30-111E-486D-AFED-4D328883D3D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D033FFDC-FE28-4550-8CBE-978EF4766A4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92BFF1-B011-4E5F-B0EB-5B9422DFD38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52199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47" y="1479072"/>
            <a:ext cx="1857374" cy="194992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658349" y="5383306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17" name="Google Shape;104;p15">
            <a:extLst>
              <a:ext uri="{FF2B5EF4-FFF2-40B4-BE49-F238E27FC236}">
                <a16:creationId xmlns:a16="http://schemas.microsoft.com/office/drawing/2014/main" id="{F45B13AA-3B3A-4661-ACD0-FFB74AF6E563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955943" y="2741485"/>
            <a:ext cx="1123418" cy="929003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مربع نص 17">
            <a:extLst>
              <a:ext uri="{FF2B5EF4-FFF2-40B4-BE49-F238E27FC236}">
                <a16:creationId xmlns:a16="http://schemas.microsoft.com/office/drawing/2014/main" id="{16745F15-3C76-4CEB-92E4-AF4DAB9FA374}"/>
              </a:ext>
            </a:extLst>
          </p:cNvPr>
          <p:cNvSpPr txBox="1"/>
          <p:nvPr/>
        </p:nvSpPr>
        <p:spPr>
          <a:xfrm>
            <a:off x="5082716" y="2218573"/>
            <a:ext cx="4873227" cy="2369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40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12 - 4</a:t>
            </a:r>
          </a:p>
          <a:p>
            <a:pPr algn="ctr"/>
            <a:r>
              <a:rPr lang="ar-SA" sz="5400" b="1" cap="none" spc="0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الأشكال المستوية والمجـسمات</a:t>
            </a:r>
            <a:endParaRPr lang="ar-SA" sz="4800" b="1" cap="none" spc="0" dirty="0">
              <a:ln w="0"/>
              <a:solidFill>
                <a:srgbClr val="C0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khbar M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1074372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2" name="وسيلة الشرح: سهم لليسار 1">
            <a:extLst>
              <a:ext uri="{FF2B5EF4-FFF2-40B4-BE49-F238E27FC236}">
                <a16:creationId xmlns:a16="http://schemas.microsoft.com/office/drawing/2014/main" id="{A94751A9-FD59-4CF6-B6CD-F351AE165F1C}"/>
              </a:ext>
            </a:extLst>
          </p:cNvPr>
          <p:cNvSpPr/>
          <p:nvPr/>
        </p:nvSpPr>
        <p:spPr>
          <a:xfrm>
            <a:off x="9482733" y="2007990"/>
            <a:ext cx="2284227" cy="2842020"/>
          </a:xfrm>
          <a:prstGeom prst="leftArrowCallout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u="sng" dirty="0">
                <a:solidFill>
                  <a:schemeClr val="accent6">
                    <a:lumMod val="75000"/>
                  </a:schemeClr>
                </a:solidFill>
              </a:rPr>
              <a:t>فكرة الدرس</a:t>
            </a:r>
          </a:p>
          <a:p>
            <a:pPr algn="ctr"/>
            <a:endParaRPr lang="ar-SA" dirty="0"/>
          </a:p>
          <a:p>
            <a:pPr algn="ctr"/>
            <a:r>
              <a:rPr lang="ar-SA" dirty="0"/>
              <a:t>أميز الشكل المستوي على الجسم .</a:t>
            </a:r>
          </a:p>
          <a:p>
            <a:pPr algn="ctr"/>
            <a:endParaRPr lang="ar-SA" dirty="0"/>
          </a:p>
          <a:p>
            <a:pPr algn="ctr"/>
            <a:r>
              <a:rPr lang="ar-SA" dirty="0">
                <a:solidFill>
                  <a:schemeClr val="accent6">
                    <a:lumMod val="75000"/>
                  </a:schemeClr>
                </a:solidFill>
              </a:rPr>
              <a:t>المفردات</a:t>
            </a:r>
          </a:p>
          <a:p>
            <a:pPr algn="ctr"/>
            <a:r>
              <a:rPr lang="ar-SA" dirty="0"/>
              <a:t>شكل مستوٍ</a:t>
            </a: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29CE8A47-1A13-49DB-85C7-5190B771428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93131" y="1838325"/>
            <a:ext cx="6972300" cy="3181350"/>
          </a:xfrm>
          <a:prstGeom prst="rect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10629706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58EC1C8A-4074-4E80-9326-9CCE7174D7F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65569" y="1527221"/>
            <a:ext cx="1831180" cy="690563"/>
          </a:xfrm>
          <a:prstGeom prst="rect">
            <a:avLst/>
          </a:prstGeom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DAEC4FC2-DE07-4BF9-A1EE-BD46C5ED94E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95549" y="2359818"/>
            <a:ext cx="9344025" cy="2524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49780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5" name="صورة 4">
            <a:extLst>
              <a:ext uri="{FF2B5EF4-FFF2-40B4-BE49-F238E27FC236}">
                <a16:creationId xmlns:a16="http://schemas.microsoft.com/office/drawing/2014/main" id="{D144B391-FE41-49C8-9B02-BFA9851D0A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57513" y="1726406"/>
            <a:ext cx="8855868" cy="36957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5572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566D9A75-16F7-4038-BA68-D47797A9228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08431" y="1631156"/>
            <a:ext cx="1535906" cy="628650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05FBD77A-00FB-42A8-9CCF-6C7E5BE1EB5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57699" y="1688306"/>
            <a:ext cx="5836443" cy="571500"/>
          </a:xfrm>
          <a:prstGeom prst="rect">
            <a:avLst/>
          </a:prstGeom>
        </p:spPr>
      </p:pic>
      <p:pic>
        <p:nvPicPr>
          <p:cNvPr id="11" name="صورة 10">
            <a:extLst>
              <a:ext uri="{FF2B5EF4-FFF2-40B4-BE49-F238E27FC236}">
                <a16:creationId xmlns:a16="http://schemas.microsoft.com/office/drawing/2014/main" id="{D3CF3EB3-C02C-4820-9F28-97184C58446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78981" y="2326481"/>
            <a:ext cx="8565356" cy="34599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59076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52543AF8-BDE1-4636-8FE6-6925DC63502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4668" y="1835943"/>
            <a:ext cx="8877300" cy="37790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01563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8B08FB3F-BD0B-4A95-A560-755ED43B438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83781" y="2329703"/>
            <a:ext cx="8382000" cy="857250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F4EFAE03-921F-4DEE-8B02-695C2283B5B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086975" y="1664494"/>
            <a:ext cx="1878806" cy="588168"/>
          </a:xfrm>
          <a:prstGeom prst="rect">
            <a:avLst/>
          </a:prstGeom>
        </p:spPr>
      </p:pic>
      <p:sp>
        <p:nvSpPr>
          <p:cNvPr id="8" name="مربع نص 7">
            <a:extLst>
              <a:ext uri="{FF2B5EF4-FFF2-40B4-BE49-F238E27FC236}">
                <a16:creationId xmlns:a16="http://schemas.microsoft.com/office/drawing/2014/main" id="{21B5966C-0685-46AB-BE01-5AEC1CD1316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528918029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35</Words>
  <Application>Microsoft Office PowerPoint</Application>
  <PresentationFormat>شاشة عريضة</PresentationFormat>
  <Paragraphs>11</Paragraphs>
  <Slides>7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7</vt:i4>
      </vt:variant>
    </vt:vector>
  </HeadingPairs>
  <TitlesOfParts>
    <vt:vector size="12" baseType="lpstr">
      <vt:lpstr>Arabic Typesetting</vt:lpstr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ملك محمد عيد رويشد الأحمدي</dc:creator>
  <cp:lastModifiedBy>ملك محمد عيد رويشد الأحمدي</cp:lastModifiedBy>
  <cp:revision>1</cp:revision>
  <dcterms:created xsi:type="dcterms:W3CDTF">2022-05-07T06:29:45Z</dcterms:created>
  <dcterms:modified xsi:type="dcterms:W3CDTF">2022-05-07T06:36:16Z</dcterms:modified>
</cp:coreProperties>
</file>