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8AD113-2CEF-456A-B9A5-8169AC9BA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2B2AF06-5E8A-4991-9A83-045A80B8AE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BFDC2F-0A25-4A71-AAD1-F7CED7106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ABFFEDD-8DB6-4E58-9F2C-99B8C5D3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20BEB5-BC30-4ADF-A893-2DE8CE357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184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A83832-C450-4D73-9607-65BCD3E00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5EE563-ED80-4A2A-BEE8-687C0EB72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F3D0061-55D9-4910-8BFC-4FAE5F333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7F6EBA8-953E-47CC-8AE9-7F7A9F886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C80CEB-8491-45AB-8E8A-E9A7A7BF5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0156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979FB41-DA37-4D0E-8006-85FF842440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ABEDC65-D6F7-4B17-9CB7-8F688341B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5729D0E-786B-4CF5-87F8-3EA290847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682FDE-1A2E-4008-8400-E444917B2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A7B17C-AC79-4C93-903B-FBA9AC642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977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D213DD-233B-4950-B2E3-D1E6C5A75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23933E-28A6-431B-B8C7-817640948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794AB89-473A-4F43-BA0D-2238360BD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110C24-45D0-4170-87AF-0B0F4432D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2AE96E-1BA3-4D67-8D3E-6EAFA86DD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0015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1AF224-0141-4AE3-B76E-9065A710B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16B95E1-BD2A-42D5-A550-774F6DF59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DF6E659-B825-40AE-A262-3A6858244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2351691-AE36-4DED-A5A1-4065342E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4C59E7-5690-4C96-ABBA-542E01C7C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4049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927925-A056-4999-BD3D-229F14913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3986A88-6645-4336-A750-3D97077344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B1DF8BD-C5CD-4CBD-B736-9850B7244E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44FCB1D-75EC-4619-8306-3ADD6B42D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23E6F8B-F0C4-4258-B10B-8C9107297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57DBD33-7576-481C-825A-81330D55D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7513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E94FE8-0890-4922-9463-CF51D230B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1778501-83A0-46E7-B4AB-64E043ED1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85FD786-63A4-49AD-A791-7EC856EDC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2694A87-C0FF-4797-89C8-CE0AA90F78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2AD5412-F5A4-4108-AC40-24C73DAC4C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E851F91-FE82-4037-8469-2E5F9AA47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6FFE1EB-4116-4E7F-8914-72646F0FA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1CC7959-4581-4BEC-A88B-6068C9B67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180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3FE181-66C5-4D75-81F5-8725160DD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57EF98C-A1E0-4B0E-AEF4-C7C218198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67A33B3-B2AD-4022-82F0-94E790FA9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A8F1121-A5DE-4608-A148-28F182470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3718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9482E7A-49DD-4278-AA0C-B65EF4F9C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8AE8C06-45A4-443C-B0F2-6BFDEC972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BBD1EE8-2197-4F8E-B3D4-14AF067BD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340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13EB57-2640-456D-9BAC-4AA6E7365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65109C1-CD0A-4F7D-9277-5BD83AD50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5AB7874-D04A-4200-BCED-42EBFE0A9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8211485-1F03-47F3-B9F2-9AB477E5F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3A5F1E0-1C86-4679-8CA0-F3EBD00B1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BDB2E86-330B-4458-808A-09D2298DA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169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2188B1-91FA-44BF-89DE-A389BF78E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D77931F-A465-4F48-8CED-C9531087C2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6CEDD4F-2C6E-4019-9427-3169CC059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33FB9E7-FF47-4EBA-8061-6CCDF68BD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B9AAE9B-08FB-4073-9D84-EDAC421A1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FEF9E7B-F614-4795-AE48-15EB88B9A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9630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FF31810-6942-4F1C-90C6-1ECA27743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4568990-2AE2-49FB-8356-CD6CE6CBA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D3DE3E-A372-4157-A893-B6757DDF5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5E46C-3556-417F-A41C-36AC14F84545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EFB089-A62B-48A7-AB0B-75EA54E9A9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8E479E7-C5FF-4EA0-934F-DAD18F38A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FB926-73DC-493B-B253-5FB8CA5C6E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927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6 - 5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أحب مسائل الجمع بالتمثيل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45BE793-D8B2-4BD6-A306-7EF0F2110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599" y="2021682"/>
            <a:ext cx="6737747" cy="317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FDA7454-8D4B-4A0F-BDC7-BB284F0595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193" y="2773099"/>
            <a:ext cx="8001000" cy="166687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50CC6A9E-3AF7-4665-80ED-7B225D68AF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0349" y="1732493"/>
            <a:ext cx="4829175" cy="4476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0735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FD1B162-F2EA-4E39-9FFE-B3708C2EEE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675" y="2352337"/>
            <a:ext cx="8380521" cy="14859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3C8FABC-2077-4763-9C4A-858201E8C1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0349" y="1732493"/>
            <a:ext cx="4829175" cy="4476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6465376-6307-40DA-ACDD-C574346CD8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5687" y="3972479"/>
            <a:ext cx="8380521" cy="1572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25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FBE45BC-BB62-4226-9159-9A10FB7C2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4456" y="1800225"/>
            <a:ext cx="3857625" cy="32575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0139C9E-BD97-4E61-B71D-A22BBA0B01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0694" y="2681287"/>
            <a:ext cx="6274593" cy="1495425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67BC8A74-6617-4241-AAC8-603E19A081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1369" y="1769404"/>
            <a:ext cx="4438650" cy="45230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52026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FBE45BC-BB62-4226-9159-9A10FB7C2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4456" y="1800225"/>
            <a:ext cx="3857625" cy="325755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489A5FE-CE21-4C5A-A5FF-BF8FCC3C27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7845" y="2621756"/>
            <a:ext cx="6243636" cy="14287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69B9D8B-A4B6-4C24-B785-AA0F60D3D7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1369" y="1769404"/>
            <a:ext cx="4438650" cy="40944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1337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FBE45BC-BB62-4226-9159-9A10FB7C2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4456" y="1800225"/>
            <a:ext cx="3857625" cy="32575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13542DF-B06A-4278-B66B-A7B983AEC7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4237" y="1714500"/>
            <a:ext cx="4495800" cy="6286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B50C483-2795-4928-939A-F68C313E88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72112" y="2857501"/>
            <a:ext cx="644128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32734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53</Words>
  <Application>Microsoft Office PowerPoint</Application>
  <PresentationFormat>شاشة عريضة</PresentationFormat>
  <Paragraphs>12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2021-11-07T08:28:28Z</dcterms:created>
  <dcterms:modified xsi:type="dcterms:W3CDTF">2021-11-07T08:38:53Z</dcterms:modified>
</cp:coreProperties>
</file>