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2" r:id="rId5"/>
    <p:sldId id="263" r:id="rId6"/>
    <p:sldId id="264" r:id="rId7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F27BAC5-BBD1-463C-B34E-69C1EE7487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B5081D80-2AF1-41DA-B301-C28A597ECC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0E87662-E548-4326-8775-0A411F25AB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75B93-1F42-4D69-896F-2C96FF05B7C1}" type="datetimeFigureOut">
              <a:rPr lang="ar-SA" smtClean="0"/>
              <a:t>04/10/43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92598C1-6592-43E7-916F-50652F36A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EF3638F-2FE9-40E8-814E-869424BAD9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CB335-E394-4FCE-B893-2316B57C2F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46016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E900D5F-5340-41D6-AEDB-C44CEA6A8B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23F09B29-A1DD-4D11-9625-2427830A9C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201734E-00C6-4DE9-8C2A-94246176F8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75B93-1F42-4D69-896F-2C96FF05B7C1}" type="datetimeFigureOut">
              <a:rPr lang="ar-SA" smtClean="0"/>
              <a:t>04/10/43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92F8AF0-746E-4145-AA89-A81B6917D6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BD27474-1BBC-4478-AF2F-5186060E82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CB335-E394-4FCE-B893-2316B57C2F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51657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37EEAD0D-B992-4A0E-944E-6E1C7DF67F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B927CD6C-4848-476A-AD09-650459908F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06F6F14-2A5D-42E8-9495-3608AF5102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75B93-1F42-4D69-896F-2C96FF05B7C1}" type="datetimeFigureOut">
              <a:rPr lang="ar-SA" smtClean="0"/>
              <a:t>04/10/43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FA9BBA5-CA2A-4F58-8D1F-AF30CD679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E9A55EB-E744-4B2B-9144-2A4339BD08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CB335-E394-4FCE-B893-2316B57C2F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79836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42EDE7C-B5A5-481C-9BEF-ECC401E60B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9418ACB-A236-4E77-8969-16A4390E9E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9F4D8EA-40EC-4896-8952-819FFBD79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75B93-1F42-4D69-896F-2C96FF05B7C1}" type="datetimeFigureOut">
              <a:rPr lang="ar-SA" smtClean="0"/>
              <a:t>04/10/43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DF8B663-E203-4442-8FF5-636DC8EF82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CDBF45E-0B54-4E26-8695-1E8CBFCFA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CB335-E394-4FCE-B893-2316B57C2F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78602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0F5C8EB-712D-47A6-BDCA-BEE98176EE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BE7D54E-20E9-4A84-A9CA-4EC7575FDA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9468D44-CB71-475B-B4EF-3220597A5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75B93-1F42-4D69-896F-2C96FF05B7C1}" type="datetimeFigureOut">
              <a:rPr lang="ar-SA" smtClean="0"/>
              <a:t>04/10/43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42F8B98-C7D9-4324-BC73-7E67A35A5A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9EE00A2-9DBF-41B8-A938-9BCFE940F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CB335-E394-4FCE-B893-2316B57C2F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02118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47A0232-0678-4F3D-AE88-3CC8B82753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ACA3EE1-0672-45C5-9678-BEA729EE09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CB3CC184-AE59-4E32-BCAC-200AB4B4D4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799207E0-44BA-43AE-A3BC-B3E821795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75B93-1F42-4D69-896F-2C96FF05B7C1}" type="datetimeFigureOut">
              <a:rPr lang="ar-SA" smtClean="0"/>
              <a:t>04/10/43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A763B077-7B41-429D-B71B-852D19B43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7C99366-22A3-430F-A628-0D7229F1B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CB335-E394-4FCE-B893-2316B57C2F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3295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D153D20-7722-42E7-A1AA-96B196481A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040A3F0A-841C-4BB0-8F02-C4C78F343F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17712A09-8F0A-4023-BCD1-3357D1D394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82A226C3-EB20-47A9-81B5-1362BA11F0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84242463-3F2F-445D-BC3E-DB9EA476AF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AC54C724-F3E9-47B3-9DDE-B432CBF98B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75B93-1F42-4D69-896F-2C96FF05B7C1}" type="datetimeFigureOut">
              <a:rPr lang="ar-SA" smtClean="0"/>
              <a:t>04/10/43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97F32AEE-FA39-46BE-866B-7AD18FC86B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56B9C11F-C381-48A0-893F-3CCF6663AE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CB335-E394-4FCE-B893-2316B57C2F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65201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48429DE-44F0-45FC-9A85-140D0AB212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4DB11B44-BF24-471C-B56E-E08DC16B1D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75B93-1F42-4D69-896F-2C96FF05B7C1}" type="datetimeFigureOut">
              <a:rPr lang="ar-SA" smtClean="0"/>
              <a:t>04/10/43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A291450A-1D59-4FE6-A550-108C694519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66A7F583-69B8-410C-AA17-30BE02E2B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CB335-E394-4FCE-B893-2316B57C2F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09361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C7D6F573-3E75-483C-8756-63DBACE57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75B93-1F42-4D69-896F-2C96FF05B7C1}" type="datetimeFigureOut">
              <a:rPr lang="ar-SA" smtClean="0"/>
              <a:t>04/10/43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FD360003-A1BB-4B2C-8307-0BF536841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6F3BD76F-B8D8-469A-84E7-E325D3BAC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CB335-E394-4FCE-B893-2316B57C2F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76982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C49992C-2297-48E3-97ED-E144984D45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975FC87-4C35-4B18-8AC1-364A4F1531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7DB7A4E3-627C-46FB-B6F1-E71B90FE0B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A939A12F-D563-4E60-9CA2-1B3C3EBB7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75B93-1F42-4D69-896F-2C96FF05B7C1}" type="datetimeFigureOut">
              <a:rPr lang="ar-SA" smtClean="0"/>
              <a:t>04/10/43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AE4C9CDA-0C51-4E04-9E14-E9A072AB3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FBCD9E5-F023-4A06-84BB-1ADAA84857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CB335-E394-4FCE-B893-2316B57C2F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02221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97C6092-617F-47B5-9931-EC3D299256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267A1DA6-FA55-4558-9F88-B74400F610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12A836FD-AD81-4611-BD7B-FBBC6B6EBC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E5C3839E-B888-4A8A-A396-EEAF3E4C1F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75B93-1F42-4D69-896F-2C96FF05B7C1}" type="datetimeFigureOut">
              <a:rPr lang="ar-SA" smtClean="0"/>
              <a:t>04/10/43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7A94BC45-CF35-4F1F-8D17-9015E72F3C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D4A0898-F80D-42EB-A8B9-E51D5F3ACE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CB335-E394-4FCE-B893-2316B57C2F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48949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F1B7CAC4-300F-4634-81B2-ED14F3EC00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3738B3FA-4788-4398-B488-F01F026EAF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BB5C434-E07A-4EE2-9851-7D78A92E54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975B93-1F42-4D69-896F-2C96FF05B7C1}" type="datetimeFigureOut">
              <a:rPr lang="ar-SA" smtClean="0"/>
              <a:t>04/10/43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912EFD8-EFD6-4E47-9F72-A44589CF22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2B793EA-22C2-41B5-8006-90487F87D8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CCB335-E394-4FCE-B893-2316B57C2F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27379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65492" y="5473005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4529138" y="2218573"/>
            <a:ext cx="5426805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11 - 6</a:t>
            </a: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قياس المساحة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348787" y="1955009"/>
            <a:ext cx="2567886" cy="3212306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أستعمل نماذج مربعة الشكل لإيجاد المساحة .</a:t>
            </a:r>
          </a:p>
          <a:p>
            <a:pPr algn="ctr"/>
            <a:endParaRPr lang="ar-SA" dirty="0"/>
          </a:p>
          <a:p>
            <a:pPr algn="ctr"/>
            <a:r>
              <a:rPr lang="ar-SA" dirty="0">
                <a:solidFill>
                  <a:schemeClr val="accent6">
                    <a:lumMod val="75000"/>
                  </a:schemeClr>
                </a:solidFill>
              </a:rPr>
              <a:t>المفردات</a:t>
            </a:r>
          </a:p>
          <a:p>
            <a:pPr algn="ctr"/>
            <a:r>
              <a:rPr lang="ar-SA" dirty="0"/>
              <a:t>المساحة</a:t>
            </a: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444DF2E4-F7A3-4BFC-8C48-36C6B22D8C32}"/>
              </a:ext>
            </a:extLst>
          </p:cNvPr>
          <p:cNvSpPr txBox="1"/>
          <p:nvPr/>
        </p:nvSpPr>
        <p:spPr>
          <a:xfrm>
            <a:off x="9729785" y="5596116"/>
            <a:ext cx="1857375" cy="12618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097478B4-2D14-415C-AD31-44BAFB5F7F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43213" y="1816464"/>
            <a:ext cx="6207920" cy="3427049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8EC1C8A-4074-4E80-9326-9CCE7174D7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65569" y="1527221"/>
            <a:ext cx="1831180" cy="690563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1590290D-54E6-4277-8832-3168AB8A807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55669" y="1657349"/>
            <a:ext cx="3009900" cy="560435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62299DB6-9147-4CEA-833E-4872EC13AB9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07644" y="2347912"/>
            <a:ext cx="7729537" cy="3229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978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66D9A75-16F7-4038-BA68-D47797A922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08431" y="1631156"/>
            <a:ext cx="1535906" cy="628650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214B96FE-3D77-4FDE-9F5B-65BF46266A2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29313" y="1704975"/>
            <a:ext cx="4379118" cy="619125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CA22B275-CFA7-4763-9663-16E3519CF5A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50456" y="2333625"/>
            <a:ext cx="8122443" cy="3314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38777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E9E6018B-C514-491A-A350-73272E415D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93219" y="1764506"/>
            <a:ext cx="8989218" cy="3771900"/>
          </a:xfrm>
          <a:prstGeom prst="rect">
            <a:avLst/>
          </a:prstGeom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5C3B3347-2157-4115-A2CF-4A78E283B80E}"/>
              </a:ext>
            </a:extLst>
          </p:cNvPr>
          <p:cNvSpPr txBox="1"/>
          <p:nvPr/>
        </p:nvSpPr>
        <p:spPr>
          <a:xfrm>
            <a:off x="9665492" y="5473005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757383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A49C9C3E-F04B-44F2-8725-277E4A639E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96475" y="1714500"/>
            <a:ext cx="2000250" cy="571500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2A407802-F5AB-4AD1-A206-045B83ED7F0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05475" y="2450306"/>
            <a:ext cx="6191250" cy="1957388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B4F4C2B8-2055-4E59-B848-B9343B9CE5C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20615" y="2533650"/>
            <a:ext cx="2609850" cy="1962150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389768CC-B69D-49F8-B6A0-1E8A8E995482}"/>
              </a:ext>
            </a:extLst>
          </p:cNvPr>
          <p:cNvSpPr txBox="1"/>
          <p:nvPr/>
        </p:nvSpPr>
        <p:spPr>
          <a:xfrm>
            <a:off x="9665492" y="5473005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289994486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40</Words>
  <Application>Microsoft Office PowerPoint</Application>
  <PresentationFormat>شاشة عريضة</PresentationFormat>
  <Paragraphs>12</Paragraphs>
  <Slides>6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11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2</cp:revision>
  <dcterms:created xsi:type="dcterms:W3CDTF">2022-05-05T10:38:23Z</dcterms:created>
  <dcterms:modified xsi:type="dcterms:W3CDTF">2022-05-05T11:03:19Z</dcterms:modified>
</cp:coreProperties>
</file>