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74770E-1BCE-4C9F-8FB3-947A1F889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553B40C-FD18-4DD3-803A-1F84A906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B149DB-90C9-45BA-B7F8-FCA607A28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823C3B-8E0D-4AA0-8587-5E9FFDF3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BC8B39-7085-4F8F-B9B2-042B7657D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828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FAABE1-0A7E-42A5-9769-0071C05D3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A884C0D-0476-4FE1-B000-7F6BD8C65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FF07F5-8A43-4863-977A-8BC46A184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F748F0-526F-433D-B309-EFA7E7073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E58561-6E8E-4948-B407-A7F75C21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532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9B5F59B-C55B-4867-B42E-DC0F192CC7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02FF89F-A6C2-47BF-B7D3-2FBB39A28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4B3B99-2663-4D89-81D6-FE19EA7A6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4AE6EF-9791-42B5-AFA5-CC8C9C6A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D825BE-F71E-4194-8B37-F4C0874E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787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10CB89-8E36-4DEB-887C-D67B192A2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EC8E50-EF90-4B17-97C9-4299EF159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AC0E6C-31E4-44FE-ABD0-476E57F9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869286-266B-47A5-8877-77DBB290B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BBFE35-9231-47CB-BCDB-DF6C79317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847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18CC4E-8F67-476D-94EE-DF74F5B37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A8C4852-26E7-4633-BB49-AA65005B2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DB8D46-2870-40F0-92D0-7ED569A7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E32028-A2A8-496C-A7D4-2E7FB1DBA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40C4A1-2073-4439-838E-D7DDD8CD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13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817FA6-46B7-483B-B4C2-4DDFC9A7D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E76BEC7-F314-49D2-9894-42E3FC07F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B138D1D-8E71-48AF-8F00-8DBB541C8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03F4627-ABB7-4A24-A6D0-25B4E9C7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676ABA0-4C60-4BF3-87C4-E4D71212C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E572292-D420-44F2-A815-829DD3CA8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02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D96B3F-B663-43A3-BC90-ABDE46851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450B182-59A4-4027-8E6B-12FA39CDD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D744B07-F59C-4DDC-834E-3089F982D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40C885F-3E7A-4120-BC57-FB240EA1A9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C79B94D-EECB-43D2-98C0-FF8ED96AF0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666FC6-673C-46B6-8EC9-7D55173E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2CD695D-70D3-408E-86C8-C263C991D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350D031-F958-47C4-894C-EE0F498D6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979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1659CF-0126-49E5-B05B-C56D8A644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7ECF4B3-DC0C-477E-B8A8-F27D85CEC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B6D9215-F418-4C5B-AD57-866C2B288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577C3FC-6299-46C8-8F1E-C8622AF2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15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1059CE6-7C7A-45D1-AC28-060BEB0CB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F8DBA01-6FFA-43A9-A456-1EDDAC8C0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701DAF-787B-4835-9292-E4F4DAC61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170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3602F4-3056-4ED1-8D0E-B8036BBC6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0AEF94-952E-4878-A346-48D1D72C3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4620E00-C85F-4FA4-9EE1-66549E54F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52FD71-E21F-4BC0-A6A2-6667BC19A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D34400-75EA-4B0C-8168-CF2A37F61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158D70-7B23-4689-99F5-618EA2A4E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56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87E9324-1658-4043-A7DB-8A5D8D432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A00172-2B7A-4062-84AF-8A2B8937F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7EED2A1-E8E5-4F78-877E-E581C2734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EC606D-C543-4AD0-954E-734578D0F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9ACE1B-24A1-46CD-92D8-4687ECBA9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7BB747A-5D8A-42F3-9192-C67A6CDF6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760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ADED1AE-4AA7-4034-AC09-8A1F775D8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37EE35-1412-4719-B791-1A6C938C1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B94B61-DD0B-4E75-BDF8-0943A799B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80DC7-B4F5-432D-A3A4-92FDAA09F317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48B672-36A0-445F-85F8-FDE212D24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3B42D5-7787-44D8-AFFA-EE6C5BC26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C023D-DDDA-4C0D-BDEE-7D9F8F2B47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10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E726CD3-C68A-4DB4-B400-CD62AD9A4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355" y="1895473"/>
            <a:ext cx="7834314" cy="299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0E62309-24EA-4596-8808-13D4E45CA54E}"/>
              </a:ext>
            </a:extLst>
          </p:cNvPr>
          <p:cNvSpPr txBox="1"/>
          <p:nvPr/>
        </p:nvSpPr>
        <p:spPr>
          <a:xfrm>
            <a:off x="9780984" y="5702737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6C42DA7-E9F1-41C6-B0F0-1350A76FA0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2737" y="1785938"/>
            <a:ext cx="77438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0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0E62309-24EA-4596-8808-13D4E45CA54E}"/>
              </a:ext>
            </a:extLst>
          </p:cNvPr>
          <p:cNvSpPr txBox="1"/>
          <p:nvPr/>
        </p:nvSpPr>
        <p:spPr>
          <a:xfrm>
            <a:off x="9780984" y="5702737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B7B34E-E4FB-42B0-AD4F-6AF628BE69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0387" y="1993106"/>
            <a:ext cx="7534275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198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2022-04-16T14:11:12Z</dcterms:created>
  <dcterms:modified xsi:type="dcterms:W3CDTF">2022-04-16T14:13:59Z</dcterms:modified>
</cp:coreProperties>
</file>