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7091C2-B7EE-44CA-95DA-D213763F3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589CA84-853C-42B3-8F6A-6D4CD0DEA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CF33F-98F9-45C5-BDE4-24914A4C1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51692F-C83D-4BE0-AF7A-813220CD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E9B795-8192-4717-A06E-63856003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752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F6642C-87DE-46E2-B990-748AFDF7D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244BF2-7156-4716-81D6-BF58B1364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0103BE-9F10-4B70-BFA5-4A6E04E6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1F9E7F-3B24-4F93-A76D-305F21262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EDF8DD-331D-4DE7-9656-58B5FDA3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253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CFC08AD-C0CC-4A22-AEF5-AA5C56695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579ED5-4D25-45ED-92E5-8E0C29375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991E46-C495-436C-8E69-4F04D89CC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6F0E88-5851-4D83-85FF-BEAD17B34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7408B3-F729-4CFB-A3E7-C2845628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943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DF4458-DC3C-4395-848D-0278129EC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17579B-D53B-4DAE-96AD-6E7358117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468C01-D7DA-4851-9461-BA72C8B0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CA604D-F7E4-4B53-A2D8-8E9A0A258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5BC1EA-87EE-440D-943C-AE84B50D0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377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F5804D-A1F7-486D-A028-FC9E4D1A5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83EA3-76B1-4CA7-BD76-D2AA57FB8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7B5947-8B04-4711-B9E8-D98E18E4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648FA0-B8AF-4D50-B595-018D300B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24D846-03F2-4790-8184-A56621E5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797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33BF81-FD7F-4F59-89CC-9CE59F1A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65BC9E9-9BD6-44A1-BA3D-A9702BCC3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C7BB05-2042-4BCE-9B1F-7FD166BCC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D8081EC-5644-4676-96C4-9B02B756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1075CE-6FED-4E17-88F6-3FE12AB3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5C9240-42CE-4894-99F1-69604CA3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8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0CC89F-2B0F-4012-B9F6-2D55CB31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524325-CEC9-40E0-8BE5-0099A73F0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7DA021D-FE8F-4765-8020-2EA7149B1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E04E8B4-1AFB-41C3-AD68-B4BF2DAF3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F6FBE76-4A7B-4D4C-B5B3-9321EC824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18AD69C-7E4B-4A15-87F1-F373BDAA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C2C9902-465B-4F0D-B1E3-A9B45331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1EB08E-635F-47DD-B74C-2880AEA8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114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1BEFDD-93C2-4F16-BA57-938B7F83B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BBEBDFA-0510-40BD-8145-F6D32FAAB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FA703E-4840-4D01-B132-F29EE684C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B4B90E1-8F6E-4D42-9072-2531835B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855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877EDDF-4727-4EDE-B6C1-9CD6E8895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EEE6625-D70E-42B5-B3AE-575B5FF3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4D3AB70-DFD0-4077-816C-240FEECE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038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45F52-4D8B-4312-889A-9E1F285F7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721F32-63E1-4E8C-BF1C-7E88EB840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ECE11EA-F1B5-45DD-8104-3072BD271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F9858F1-4B5A-4943-87FC-762244E29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228E9B-B7B0-4038-B3F0-818038559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29093D-BA83-4A80-BF81-8D4FE7D5A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996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F672FB-9575-46EF-A11C-A6F121493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A3740DD-F432-4A8D-A353-361853E64A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ABC9C6-81B3-4AD4-9F8C-14AE56DF4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53A7337-5CD4-4C1B-86F9-CC90BE66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001E45F-3905-416A-B3F4-DA7D54CB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5AB726-56AD-4244-8173-AFF035D6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273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C31C1E2-3976-41A8-B777-1D8877741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6415B4-6C5C-4C31-B59E-65C9E191E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70AAC3-E7C0-4450-853E-6E9726DBB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6AD2F-F5CA-4A70-B6F8-75712B1338D8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19185A-B468-4481-9506-A73BBF1CD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58134-991C-4584-8E86-524B1BCD80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7D19A-BCEC-4436-9CD1-AF7D4134C60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10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443413" y="2218573"/>
            <a:ext cx="542680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استعمال مسطرة السنتمترات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7905" y="1949814"/>
            <a:ext cx="2321137" cy="295837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مسطرة السنتمترات لأقيس الأطوال 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44DF2E4-F7A3-4BFC-8C48-36C6B22D8C32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7BADC5C-7E5F-4E17-9BD9-C180303DF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737" y="1835944"/>
            <a:ext cx="6010275" cy="3359943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24A499C-8171-4568-BF65-1BC88F080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7809" y="2217784"/>
            <a:ext cx="7753350" cy="342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85446F7-CE7C-4766-933A-92D6C70FC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5581" y="1752599"/>
            <a:ext cx="7562850" cy="5810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5A81E73-D40F-4683-96A8-B3488853AD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5663" y="2381249"/>
            <a:ext cx="6977062" cy="333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E473825-0151-4C78-B7EF-1031DC382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9" y="2240756"/>
            <a:ext cx="7453313" cy="2602707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4F7C563-4A55-4B74-97FB-21109020D648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457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A1D8250-3F34-42DB-B52C-047C565E4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1138" y="1781175"/>
            <a:ext cx="2938462" cy="552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B7D6F62-2B79-453A-8864-657A0114A7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7670" y="2333625"/>
            <a:ext cx="7777162" cy="228123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64CB2DB5-7240-4714-960C-EE6C3AF7DA55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495636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38</Words>
  <Application>Microsoft Office PowerPoint</Application>
  <PresentationFormat>شاشة عريضة</PresentationFormat>
  <Paragraphs>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2022-04-16T13:59:47Z</dcterms:created>
  <dcterms:modified xsi:type="dcterms:W3CDTF">2022-04-16T14:10:23Z</dcterms:modified>
</cp:coreProperties>
</file>