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2A0966-3642-4F10-B52B-BE28B94465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E520740-168C-4534-9DA2-06FF75A43B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AB3C6EF-31EB-4DFA-ACCB-BA7B6B90B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068E5-4CEA-42A9-9B9E-475E5D179D9B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C352A74-2021-47C1-B527-592543017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2050299-8ACC-41C2-90B8-E119A0EB9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7D49-FD77-43D3-8F38-F78D49EE4A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9591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A0C348-3749-4DCF-8D23-EE7324A34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DE57BA1-BDD5-46AE-A233-4C1E635C7D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6FB0C95-7D87-428D-85C1-C3CF61F6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068E5-4CEA-42A9-9B9E-475E5D179D9B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1C30548-0534-4AB6-BDC9-ACB4CECB7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9028699-2D62-41DF-A49C-FCE67B9F8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7D49-FD77-43D3-8F38-F78D49EE4A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659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5A60983-0325-4D0C-82A1-7DF51EFD03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B9875CD-49FE-4784-B016-E42FA285A5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95FC87-A2C3-4CBA-B5FE-7BD02DB80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068E5-4CEA-42A9-9B9E-475E5D179D9B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BB9467-4B32-4F51-81E5-01CC8871E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D5A54F-DE5C-497C-82D5-B0D24A06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7D49-FD77-43D3-8F38-F78D49EE4A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157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D1D836-6598-4961-B14D-5BC60D92E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1DFDA14-314B-4F3C-9711-B25281450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7490FA6-7F8E-48EF-BCB9-00F8AA9AA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068E5-4CEA-42A9-9B9E-475E5D179D9B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123495E-B4CE-4137-BFD1-559D1CFDE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ADD8312-16A7-48BE-AF9F-7A7C0D88E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7D49-FD77-43D3-8F38-F78D49EE4A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3633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D9749F-EFF2-423D-AEDE-1BF17B7A5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EF898A8-95A6-4C73-96BF-E9991340E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CD25BF-251D-4AFF-A3B4-C23752580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068E5-4CEA-42A9-9B9E-475E5D179D9B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D49E025-A7FB-46BD-A4F9-0AB63A4D1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286ACEC-BC46-4822-9FEB-B3CC3BAC8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7D49-FD77-43D3-8F38-F78D49EE4A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6475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827BDDE-5E26-45ED-8D32-72D6ECA82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0D516A1-9ED0-4A61-A748-4DFE966712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01472E3-1125-42BF-87B6-2602DA9E4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48A9F77-75FA-4FDF-943C-AAD5436A5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068E5-4CEA-42A9-9B9E-475E5D179D9B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857E904-4B17-46A0-BE30-F9B347945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1686A90-9904-44C1-8EBD-0F30530F2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7D49-FD77-43D3-8F38-F78D49EE4A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49956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D3BDEA-C7D8-4EC2-B765-BBF732D5F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2B0EFF4-D154-4FCA-9AA3-88F7C95BB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AB93923-D0FC-45A8-9DF5-5FA6A7C0B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09E9B31-44BA-4DF8-9F9F-53234825B7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F555069-0BED-423E-9697-F6E47E01D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58E4AC3-A179-4FB3-9000-5354AABCC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068E5-4CEA-42A9-9B9E-475E5D179D9B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E972E63-F5FA-4280-BE80-B9F0E6258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05AB774-993D-440B-ACFD-4230B2DDA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7D49-FD77-43D3-8F38-F78D49EE4A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4714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BC6B6A-617D-4F38-9172-82DE79C42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D23BB03-FF56-4B84-BD8E-4C6C2EB3D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068E5-4CEA-42A9-9B9E-475E5D179D9B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7E30503-AC9B-4D29-8350-84852F6E7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249584C-10F3-454C-A6A8-F0D607FE8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7D49-FD77-43D3-8F38-F78D49EE4A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2459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2CC2D39-F6BD-4613-BBA8-1E725810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068E5-4CEA-42A9-9B9E-475E5D179D9B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43660FD-E201-4742-9359-B1F0023D7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95BBFCE-37CD-470F-BB8E-40EC4CD15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7D49-FD77-43D3-8F38-F78D49EE4A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5869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0145D6-0C2E-49A0-AED8-225DA8005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EE8D81E-44F2-46B4-940F-092533B8B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5855231-11F5-4E20-9A1A-9133129D0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82418C6-9AAA-4CFC-B67E-08772B260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068E5-4CEA-42A9-9B9E-475E5D179D9B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4E69389-6ABC-4CB2-974F-40ED00B08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64192BB-74CC-4072-9F50-CAFFEEF85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7D49-FD77-43D3-8F38-F78D49EE4A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6575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A048F5-83FC-4D27-B717-D56D2274E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25C7C13-00E2-4634-84A7-299319EBD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08A1832-F29C-4894-BF54-18706A887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6C9A1D3-E217-48DE-9796-440D84D16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068E5-4CEA-42A9-9B9E-475E5D179D9B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A9C8EFC-3669-4050-93DB-18D7D8F9B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F510F07-1C72-4F69-8067-1038BB9D2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7D49-FD77-43D3-8F38-F78D49EE4A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7081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5D37CED-8D87-4326-BBFF-2AC893692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F03E780-5562-4C93-B40B-102E41367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26354B-B830-4E92-90ED-8F678FB48A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068E5-4CEA-42A9-9B9E-475E5D179D9B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9F9588E-50B2-4A75-9CBB-99DF9A173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77D2D3D-2B95-4D6A-A7BD-528BA43A3B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B7D49-FD77-43D3-8F38-F78D49EE4A3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6624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529138" y="2218573"/>
            <a:ext cx="5426805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11 - 2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أحل المسألة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أخمن ثم أتحقق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97905" y="2405062"/>
            <a:ext cx="2321137" cy="2503123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r>
              <a:rPr lang="ar-SA" dirty="0"/>
              <a:t>أحل المسألة بالتخمين ثم التحقق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0C0A145-6BD2-4BD7-B3A0-4B8E1F2B8E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9924" y="2257425"/>
            <a:ext cx="5891213" cy="244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8C55243-574E-424A-B99E-56D6EF71DB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6DF43F8-2BAB-4F7A-BD86-64EE6D83BE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1805" y="1888331"/>
            <a:ext cx="7308057" cy="34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3A242D2-C58F-4900-98C8-1D85D0F048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4737" y="1833562"/>
            <a:ext cx="7534275" cy="339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8188875-8832-4E04-AC02-9EC981D06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1793" y="1764506"/>
            <a:ext cx="1295400" cy="4572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BED7ADB-4E2F-4508-A40D-A7918B378C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46193" y="1764506"/>
            <a:ext cx="2895600" cy="4953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1A88E4D-74E5-465D-B51C-F91730FDC7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3881" y="2443163"/>
            <a:ext cx="7553325" cy="1500187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5D880274-0BB7-44C9-A089-7942B68F89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26732" y="3943350"/>
            <a:ext cx="7505700" cy="1850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540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FC29CE6-803A-45BA-AA07-A75C7628F9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502" y="1862137"/>
            <a:ext cx="7955756" cy="2859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793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EA303AEA-81F1-4632-840A-C010DBDF6D97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0BE3085-2588-45B2-B35C-A71B2D6A94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1462" y="1927412"/>
            <a:ext cx="771525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17342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33</Words>
  <Application>Microsoft Office PowerPoint</Application>
  <PresentationFormat>شاشة عريضة</PresentationFormat>
  <Paragraphs>10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2022-04-16T13:32:44Z</dcterms:created>
  <dcterms:modified xsi:type="dcterms:W3CDTF">2022-04-16T13:42:16Z</dcterms:modified>
</cp:coreProperties>
</file>