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7EE584-299F-4542-853F-9040DD06B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8273D26-75DE-4FC8-9E7D-D09ED9249D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BEC4F5-4884-486B-8D42-BA2E750C1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D46B26-A1DF-4BC2-93A7-9649DD13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86A0E8-91BF-4420-82F7-A8F9137E4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0750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987122-528D-4CB0-8F22-CE681A383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529A33A-EB4B-4330-B1F4-5A76FD0C9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0B90A6B-7135-4742-8B81-A15CA7FC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F61BF7-6201-4D1E-BB47-F28DA74EE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8DE370-2DD4-4322-8EF3-B1D4C81D0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07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11B6567-A462-495E-9D56-072E52CA27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22E4D5E-0E2C-4A77-BA87-DDC79F611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16289E0-9046-4483-ABA8-6EB51620F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C268CC-6A62-416A-A5AC-7BBDB33B9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96EBC1-AA6F-4595-9F5B-660BDF0EA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823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7139DA-9730-4B4A-8081-3542B782B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08A105C-2056-4C2C-BBFD-E4BFED121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129DED-E88A-4403-AB3E-4FFF6F903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9FE9D2-AD77-4C20-B142-00F6EE132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D4B5F7-9B3D-4323-B06C-662B5280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1583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1D5605-8DEF-47E4-BA63-6784DF9E1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ED0EBF5-E96C-4B83-85C9-6A10D55BB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A96267-A8F7-4FCA-8C05-B6E6F5C04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BB3011-6DF9-4EB7-9BB1-A02E7BCA3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CA836D-B420-423F-A627-B838E5F2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765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1EDC50-BABB-40DB-A9B0-B2F36344B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EBA52F-CB72-45AD-BE6A-DFCDE8B35C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85EE236-EE27-4BC0-BB17-850DC7AF8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129A146-1B1B-4BF7-BFF0-BB112E90D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FBB0B19-D9DC-4069-98C6-68FB8C848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6AA81C3-E8F1-4F88-8AC9-076A1861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134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AE6F5D-6AA6-46DC-9531-905FD524A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9A9EAD1-83D5-485F-8882-DA3BCB06A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322329A-6E22-4FF8-AE24-86A8468DC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DB4D40F-B0AC-48BF-8F0E-EBAAF79DE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818096C-B3C0-46F7-95FF-51F20E306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E68ED7-7CAA-4323-A784-CC0C9C798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4057569-24E4-4EE1-A22C-9EA34164A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C5D00AA-A005-4262-B91A-C9CDBDCCB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63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C88A0C-A953-4B30-8F5E-08CE4D293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B19E968-B864-4ECE-8489-48A338BBB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507B3FD-F428-4AC1-AD02-C295DB37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DD1BF0B-5F27-4D4B-99D9-477603EA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42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CEC3CDE-32F9-4C4A-A20C-5C3550DCD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E02D0ED-8685-4387-9F3B-3FCB7D209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B864E-8D1E-4AD4-8F53-3780C3F5B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388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0D9E1B-71E3-4F07-ABE1-2F1052A64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DA86134-6572-4109-A23C-B7F29BFCA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4F47FF1-2479-4DA8-B4A5-5507E656B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BA9514C-B028-4AF2-9689-73F39D08D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9E395F1-9EEA-4E10-ACBB-6278F784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B7BCE58-9134-4ADA-9346-793E45242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1084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0F27B6-2F79-4F96-AAED-7EB671CC3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B6D7E60-EB13-4A1E-A13D-79F9202DDD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1A07C02-0BDD-4077-ADE0-B3A83E6B0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387DCD8-E2FF-4D6E-B530-CF075C743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3E1E9E5-B4C0-4BAD-9B49-8123BCBD3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001EF7-62CF-402B-A25C-389DAA35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972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3270A81-E55A-4EAC-9B5A-A4DC8D308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2FFFDC3-481E-4AAD-B93F-D4097335C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463493-6B62-44DA-808B-4C9C1D4317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01E2B-7582-46B9-B88E-FD93F5C4F30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E12193B-85E7-4F78-991D-6DAC48FDC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86D0A5C-01C3-4562-829C-301BBF2E3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B223A-AED6-411C-B6AC-4BA98EF43B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76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C007375-6CE0-4EEF-B4DD-3F4D271330DC}"/>
              </a:ext>
            </a:extLst>
          </p:cNvPr>
          <p:cNvSpPr txBox="1"/>
          <p:nvPr/>
        </p:nvSpPr>
        <p:spPr>
          <a:xfrm>
            <a:off x="9859565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D5E2749-2401-4F47-85B3-EBB11943D6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137" y="1864519"/>
            <a:ext cx="8377237" cy="357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31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1007FA2-9F6D-44FA-8602-9F966C02BB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0387" y="1957387"/>
            <a:ext cx="8724899" cy="3114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09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3035126-AA12-48FF-8075-5C45D0DBDC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675" y="1764507"/>
            <a:ext cx="8636794" cy="387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576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914C759-94DA-4052-AAD8-F6471122BE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4781" y="1926430"/>
            <a:ext cx="7960519" cy="2524126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178653EF-7588-4BBF-8A34-17270BD08B55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5612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3DA618E-7A49-48A3-8CCE-3A49C919F4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8155" y="1838324"/>
            <a:ext cx="7705725" cy="75247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6C86596-6B7E-420E-8B24-71A1C3AE3C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2393" y="3714749"/>
            <a:ext cx="80391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76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AD322A4-C703-4266-92D6-5D4D1213E9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426" y="1835944"/>
            <a:ext cx="8467724" cy="393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52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6B82E04-AC6C-4E75-9ED9-DA0B06693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5562" y="1678782"/>
            <a:ext cx="1774030" cy="5715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D588A0C-74F6-4303-B9DA-013B217386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1524" y="2495550"/>
            <a:ext cx="7515225" cy="1209675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2F060BA-32E6-4BD0-A8B3-F34C225730A9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423083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</Words>
  <Application>Microsoft Office PowerPoint</Application>
  <PresentationFormat>شاشة عريضة</PresentationFormat>
  <Paragraphs>4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2022-04-09T12:50:29Z</dcterms:created>
  <dcterms:modified xsi:type="dcterms:W3CDTF">2022-04-09T13:00:00Z</dcterms:modified>
</cp:coreProperties>
</file>