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86A09E-4C6C-4913-8D27-7745E2A2D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A859891-DC8D-40DC-B18C-A4CB99654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1C5E9CE-DA64-4126-8438-08E75164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802B67-8988-4B36-A5E3-C205C66EC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253955-4DC7-403D-94A3-8380DB5AF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5228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94E1D6-FCDA-494F-BD86-5745ADA71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D384C19-21A5-40F4-8DC8-645C5364A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C8F616C-0981-4F7C-B681-564339FF4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B939054-8243-4A06-B237-920B850BC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E25430-5537-412E-9BE3-15875AA2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817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77A1385-31FB-404B-92DF-CAFE15DE88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46DB52F-CB89-4541-939D-67E52D1F9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258B6E7-BC89-4849-B0D5-6EB0E0ED6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02254AE-A1ED-4415-9AC6-BDB11E764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A8937D-3723-4DA9-ABD6-B72A90A6D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5547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3E629-AAF4-450F-8431-88CD90A4B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E9727E9-98C9-42DB-BECC-8332BDBE4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534CE92-49D8-4724-B50C-1BBFEBB6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B26010-6C14-4989-A829-78A844EDE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E898F2-7DF4-4DE3-AC6D-23B5670FF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8396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D96AE1-60DD-40CE-916F-CD452288B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B005EE-0AAF-436D-8AD0-F2FDCA239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576E66-6441-446C-A5A3-591DD0206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17CCBE-A6D5-4939-86BF-C587A3F11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E188A1C-0749-44D1-867B-11C19D8E5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5375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BBCB32-EA3F-4F9F-9BEC-005FE2D52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1CA3DA-A2DA-4003-8446-C046E22ADD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22716A2-235F-461F-A842-A27E6E81A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2D69601-31DA-4B32-AEAD-2F098DAD0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12096E9-9DA7-495E-BAB7-25C7409EE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F97DC48-9BF6-4CDC-ACC9-F6D5034CC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4529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E7A46D5-9DFA-45EE-8C35-776C4D722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D6C5206-2179-4F5E-91DF-02ADD7828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29CB275-E531-4C4E-B3A6-1CBD56AF2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444087C-D493-45DD-8D02-A873767F9A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BC3D059-9C62-40EE-BA8D-C3D7A7939D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1F89E41-5C2E-4654-9FE2-9BB09CAA5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45CFB1D-181A-461D-8F48-89981B01A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7A62DB0-4DBE-4E26-8762-102AFD623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220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9948CF-27D9-4F1B-8E0E-4E5B442C6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69392D3-2A0D-46D3-8B87-A1319D547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7C92A1F-9257-437B-9BCE-65A699C0C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67B50F8-0496-476C-9807-36F3F53FC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7812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61487C7-4812-428F-AA49-FC048B17F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77B241A-15FE-4D75-B30D-ACC2F77E0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48459DD-03A6-41BE-B816-033A3A807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8611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741140-E3CB-4628-ADCE-991D784FA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5342B81-E5E2-43AC-90AF-8B96AF6DB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368250D-604E-4E67-8EB1-E7C4DBCB8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EB0475D-02A6-4719-BB30-9C1BA9875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A7EED22-F916-4BEB-8A60-D880C288F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FBBA3DB-3082-460D-8B5C-EBDD6DA13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7558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087D05-2AD5-4691-B4D7-E252243F0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3C8E75-72AC-4151-A826-DDB19A7F33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A442DF4-77E4-4A3C-AB43-4084FCC292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C7E98D0-FD54-4F50-9634-EEF719D67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FFD018A-7A99-41EE-9649-A6608159D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3353F4D-C07B-484A-8B02-E01338835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912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54D9B65-481B-4B0A-A991-15FAF770F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62A653F-E04E-4919-9448-F026B8312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8FCFC9-36A6-4835-A894-2FEF1155AF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A60E6-1D26-4570-B97A-59F01E671D21}" type="datetimeFigureOut">
              <a:rPr lang="ar-SA" smtClean="0"/>
              <a:t>08/09/43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66F5430-2187-4212-AAA2-E2869F8D7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D6DD62C-41E3-4FD3-8925-6E385242E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6C2B9-30E3-4E64-8BD4-7AEA37338C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308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4256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لوحة المئـة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E350954-72FF-458A-9C60-E5CE0394980E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99957" y="1619249"/>
            <a:ext cx="2269940" cy="2557462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أقرأ الأعداد على لوحة المئة ، وأعدها بالترتيب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لوحة المئة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4881F65-D35D-4D71-9AD3-43DF12324F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0329" y="1740693"/>
            <a:ext cx="5091112" cy="3902869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2750272-EED4-4385-B6D4-0AFD3E488E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86849" y="4229100"/>
            <a:ext cx="2583047" cy="160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3231E60-DC86-42D6-B6B4-90ABC622F0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7119" y="1693069"/>
            <a:ext cx="2838450" cy="6000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B4347404-2C41-43AF-AC49-5826744FBC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0606" y="2293144"/>
            <a:ext cx="7088981" cy="33337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8D0F2545-858E-42D6-A3CB-62297B3E77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3038" y="2158253"/>
            <a:ext cx="3482136" cy="279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84CA8A4-88EB-40D2-A7CE-3357F2B71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6487" y="1712119"/>
            <a:ext cx="4121943" cy="54768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D5DDA7E-E994-47E3-BFCF-726AD5F25C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6018" y="2606974"/>
            <a:ext cx="3446418" cy="262105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EC1EF74-950D-4AE8-BD47-D39CBB058F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7678" y="1629971"/>
            <a:ext cx="1755797" cy="940444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E538A78B-15AE-43F4-9535-6B4F3B616C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9531" y="2412207"/>
            <a:ext cx="6463596" cy="3459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0D35832-F551-49DB-8158-128986F38C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2969" y="1782015"/>
            <a:ext cx="7143750" cy="752475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9E89BA8A-6873-4322-A467-8DBE4121F99D}"/>
              </a:ext>
            </a:extLst>
          </p:cNvPr>
          <p:cNvSpPr txBox="1"/>
          <p:nvPr/>
        </p:nvSpPr>
        <p:spPr>
          <a:xfrm>
            <a:off x="9780984" y="5688449"/>
            <a:ext cx="185737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325840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30</Words>
  <Application>Microsoft Office PowerPoint</Application>
  <PresentationFormat>شاشة عريضة</PresentationFormat>
  <Paragraphs>10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2022-04-09T12:33:00Z</dcterms:created>
  <dcterms:modified xsi:type="dcterms:W3CDTF">2022-04-09T12:48:21Z</dcterms:modified>
</cp:coreProperties>
</file>