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99083C-F08E-443C-B543-BC21C88734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182F49A-76C0-43BF-B127-F8C5A414F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A507-8D13-482E-B1CC-0F1E83343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33DBD6-8EA3-4981-9B65-A83E9DA5B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46E50F-4786-4E40-9B1A-59665CF65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54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4100EE-C240-4980-A6E1-73B70E52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F7CB711-0BD8-43DC-AB53-09CB6EE22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271E24-F207-49EF-9B4F-0991FA0F7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455BDC-CAC5-4427-9088-F56F802A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C85CAD-3CC1-4A4B-9534-22C3D61C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95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77960F5-E364-4F5E-A465-C7BAD6CE8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E0BC61A-503B-4D1F-ADAF-7495802A3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88E511-4514-4625-AB98-28DB8B09F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EF04F9B-8C58-431B-AE1E-A9E7154A8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404648-95B7-4034-A5DF-33FB1C5C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588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3EEC4A-F201-4F6F-B6AC-C091550C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CE6736-5345-40AC-AB36-3173677E3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10753A-28FE-4480-94FA-E7DA412BD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0CEA5A-B229-42CC-9E8E-9C100D18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050526-45B3-4949-8327-0EAB9BB3C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321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1AB349-63C6-481E-8313-EB0D89F2F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F54B49-42CD-45A6-91C6-F93113A4D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E0B68E-790E-49E7-A911-A1AD30749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F7D1B0-8127-4AC8-B98E-2980E91D8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089357-D1A3-4C63-B72A-B3759F59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8629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37EC8B-58B7-4E40-886F-BAC0FAD2C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F0BBE6-26CE-4EB4-8BC5-7E13975E8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0720D5B-6A29-417A-83E6-DB4F90A53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5352E96-E549-4509-8825-429533CB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2C96B6-04A1-48F6-ADFB-A87E120F8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011480-165D-46C5-AA83-87E0ADB6F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372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652B4E-85DD-49FB-9C7B-B7F110C5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6CCA9E0-C858-4DD1-AEB0-18F3D5841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DCD0793-766E-430F-B7B0-53FDEF47E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6CF3E8D-74B6-4958-9588-EBEEB56D8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03460F7-A766-431A-8760-1A0A0FF6F0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2633029-C764-46DA-9250-98F60DA1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A823010-D75A-4358-89D0-9554B6D6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7386851-627C-40D3-A4D5-B3D036AF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384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11E6A-C7D1-45A0-9D78-3AB7BDFB2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0E687D-EB9C-43A6-9352-F3720DED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15710E7-75F8-4A4B-83C4-A2671BB1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63E8DBB-9D62-4D47-BF60-92DC817BF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24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AE015ED-A2AC-4901-8311-CED06B0F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2C03E14-EA68-421E-9F5B-DB548E55B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DC2ED2C-9CBB-4F88-A69A-2183A4CC1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125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3BB688-E587-462D-A4CC-BFA9A7CC0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9342C63-CD00-44BF-AD33-771376573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AB17FA3-DB24-427B-8643-1773C3E70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83F6CD2-7EB8-480B-9EA0-12B501349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58E5F3-6F3E-4E4A-A011-A9C7E1F7D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E9566A1-EF1A-4632-B00A-9927F2BF8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693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698453-3088-4587-B741-83F99CF52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8FC9279-D475-40A9-A59B-60372068C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2DFB412-BA46-4BFD-8265-C5A867E356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F202F4-0494-4742-8BF0-F92D994A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3F83C8-19BD-4E11-ABFD-9B1465E6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49A49B-D09C-4566-B050-05C8C952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2689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86575D6-74FC-459D-8653-9B072983C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B5A79D-E2C9-4F00-96ED-0DBC74773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4E9E0A-79F3-4554-A7BB-B55F9C7F4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B1FA8-8814-4D80-8ECB-F4F2FA99D968}" type="datetimeFigureOut">
              <a:rPr lang="ar-SA" smtClean="0"/>
              <a:t>07/09/43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2F4A39-C83F-43B1-BB50-16B9A59AB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E783C2-CEA6-4542-A69D-2CCAD0B8F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28BAA-94CF-4964-9EAE-A4D9FA599E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1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العد بالعشرات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5"/>
            <a:ext cx="2455677" cy="255746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أعد بالعشرات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D7F7DCD-4736-4726-8D20-7652B637D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487" y="1821657"/>
            <a:ext cx="6272213" cy="357901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2865403-90CC-4D01-A6AC-EDE34C3B6E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399" y="1616868"/>
            <a:ext cx="6238875" cy="6953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29BAFF8-54A6-4135-AB52-610057A7D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2421732"/>
            <a:ext cx="88201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28A1B09-0DFF-49A5-97BD-5A018AD29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0730" y="1928812"/>
            <a:ext cx="593407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1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AB7C06F-F9E9-4D96-AA8A-0141F18BA5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4855" y="1616868"/>
            <a:ext cx="5688807" cy="6667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44680AC-E322-49C6-B4A8-D292865D8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5" y="2371725"/>
            <a:ext cx="7700962" cy="330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ED069D8-1F9D-46CC-BA2B-10D69F8C4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575" y="1654968"/>
            <a:ext cx="8829675" cy="376237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BF9198D-0663-40EE-AA7C-A5826A73D4D7}"/>
              </a:ext>
            </a:extLst>
          </p:cNvPr>
          <p:cNvSpPr txBox="1"/>
          <p:nvPr/>
        </p:nvSpPr>
        <p:spPr>
          <a:xfrm>
            <a:off x="9886949" y="568334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5214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BF9198D-0663-40EE-AA7C-A5826A73D4D7}"/>
              </a:ext>
            </a:extLst>
          </p:cNvPr>
          <p:cNvSpPr txBox="1"/>
          <p:nvPr/>
        </p:nvSpPr>
        <p:spPr>
          <a:xfrm>
            <a:off x="9886949" y="568334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F0C75F1-EAFE-4476-8B1D-E10E7D447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906" y="1762125"/>
            <a:ext cx="8858250" cy="12192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FB9860D-F95D-4595-A1DF-0CAD92977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6018" y="3324226"/>
            <a:ext cx="1981200" cy="5524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ED9882C-9276-4CFB-A8EE-98CCB1B20E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5206" y="3876676"/>
            <a:ext cx="8362950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71240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2022-04-08T14:48:12Z</dcterms:created>
  <dcterms:modified xsi:type="dcterms:W3CDTF">2022-04-08T14:56:52Z</dcterms:modified>
</cp:coreProperties>
</file>