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289381-27C2-4654-8A57-43D80A8592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9AFF324-3BF4-4993-88D4-0C9F0B9FB8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29E6FF-0F8A-460C-AC0E-89D61DB28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06ADBB-6D3F-4B79-8374-57220931D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057D10C-3913-4AA6-A7AC-9F07559E5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564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7CFAAD-D69E-4F25-BDD5-B334340BA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43799E4-1D14-43C6-A2C7-D719DBD7A0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936A51-CC84-4E3C-A67C-1020F40B3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0E5DA79-A4C5-4267-8A1C-C5223146D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B37CCB-3264-419A-B27B-9098BE1B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372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B0F002B-0822-4415-A39B-7E542D0147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D205841-B9E1-4EC1-A3EC-B730E475D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E7D6437-0FFD-4778-9FF7-5FF6D0144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CA3B352-496E-4A99-982E-AE17B048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04766D-644C-4FFB-8FEA-C189FCDFD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0913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28B474-5E32-4477-A1EB-5A2567B1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94F9EE3-DE3A-4BB7-878D-800DBE013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9A7B6E2-5C3D-41F4-A8D9-3D9DD1BA3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FAAC57E-7733-4CDC-BC26-C62F490A3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18F64E-B404-49EE-825E-B0264A437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517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E58CE2-FC22-46E2-A65A-1F107FBC7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DE31F38-0DD6-44D7-83C2-51481F3B1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1BE58E-1C60-45A0-84E2-49A47A747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9C63164-55A6-4D31-BD54-9163CCD29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4DBB2C-97F1-40E8-9919-BF36C1A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5533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4C3561-AF5F-4069-885D-28F24E85B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8A6FC5A-BC47-46C8-B9A0-2ADB53934D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055E46F-B2E3-4ADD-A7E8-CB8F4C443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344E3A-DFDD-4D40-873A-035592E6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89C1D93-A2CF-4439-A30D-00405784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DA71B7-DFBC-4459-AA5E-EAE8B48A5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6352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A84EBB-D666-4D18-B4FD-4702C6FD8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EBD6B21-D573-4B65-8815-889ABDCEE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7132514-43FA-40DE-8FC2-6BDC92C59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A3C9B53-0382-47D0-AD26-D7A9A8A965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0E61CAC-463A-4A84-9593-C44D06625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AB1E3F7-D75A-4E5B-831D-7D3F327E1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B820E44-0813-4718-B80D-693AFC05F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E2019B3-ACDB-49F4-8E68-B5D1D8A41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699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540AB4-D9A5-4D44-96BC-0B4EBA7FB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EE43BA3-F67B-4C1B-9E4D-F6CC91839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85E50C0-4638-4C12-A748-02E6D54D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15218AB-2213-4546-B651-DA778DB34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529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390D77B-DF83-4F88-B60A-857C87FE9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A85E680-3359-40D6-8689-18E493370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1558C86-3F3D-4764-96A7-C1E90D102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202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DA3DB4-0483-4B35-B087-F2DE394B7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E0A8B61-5271-4B0E-BB81-C80849097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937F4BE-1309-4ABD-9EA9-2AD75E7BF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D4676BC-7E25-4E15-951C-DC017A20E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75117A9-7819-41F5-9E90-8876CAE7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5EBE8B5-B779-4831-B002-EC968A78F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395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7280B8-B2E4-4549-82E9-D2EE4E40B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B4940CE-ADA4-4590-9615-CABCFB4ADA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9C8B526-F232-4503-AA78-FC2D032C9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A7123CB-32A5-4BA7-BD00-5D3CC5506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BDD56C3-8E81-4E31-B90D-72BACCBCE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B2FF299-9838-41D1-86AF-FEE202D43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951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CBB9AFB-180D-40E7-A033-3754EEAAB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1877FC5-4619-48ED-BD29-77B188AC3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33B088B-9216-4BFD-B9C1-DBD9A536B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D8E00-6480-4E28-8712-59F7A6620670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263BF33-C71B-4162-8DB1-A375B49BDB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D6C9F1-66AD-405A-B842-7482390E39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DB62D-341C-469D-B256-93731B7D1C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61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6236494" y="2741485"/>
            <a:ext cx="44996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B473F9DA-2BDF-4CA4-80F4-53AB1A6DEC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3344" y="1643061"/>
            <a:ext cx="7503317" cy="410051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CF8336C-E3D2-4624-B8C8-19556D0ADC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12" y="1807370"/>
            <a:ext cx="7912893" cy="3805236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22849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515A14E-9615-4B45-B022-C9EB7E5303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1837" y="1778793"/>
            <a:ext cx="8420100" cy="1343025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C8608B6F-59FD-43C9-B86F-76FA7C83949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164569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</Words>
  <Application>Microsoft Office PowerPoint</Application>
  <PresentationFormat>شاشة عريضة</PresentationFormat>
  <Paragraphs>3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2022-04-08T14:43:47Z</dcterms:created>
  <dcterms:modified xsi:type="dcterms:W3CDTF">2022-04-08T14:47:27Z</dcterms:modified>
</cp:coreProperties>
</file>