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62" r:id="rId3"/>
    <p:sldId id="263" r:id="rId4"/>
    <p:sldId id="264" r:id="rId5"/>
    <p:sldId id="265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D77E093-1524-4F18-8637-DB3D43E93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1F97A59-4AB6-4D2E-A157-FB6376DF32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38DF4F0-BAE6-44A7-8BB9-531F97DB7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1C9C-A90A-4FDD-86C0-0CCDA07807C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57967CB-A5C6-4A05-B4F7-EC7F3D5E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87AAF53-7CA2-4DA9-91FA-1BCC61172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140D5-8D0D-4ACB-81F8-B9C5C6DE955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7610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958F086-F38B-4E65-9557-FE854E16E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39360BB-22C7-4789-9D9E-07996F05E6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2BDA884-BBE5-4BAD-BF72-CBB040943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1C9C-A90A-4FDD-86C0-0CCDA07807C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837425C-4D46-4273-9428-D89F65034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0D0E4F9-352F-4075-B42B-71A726EB5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140D5-8D0D-4ACB-81F8-B9C5C6DE955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059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14BEC34-63BE-4BDF-95B8-E963A1E707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5B28B25-EBCA-4E24-B8AE-643D8715E8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85B8BF9-485B-450D-9A5D-8AA6087C0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1C9C-A90A-4FDD-86C0-0CCDA07807C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A122F10-FBCD-46C5-8C57-A6054D986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8844A64-B803-4A5B-9147-990598EF0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140D5-8D0D-4ACB-81F8-B9C5C6DE955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47758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B85CAA6-26E7-46FE-8A4D-A7890CD76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49D61CB-8F96-4C29-821C-61979AB4C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F9A3D6E-8C6B-4548-97BD-7ECD4564C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1C9C-A90A-4FDD-86C0-0CCDA07807C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97FD412-552C-48C3-8637-00D120117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1E59619-BADA-4F7A-BBB7-FD168B146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140D5-8D0D-4ACB-81F8-B9C5C6DE955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2217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FD0C25B-0F5A-409C-817C-AB925F907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7232307-3D03-47CB-A9A5-03EE461165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CD3456D-17B6-483D-8F2F-8BC9ADD92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1C9C-A90A-4FDD-86C0-0CCDA07807C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A8CAC7A-6347-452B-B1A9-3DF9D103F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A2E26DE-D762-4073-9B56-2F35B1210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140D5-8D0D-4ACB-81F8-B9C5C6DE955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7524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700B5ED-CE29-4CC4-A287-F6EE97753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F9EECC6-825C-4BD6-A540-6D7C04B489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B1731CF-3794-4C7B-9B4E-24F82560E5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3FDC6F8-89D2-4DF3-B19F-2B7BCF826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1C9C-A90A-4FDD-86C0-0CCDA07807C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8F2EFA7-46A3-4E87-BE20-461CEF924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A8EDAF9-60B0-482D-9BC0-8DD0DAA86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140D5-8D0D-4ACB-81F8-B9C5C6DE955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5374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DDCC67-B7F7-4F1D-9F43-9B721BA4D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BD8759E-1813-4300-984B-BD6DB72BC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36B82DE-70C9-495A-A157-B2B719F6FC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113A703-D212-493F-9F6E-716E87A317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F7BB9E0-EFD5-4A43-8B8E-6F2AA07EA7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ED44173-5386-4D96-85A5-F4AE26349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1C9C-A90A-4FDD-86C0-0CCDA07807C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7AEF0B0-8D3B-405C-AA1B-12BDD4C9F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0643FE4-A9AB-410D-A3CB-20A24DAC2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140D5-8D0D-4ACB-81F8-B9C5C6DE955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0121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B1A29A-D24B-4DD3-B86D-9532ADB09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14E4027-F1A0-4E9D-8D98-505C2E2B1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1C9C-A90A-4FDD-86C0-0CCDA07807C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74E2CFC-DB3D-46E3-8F2B-DE52180C1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7FFEA99-53F2-4FFD-BDA3-EDFA42199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140D5-8D0D-4ACB-81F8-B9C5C6DE955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2868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84B5D89-789A-4BA5-A29F-A32E4E543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1C9C-A90A-4FDD-86C0-0CCDA07807C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7885538-A279-4585-BD5B-D07DD3E1B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5CA5B30-54B4-431C-99EB-94D8F1A7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140D5-8D0D-4ACB-81F8-B9C5C6DE955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3904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07DC5F-E5A0-4F15-B7D0-CBA5351DC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2150D7E-CA4E-4B67-B99D-F5292C626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37DC4F2-0B3C-43DA-8F8C-FEF43D0856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6ACB965-0744-4CC4-A093-D13B153D2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1C9C-A90A-4FDD-86C0-0CCDA07807C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3811F61-F7F5-4437-AFD5-B893D6DBE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2866211-25A2-4D5E-819D-45ACE1AFD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140D5-8D0D-4ACB-81F8-B9C5C6DE955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2913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F2BA45-1ED0-4AB9-B199-BF7772942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EEEDD15-BC6E-45A0-BBFD-C214EBAC15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CAFF50E-0D05-4E90-8D86-374B3AE708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E282152-0CCC-497E-8930-AAAD03D82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1C9C-A90A-4FDD-86C0-0CCDA07807C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FC2D711-0AF0-4473-89BB-8BAFDCF31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C3274AC-73B9-41FF-9E7F-E6CA5AB22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140D5-8D0D-4ACB-81F8-B9C5C6DE955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2106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1BDA4A8-466E-4ABF-9F8D-48D59AB0B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EC9D917-360D-4282-9D78-DF054E2FDC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C08CD54-E17E-43F9-B38D-B0C6555C9C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11C9C-A90A-4FDD-86C0-0CCDA07807C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28BE199-0C68-4620-B4EC-DE77BD1D3F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A6271F4-E251-4001-93D0-28A47E4E7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140D5-8D0D-4ACB-81F8-B9C5C6DE955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04559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15153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66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E034751C-5812-42C0-B19F-66A20A5AF8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5939" y="2496740"/>
            <a:ext cx="9496425" cy="2189559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BD448D2C-A66A-4A3F-9BD6-C756248DBE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72537" y="1747837"/>
            <a:ext cx="2558365" cy="3333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73701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EA34ECC-D4DC-4CBB-A757-066AB74B73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8900" y="1921519"/>
            <a:ext cx="9296399" cy="2015667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512F20E-7957-4462-A56C-F265B65F7D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3206" y="3937187"/>
            <a:ext cx="9132094" cy="1449201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0ACC711-3ABD-4BFB-BEDE-083A944CD3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36818" y="1588145"/>
            <a:ext cx="2558365" cy="3333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54748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CFDFE4EE-6833-4B42-BC81-BDB9926EB5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2557463"/>
            <a:ext cx="9515475" cy="2221706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039F61ED-1E91-4F1F-9152-DDABA3B64A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5475" y="1735717"/>
            <a:ext cx="6019800" cy="42253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88065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1D1D91D-1A50-48F0-8228-D302E9A66F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3140" y="2386854"/>
            <a:ext cx="8896350" cy="27146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9C16E798-45EC-4CFF-BE6E-D63D78BA43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3963" y="1752456"/>
            <a:ext cx="2864644" cy="40579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5792470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33</Words>
  <Application>Microsoft Office PowerPoint</Application>
  <PresentationFormat>شاشة عريضة</PresentationFormat>
  <Paragraphs>6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2021-11-02T11:00:54Z</dcterms:created>
  <dcterms:modified xsi:type="dcterms:W3CDTF">2021-11-02T11:09:39Z</dcterms:modified>
</cp:coreProperties>
</file>