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7" r:id="rId2"/>
    <p:sldId id="258" r:id="rId3"/>
    <p:sldId id="259" r:id="rId4"/>
    <p:sldId id="260" r:id="rId5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1987" autoAdjust="0"/>
    <p:restoredTop sz="94660"/>
  </p:normalViewPr>
  <p:slideViewPr>
    <p:cSldViewPr snapToGrid="0">
      <p:cViewPr varScale="1">
        <p:scale>
          <a:sx n="89" d="100"/>
          <a:sy n="89" d="100"/>
        </p:scale>
        <p:origin x="68" y="2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4DEA76CC-44FF-4AA2-9BB7-5213154F229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6F4B191C-3A07-41F0-9109-BC2AC5B64D3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5A4A3453-87F3-4E62-8B05-5A05333C5A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18312D-09FF-4C70-A3FD-D7E47F3F2BCD}" type="datetimeFigureOut">
              <a:rPr lang="ar-SA" smtClean="0"/>
              <a:t>27/03/43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940A5F8E-628C-4BB8-8451-159C93A1BC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B6036D9C-BFB3-4A9B-AC97-D6CA2F6729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42FBC8-0521-44A2-AD1A-0649A17E11B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315141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579F59E7-85F8-4BBE-82D7-EE122F34A5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EECC5449-74C9-4F61-BB20-DF3A344263B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5943A355-A173-4BCB-BA45-44AF111C6B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18312D-09FF-4C70-A3FD-D7E47F3F2BCD}" type="datetimeFigureOut">
              <a:rPr lang="ar-SA" smtClean="0"/>
              <a:t>27/03/43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A4A2D6BF-F513-419D-9772-CE1DB03A82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6324D97E-934F-4652-BE5D-C0A475F878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42FBC8-0521-44A2-AD1A-0649A17E11B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8535003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523DDD74-CF3B-4E73-8C02-CA65909C068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436EA5A2-8021-457A-9088-CADF5814A63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A05E89BC-DB88-43E6-8327-8B7A8AE45F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18312D-09FF-4C70-A3FD-D7E47F3F2BCD}" type="datetimeFigureOut">
              <a:rPr lang="ar-SA" smtClean="0"/>
              <a:t>27/03/43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9F58B2D8-0193-48F8-BC65-C9999A8B78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972A92D7-F548-49E1-9B3B-B9EF3DEB29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42FBC8-0521-44A2-AD1A-0649A17E11B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2114034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6352B3BA-4679-4D16-975F-44B82EF550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B0EE633A-DE44-4071-8C4D-811E1E8FFF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EADBAD82-A257-4CDC-9F6B-4D091C9C7D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18312D-09FF-4C70-A3FD-D7E47F3F2BCD}" type="datetimeFigureOut">
              <a:rPr lang="ar-SA" smtClean="0"/>
              <a:t>27/03/43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269580BB-2C70-4BCC-B1E0-8B7DF06C2C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0B40F6B9-581C-46E3-8562-74D6A76354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42FBC8-0521-44A2-AD1A-0649A17E11B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5736226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CEB9BE3E-F544-4721-B96F-5529E451C3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51598E97-6CE8-49EB-A7BC-C7412D6FA9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5266CBAA-F269-40A8-A706-FB31473424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18312D-09FF-4C70-A3FD-D7E47F3F2BCD}" type="datetimeFigureOut">
              <a:rPr lang="ar-SA" smtClean="0"/>
              <a:t>27/03/43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D6A63133-2DF1-4C0D-9EA0-37F046FD79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5C34B75D-5BB1-4BE6-889C-F7DC42A426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42FBC8-0521-44A2-AD1A-0649A17E11B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8164083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8405E1EA-B991-46D6-92AF-1DAE3AAB16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F68E2C68-36C7-429E-9728-0FC43DC359E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EB9BA13E-CB4F-4607-B3A5-705AF1036EA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67B86556-46F7-4A1A-8179-04CC2BA566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18312D-09FF-4C70-A3FD-D7E47F3F2BCD}" type="datetimeFigureOut">
              <a:rPr lang="ar-SA" smtClean="0"/>
              <a:t>27/03/43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244E58CE-5BB3-429C-B6D3-AF2F580931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A9582C33-CAE1-47C3-83AC-BABF2FFE6C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42FBC8-0521-44A2-AD1A-0649A17E11B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0874050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60B04261-217B-4D15-91CE-71C92D5CC7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F650893B-4DB6-4B52-BD91-A7F810F1A2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F3236F5C-E0BC-46E3-996F-BFAFB1040C1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8AB19E12-4BD0-4109-AFDA-A07D0FA18DA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63439ECB-E36E-4F66-826C-CBFADEF09DE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2F6FD297-3CA2-494A-AADE-91A5791685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18312D-09FF-4C70-A3FD-D7E47F3F2BCD}" type="datetimeFigureOut">
              <a:rPr lang="ar-SA" smtClean="0"/>
              <a:t>27/03/43</a:t>
            </a:fld>
            <a:endParaRPr lang="ar-SA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A341A0D0-91EE-42B3-9DC7-51D5BBA95A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4756A14D-82FD-4056-800E-4C8FA45166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42FBC8-0521-44A2-AD1A-0649A17E11B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3528472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F64AE996-D56A-447D-B840-A12910CC49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4EEDD397-B949-4237-8628-00A019C48A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18312D-09FF-4C70-A3FD-D7E47F3F2BCD}" type="datetimeFigureOut">
              <a:rPr lang="ar-SA" smtClean="0"/>
              <a:t>27/03/43</a:t>
            </a:fld>
            <a:endParaRPr lang="ar-SA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99BCEC26-D2DA-46F7-8806-71CAE5ABFF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1A529119-FEC4-4F6F-BD64-202BAD5E47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42FBC8-0521-44A2-AD1A-0649A17E11B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2616795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D39B1023-EC51-4CF8-8B76-2B0DDDA9C2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18312D-09FF-4C70-A3FD-D7E47F3F2BCD}" type="datetimeFigureOut">
              <a:rPr lang="ar-SA" smtClean="0"/>
              <a:t>27/03/43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7189FB2A-F49D-4962-8FFD-B16301758F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8D84965F-9B00-4E79-BFC9-5D50450806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42FBC8-0521-44A2-AD1A-0649A17E11B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948190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096593B2-F0B8-4C52-8688-49557DA3C7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2E96BD63-10DA-4F2A-847F-4326E3DA34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6B3F1702-9F77-4F6D-AF53-EA283CD04C9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820ABB3F-35C7-4AAE-B5AE-B3EB3A1D31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18312D-09FF-4C70-A3FD-D7E47F3F2BCD}" type="datetimeFigureOut">
              <a:rPr lang="ar-SA" smtClean="0"/>
              <a:t>27/03/43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98E1FFBD-3B8C-424D-AE4A-43272EBAEF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8820F261-234B-46C5-8C12-C30F42008D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42FBC8-0521-44A2-AD1A-0649A17E11B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0758798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AE02477E-2EEE-4548-9F2C-07D674703B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DDE1386B-AF3B-4A4D-AEE5-6B9587A505B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682D293C-4EAA-4206-9C65-835506F68F3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7A92D3A6-4FD2-46FE-B82D-991F46BAEC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18312D-09FF-4C70-A3FD-D7E47F3F2BCD}" type="datetimeFigureOut">
              <a:rPr lang="ar-SA" smtClean="0"/>
              <a:t>27/03/43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EC194A01-4A28-41D5-BCE5-CB587B9598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38A944A9-7716-4DAE-9913-6AA357E411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42FBC8-0521-44A2-AD1A-0649A17E11B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5163663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F2599E59-9845-455D-89A2-A0B1F34530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E9A944F8-6E6E-49D2-9057-AB05E2786B1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A7EC3931-137A-47B4-B424-0351ABBA194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18312D-09FF-4C70-A3FD-D7E47F3F2BCD}" type="datetimeFigureOut">
              <a:rPr lang="ar-SA" smtClean="0"/>
              <a:t>27/03/43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E165F5BD-858C-4C01-A752-BF0C4BE15DA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CF410592-70D2-4091-9FD1-51DCE494A1D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42FBC8-0521-44A2-AD1A-0649A17E11B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6967659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120" y="1514791"/>
            <a:ext cx="1369217" cy="1278416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909571" y="5151533"/>
            <a:ext cx="1857375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8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8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8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endParaRPr lang="en-US" sz="280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9" name="مربع نص 8">
            <a:extLst>
              <a:ext uri="{FF2B5EF4-FFF2-40B4-BE49-F238E27FC236}">
                <a16:creationId xmlns:a16="http://schemas.microsoft.com/office/drawing/2014/main" id="{D6F48FCD-EA2C-46AC-B801-C9DFCD2F494C}"/>
              </a:ext>
            </a:extLst>
          </p:cNvPr>
          <p:cNvSpPr txBox="1"/>
          <p:nvPr/>
        </p:nvSpPr>
        <p:spPr>
          <a:xfrm>
            <a:off x="3929064" y="2351782"/>
            <a:ext cx="4521992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ar-SA" sz="4000" b="1" dirty="0">
                <a:ln w="0"/>
                <a:solidFill>
                  <a:schemeClr val="accent4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 اختبار منتصف الفصل</a:t>
            </a:r>
          </a:p>
          <a:p>
            <a:pPr algn="ctr"/>
            <a:r>
              <a:rPr lang="ar-SA" sz="4000" b="1" dirty="0">
                <a:ln w="0"/>
                <a:solidFill>
                  <a:schemeClr val="accent4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 </a:t>
            </a:r>
            <a:r>
              <a:rPr lang="ar-SA" sz="4000" b="1" dirty="0">
                <a:ln w="0"/>
                <a:solidFill>
                  <a:schemeClr val="accent2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الدروس 1 - 4 </a:t>
            </a:r>
            <a:endParaRPr lang="ar-SA" sz="4000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74372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795271" y="5534561"/>
            <a:ext cx="1857375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</a:t>
            </a:r>
            <a:r>
              <a:rPr lang="en-US" sz="28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</a:p>
          <a:p>
            <a:endParaRPr lang="en-US" sz="280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7" name="صورة 6">
            <a:extLst>
              <a:ext uri="{FF2B5EF4-FFF2-40B4-BE49-F238E27FC236}">
                <a16:creationId xmlns:a16="http://schemas.microsoft.com/office/drawing/2014/main" id="{4F75DB7F-EAF5-4DDE-A822-F59F421FBEA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pic>
        <p:nvPicPr>
          <p:cNvPr id="4" name="صورة 3">
            <a:extLst>
              <a:ext uri="{FF2B5EF4-FFF2-40B4-BE49-F238E27FC236}">
                <a16:creationId xmlns:a16="http://schemas.microsoft.com/office/drawing/2014/main" id="{45AAD2A1-A7EB-4804-B1C6-DF20A9EFE1D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86088" y="2122230"/>
            <a:ext cx="8666558" cy="3412331"/>
          </a:xfrm>
          <a:prstGeom prst="rect">
            <a:avLst/>
          </a:prstGeom>
        </p:spPr>
      </p:pic>
      <p:pic>
        <p:nvPicPr>
          <p:cNvPr id="10" name="صورة 9">
            <a:extLst>
              <a:ext uri="{FF2B5EF4-FFF2-40B4-BE49-F238E27FC236}">
                <a16:creationId xmlns:a16="http://schemas.microsoft.com/office/drawing/2014/main" id="{5BC2E56E-3DC7-456A-AA89-B5F13A8E39F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229474" y="1657351"/>
            <a:ext cx="4333875" cy="406657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24077842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795271" y="5534561"/>
            <a:ext cx="1857375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</a:t>
            </a:r>
            <a:r>
              <a:rPr lang="en-US" sz="28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</a:p>
          <a:p>
            <a:endParaRPr lang="en-US" sz="280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7" name="صورة 6">
            <a:extLst>
              <a:ext uri="{FF2B5EF4-FFF2-40B4-BE49-F238E27FC236}">
                <a16:creationId xmlns:a16="http://schemas.microsoft.com/office/drawing/2014/main" id="{4F75DB7F-EAF5-4DDE-A822-F59F421FBEA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pic>
        <p:nvPicPr>
          <p:cNvPr id="3" name="صورة 2">
            <a:extLst>
              <a:ext uri="{FF2B5EF4-FFF2-40B4-BE49-F238E27FC236}">
                <a16:creationId xmlns:a16="http://schemas.microsoft.com/office/drawing/2014/main" id="{F5B635B7-C0D6-4B9B-8FB3-C74E73F141F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28900" y="2536031"/>
            <a:ext cx="8903493" cy="2043114"/>
          </a:xfrm>
          <a:prstGeom prst="rect">
            <a:avLst/>
          </a:prstGeom>
        </p:spPr>
      </p:pic>
      <p:pic>
        <p:nvPicPr>
          <p:cNvPr id="5" name="صورة 4">
            <a:extLst>
              <a:ext uri="{FF2B5EF4-FFF2-40B4-BE49-F238E27FC236}">
                <a16:creationId xmlns:a16="http://schemas.microsoft.com/office/drawing/2014/main" id="{181D9799-E35B-4FAB-865A-F560D97190C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686550" y="1882028"/>
            <a:ext cx="4845843" cy="396828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21464458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795271" y="5534561"/>
            <a:ext cx="1857375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</a:t>
            </a:r>
            <a:r>
              <a:rPr lang="en-US" sz="28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</a:p>
          <a:p>
            <a:endParaRPr lang="en-US" sz="280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7" name="صورة 6">
            <a:extLst>
              <a:ext uri="{FF2B5EF4-FFF2-40B4-BE49-F238E27FC236}">
                <a16:creationId xmlns:a16="http://schemas.microsoft.com/office/drawing/2014/main" id="{4F75DB7F-EAF5-4DDE-A822-F59F421FBEA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pic>
        <p:nvPicPr>
          <p:cNvPr id="4" name="صورة 3">
            <a:extLst>
              <a:ext uri="{FF2B5EF4-FFF2-40B4-BE49-F238E27FC236}">
                <a16:creationId xmlns:a16="http://schemas.microsoft.com/office/drawing/2014/main" id="{1181833B-15E5-4098-B970-D9FC2155F28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86050" y="2552699"/>
            <a:ext cx="8739188" cy="2276475"/>
          </a:xfrm>
          <a:prstGeom prst="rect">
            <a:avLst/>
          </a:prstGeom>
        </p:spPr>
      </p:pic>
      <p:pic>
        <p:nvPicPr>
          <p:cNvPr id="6" name="صورة 5">
            <a:extLst>
              <a:ext uri="{FF2B5EF4-FFF2-40B4-BE49-F238E27FC236}">
                <a16:creationId xmlns:a16="http://schemas.microsoft.com/office/drawing/2014/main" id="{98AB90BC-2DCD-4F1D-911D-4140E9BD3C9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115176" y="1914525"/>
            <a:ext cx="4283868" cy="392906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4267181191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33</Words>
  <Application>Microsoft Office PowerPoint</Application>
  <PresentationFormat>شاشة عريضة</PresentationFormat>
  <Paragraphs>6</Paragraphs>
  <Slides>4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4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4</vt:i4>
      </vt:variant>
    </vt:vector>
  </HeadingPairs>
  <TitlesOfParts>
    <vt:vector size="9" baseType="lpstr">
      <vt:lpstr>Arabic Typesetting</vt:lpstr>
      <vt:lpstr>Arial</vt:lpstr>
      <vt:lpstr>Calibri</vt:lpstr>
      <vt:lpstr>Calibri Light</vt:lpstr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ملك محمد عيد رويشد الأحمدي</dc:creator>
  <cp:lastModifiedBy>ملك محمد عيد رويشد الأحمدي</cp:lastModifiedBy>
  <cp:revision>1</cp:revision>
  <dcterms:created xsi:type="dcterms:W3CDTF">2021-11-02T09:40:16Z</dcterms:created>
  <dcterms:modified xsi:type="dcterms:W3CDTF">2021-11-02T09:46:14Z</dcterms:modified>
</cp:coreProperties>
</file>