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355B90-87FE-4C6D-919C-655A0D257C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1EF1706-DA11-4C97-A48B-0721FE61A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4D98C0-1CAC-4C0D-AC8F-BA9466481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060236-456C-40F7-8882-61A2A1941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5F446D-6245-4397-B07E-B77F14F87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578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D9BE8B-8604-4401-ABD6-68E716F0F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662F9D4-23AC-44CF-A30C-C13E6A347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965FD6-37B8-47BD-AD13-6FE5E7EDA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B3A7BD-000C-4D66-BB62-77C03277C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7C3775-3640-47D3-BB0E-5F4F51C47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7150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A0FE1F6-0C09-404F-BEA1-5825682F35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ED72BE7-B7A0-4B19-978A-0846C6EBB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B2A07C-2704-4019-B529-65386644D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AA013E-09C4-4B4C-93F1-257B1A844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7043C2-EBFF-492E-A93E-71CC7F431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965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944685-869A-439F-A210-740CB58C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4C11206-BC26-4C64-8ED5-348A4F521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F4DBFD-9C00-4A9E-A070-6DB919362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86C3DE-A29A-49EA-9C82-78FB97F3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7F8B15-F24E-4DBB-B3B6-35C44A020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2918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AE2DC4-1BB6-4A48-B6B6-2637A20C0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C8597B6-00C3-4EF0-A343-DC04D413B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897ABA-1A2A-41C3-93CA-2C87EFD1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8F49B3-5A06-4586-B9F6-9A665A3ED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7D258E-7E0A-4D50-9E41-16DB085F6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367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06C0C5-6485-4FAC-9F11-DC1D53E27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C415B0-2B7E-4D41-9CDA-736B8C73E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5152C44-B6B6-4A5B-849F-91A54C4AF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D684BA4-C0EE-4E52-87B5-5112B54E0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F7634C9-DC3D-48F8-BDFB-13825B8BB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28E856-3B86-43E8-9EBE-6AAC140D4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578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785AB9-4D3B-4D59-8841-61FDA8D4D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4B5BB21-2B0C-478A-9150-EC72539C7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DA4D352-B40D-48CE-8317-78229B10A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7CA63FC-9464-4D54-A6E8-FCC1AB0E6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DCDB071-A1C1-4395-B96D-D3BDEA1F6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397F758-227E-4154-BD52-FBDFD42EC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FBDA325-5F26-4F18-91B4-845E8A32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3E9CA9E-39B8-48B9-97B8-5E411F35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65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5F6248-B4B7-4947-91E0-3F649B4F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B8C2A6C-DB2A-44A7-81E7-3EF8DA434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4328796-8407-4354-B24C-AC034EDD2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E24B5F0-3D4A-4057-886D-81EA06BA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730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495007F-ADD3-47DB-9134-ADEA8D0F5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084D810-45E6-4E86-8DD4-778DEC28C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B28D81F-BCE5-4642-9915-254F8EF7F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3805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EC723C-CB35-4950-8BD8-82A0FC765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5AB9D97-CAC2-4F86-8391-E021C26D2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135260-B1CD-4C42-A01D-6BE5ECE0BD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DDE2296-8909-4475-9362-370E73839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873B2F-AF10-4576-83F4-1880BC257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2D3BAEA-2033-4213-9CEC-7EF79223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309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A70B2F-BC8A-4081-A5AF-02525788D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C938C40-2E64-4459-B2B0-F0E307F1D0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74C653A-088B-4C4F-B1E7-C54BC66EDE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CDABBDE-31D7-472C-8599-2B4756AA6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80D4B4C-CEB7-4292-A1E5-C384A7909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E2A3865-FE27-47A0-8CD9-BFCD6B490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044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5ED7614-6C41-4EC9-9F8D-7133B04C0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3CCC23F-CB45-4240-B185-63B66EC85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84B139-26ED-43EE-94D7-8DDB55E7FB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84A08-34DC-4CA3-8354-199F41785D84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3ABCEE1-756F-44FF-B6C1-5F69CE1EB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470FC8-BFD7-49E0-B691-80FC83E12F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30FB7-9C1B-453D-9E29-F2C9D25FEE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712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5 - 4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64278" y="2158253"/>
            <a:ext cx="2321137" cy="272529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أحل مسألة الأعداد من 11 إلى 17</a:t>
            </a:r>
          </a:p>
          <a:p>
            <a:pPr algn="ctr"/>
            <a:r>
              <a:rPr lang="ar-SA" dirty="0"/>
              <a:t>بالبحث عن نمط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1C7DC9B-F4C1-4A50-872B-32B090DEB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3490" y="1829369"/>
            <a:ext cx="6230541" cy="399335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A77FF4A-ADBD-4AAE-8B82-B0C158E46E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3489" y="1487037"/>
            <a:ext cx="6230541" cy="2952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6964052-7D4C-40A8-947B-09DDC17118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7281" y="1743075"/>
            <a:ext cx="1455914" cy="41719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ED9673B-D76F-4B81-9B82-D02730C236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5277" y="1693069"/>
            <a:ext cx="1320021" cy="415359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3ED839E-85CA-43BC-8A1E-1C765C4C1F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7381" y="1693070"/>
            <a:ext cx="1402466" cy="41536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9228B16B-27EC-465D-BA46-6AA9515D3C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9019" y="1693069"/>
            <a:ext cx="1538361" cy="415360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B3BFD284-4CF9-43A3-B5B7-9CFF2B8F20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79757" y="1770529"/>
            <a:ext cx="2407443" cy="77544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1828031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35</Words>
  <Application>Microsoft Office PowerPoint</Application>
  <PresentationFormat>شاشة عريضة</PresentationFormat>
  <Paragraphs>10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2021-11-02T09:28:53Z</dcterms:created>
  <dcterms:modified xsi:type="dcterms:W3CDTF">2021-11-02T09:39:44Z</dcterms:modified>
</cp:coreProperties>
</file>