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  <p:sldId id="265" r:id="rId9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8E9F90F-7789-4575-909A-2504E2937D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E215AE7D-0542-4E01-977A-469B6D11E5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1A0317A-CEE5-405A-92B5-99698B868D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0D0A4-334B-4798-86CE-ED530AAED9F5}" type="datetimeFigureOut">
              <a:rPr lang="ar-SA" smtClean="0"/>
              <a:t>27/03/43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D09BED1-AA1A-4DEE-BD0B-4286B6D3C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2C58B55-D401-4FAE-A612-1FBE40499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F3703-03D8-4310-B4F1-8C56EFE888D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211240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3DB3144-57CF-4F1A-B038-52BE7BBF6D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182EEAAA-63C6-4B8D-81F1-C1924867A3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02FF108-68FE-4A3F-9F8A-6BE9A03316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0D0A4-334B-4798-86CE-ED530AAED9F5}" type="datetimeFigureOut">
              <a:rPr lang="ar-SA" smtClean="0"/>
              <a:t>27/03/43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91C4DF0-000E-417C-A097-17841A1D7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A0D8B02-9F25-4683-9CB5-8621CFBFE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F3703-03D8-4310-B4F1-8C56EFE888D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742185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73FB993A-813E-484A-9543-1C9BBFE445B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968A7F84-6887-4D3C-94EF-58866DD98E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E554725-73AD-4C46-BFB0-8D2CFC271D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0D0A4-334B-4798-86CE-ED530AAED9F5}" type="datetimeFigureOut">
              <a:rPr lang="ar-SA" smtClean="0"/>
              <a:t>27/03/43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DB41CB5-7596-408D-ADEC-2456A1C7FE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F472741-14B8-43BE-9FB4-B04819B85E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F3703-03D8-4310-B4F1-8C56EFE888D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41161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28C316C-B696-4594-8C2C-E343BFDDBB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4CC8713-DF43-4A22-9480-FA90548E3D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FBE4914-D8C9-419D-AFEE-8E003FFD42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0D0A4-334B-4798-86CE-ED530AAED9F5}" type="datetimeFigureOut">
              <a:rPr lang="ar-SA" smtClean="0"/>
              <a:t>27/03/43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0A92866-6F45-43B2-AA9E-B5A8C1FD54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8833F76-A43E-4DF8-98AA-AF0E08847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F3703-03D8-4310-B4F1-8C56EFE888D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52047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5C9A1FD-704C-4629-9835-C5891E78E3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BBB3DB83-9148-4B4E-A608-5E94B657AA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0DF6089-3B01-46BE-A195-529DB19A62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0D0A4-334B-4798-86CE-ED530AAED9F5}" type="datetimeFigureOut">
              <a:rPr lang="ar-SA" smtClean="0"/>
              <a:t>27/03/43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2CD4AD0-F408-446E-A394-D0CECE79F3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A26834A-CD33-4E7F-9169-46244D595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F3703-03D8-4310-B4F1-8C56EFE888D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49849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BCB9BC5-A700-4006-815C-50CC1C693C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8E19EC8-49D3-4470-8BEB-091D7CC904C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98CF23AA-EB64-4C3B-ADC9-267B7C5B52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E16C5C9F-A92B-4604-9B50-B2B23550FB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0D0A4-334B-4798-86CE-ED530AAED9F5}" type="datetimeFigureOut">
              <a:rPr lang="ar-SA" smtClean="0"/>
              <a:t>27/03/43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AF392EE8-029C-4805-B339-2354B8878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13D9F040-0E4A-40C5-97AE-6F549CE93E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F3703-03D8-4310-B4F1-8C56EFE888D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68006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2E60526-082F-4DE7-8C68-8A1BD3A2BA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42975F47-D1C5-443F-AE47-BA3963542D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D35009AC-18DC-4078-A3C5-F2AE91EEB9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1322BF3F-51D8-402D-9128-4A2C28095E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B54EE9B8-BE6F-4CE2-A196-BF9D99117C5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583220A7-62EB-43BA-BE67-04E36BBB36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0D0A4-334B-4798-86CE-ED530AAED9F5}" type="datetimeFigureOut">
              <a:rPr lang="ar-SA" smtClean="0"/>
              <a:t>27/03/43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19EDC3CD-7938-4AE9-B5CC-0444661D7F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7B2323CB-F563-489A-B91D-038EC6E6D3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F3703-03D8-4310-B4F1-8C56EFE888D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60401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15D7772-73B3-4DE5-93AE-CCA07CDD42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F3AF6578-9D66-4C48-8061-55C58154A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0D0A4-334B-4798-86CE-ED530AAED9F5}" type="datetimeFigureOut">
              <a:rPr lang="ar-SA" smtClean="0"/>
              <a:t>27/03/43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883E60E6-8726-463B-86A7-5C39938DF5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6D2444F4-CF56-42B0-9E66-10BB9A2D3B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F3703-03D8-4310-B4F1-8C56EFE888D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38700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54353462-4253-490D-8A43-4817F8C11F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0D0A4-334B-4798-86CE-ED530AAED9F5}" type="datetimeFigureOut">
              <a:rPr lang="ar-SA" smtClean="0"/>
              <a:t>27/03/43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6ED83B99-B3D2-4C1C-8F81-9B08C6E19D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8B1B5DF9-10ED-49F0-A514-4CB0E0DCE9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F3703-03D8-4310-B4F1-8C56EFE888D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328714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B4F38E6-E81C-4BAB-9140-F443D7CCDD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6F335E8-A20F-48A7-B8B6-DE5B782B92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16B9F170-E4D2-4CDE-AAF8-6B9381E72B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20A16767-D27E-48D4-97DF-FCA4D05A6E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0D0A4-334B-4798-86CE-ED530AAED9F5}" type="datetimeFigureOut">
              <a:rPr lang="ar-SA" smtClean="0"/>
              <a:t>27/03/43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5555854F-1188-42B5-A3E8-22E0D6F3C4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3E9DE7D2-A47F-4290-BFDE-C3E57DAB76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F3703-03D8-4310-B4F1-8C56EFE888D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97447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9E0D403-5D40-4F33-B84F-2285AFF0DF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EA5680AD-379E-47CC-9DD2-70E5E04808B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B6B9A639-6655-4DB6-85BD-024C3CAC02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8ECEED3F-9E59-4EB4-A482-CE2B866202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0D0A4-334B-4798-86CE-ED530AAED9F5}" type="datetimeFigureOut">
              <a:rPr lang="ar-SA" smtClean="0"/>
              <a:t>27/03/43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698C6265-2143-46C7-8960-3120B2F1DA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2108BE1B-070C-423A-87CF-3D0FF68C99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F3703-03D8-4310-B4F1-8C56EFE888D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681183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F5DE2129-9331-4327-9620-9DBF790B60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7619DC4F-AA56-47D5-8845-D24AF38BD7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48A25D5-46CD-48CA-A0AF-B3CDD89C8CF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70D0A4-334B-4798-86CE-ED530AAED9F5}" type="datetimeFigureOut">
              <a:rPr lang="ar-SA" smtClean="0"/>
              <a:t>27/03/43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45783B9-9BB5-4AA3-B301-E470A97F16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C5F6DE1-BE8A-49A3-BB44-E646E4CFEE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3F3703-03D8-4310-B4F1-8C56EFE888D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38488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55943" y="2741485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5093496" y="2207785"/>
            <a:ext cx="4873227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5 - 2</a:t>
            </a:r>
          </a:p>
          <a:p>
            <a:pPr algn="ctr"/>
            <a:r>
              <a:rPr lang="ar-SA" sz="54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الأعداد  13 ، 14، 15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وسيلة الشرح: سهم لليسار 1">
            <a:extLst>
              <a:ext uri="{FF2B5EF4-FFF2-40B4-BE49-F238E27FC236}">
                <a16:creationId xmlns:a16="http://schemas.microsoft.com/office/drawing/2014/main" id="{A94751A9-FD59-4CF6-B6CD-F351AE165F1C}"/>
              </a:ext>
            </a:extLst>
          </p:cNvPr>
          <p:cNvSpPr/>
          <p:nvPr/>
        </p:nvSpPr>
        <p:spPr>
          <a:xfrm>
            <a:off x="9515475" y="1556102"/>
            <a:ext cx="2321137" cy="3769519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u="sng" dirty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  <a:endParaRPr lang="ar-SA" dirty="0"/>
          </a:p>
          <a:p>
            <a:pPr algn="ctr"/>
            <a:r>
              <a:rPr lang="ar-SA" dirty="0"/>
              <a:t>أسمي الأعداد</a:t>
            </a:r>
          </a:p>
          <a:p>
            <a:pPr algn="ctr"/>
            <a:r>
              <a:rPr lang="ar-SA" dirty="0"/>
              <a:t>13 ،14، 15 </a:t>
            </a:r>
          </a:p>
          <a:p>
            <a:pPr algn="ctr"/>
            <a:r>
              <a:rPr lang="ar-SA" dirty="0"/>
              <a:t>وأميزها، وأعدها ،وأكتبها</a:t>
            </a:r>
          </a:p>
          <a:p>
            <a:pPr algn="ctr"/>
            <a:r>
              <a:rPr lang="ar-SA" dirty="0"/>
              <a:t>باستعمال أشياء ملموسة ورسوم توضيحية</a:t>
            </a:r>
          </a:p>
          <a:p>
            <a:pPr algn="ctr"/>
            <a:endParaRPr lang="ar-SA" dirty="0"/>
          </a:p>
          <a:p>
            <a:pPr algn="ctr"/>
            <a:r>
              <a:rPr lang="ar-SA" dirty="0">
                <a:solidFill>
                  <a:schemeClr val="accent6">
                    <a:lumMod val="75000"/>
                  </a:schemeClr>
                </a:solidFill>
              </a:rPr>
              <a:t>المفردات</a:t>
            </a:r>
            <a:endParaRPr lang="ar-SA" dirty="0"/>
          </a:p>
          <a:p>
            <a:pPr algn="ctr"/>
            <a:r>
              <a:rPr lang="ar-SA" dirty="0"/>
              <a:t>ثلاثة عشر</a:t>
            </a:r>
          </a:p>
          <a:p>
            <a:pPr algn="ctr"/>
            <a:r>
              <a:rPr lang="ar-SA" dirty="0"/>
              <a:t>أربعة عشر</a:t>
            </a:r>
          </a:p>
          <a:p>
            <a:pPr algn="ctr"/>
            <a:r>
              <a:rPr lang="ar-SA" dirty="0"/>
              <a:t>خمسة عشر</a:t>
            </a:r>
          </a:p>
          <a:p>
            <a:pPr algn="ctr"/>
            <a:endParaRPr lang="ar-SA" dirty="0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26B9B5B3-61FA-45DA-B5D2-D517FE424B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78882" y="1682308"/>
            <a:ext cx="6908006" cy="3769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71227842-9DCB-48F0-AF26-26600E87FD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93169" y="2366963"/>
            <a:ext cx="9334500" cy="2405062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75D1CCED-D84C-4149-8149-5DF89795AC4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76662" y="1762260"/>
            <a:ext cx="7843838" cy="473734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4169524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FB97B26D-586D-45AB-A8E4-BD8BBD002C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45569" y="2322560"/>
            <a:ext cx="9201150" cy="2420890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AC5A159A-210A-4DF2-B1E5-AA8A1D24714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76662" y="1762260"/>
            <a:ext cx="7843838" cy="473734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9176806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A706BF74-1338-4EFE-B831-B0F22B729C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50332" y="2531268"/>
            <a:ext cx="9105900" cy="2276476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F41CB455-96D5-4E0D-9B4C-2AFA538A9F9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76662" y="1762260"/>
            <a:ext cx="7843838" cy="473734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6202114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2532FACB-9819-41BA-BCD0-DF1D4A7ED8B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17871" y="2524124"/>
            <a:ext cx="9077325" cy="2119313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BE3BC51F-EF0B-4B68-AADA-90303DD6F15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86409" y="1768819"/>
            <a:ext cx="3495675" cy="60007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4843111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3AD110AD-061F-4053-BF09-E3E159994F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26494" y="2591250"/>
            <a:ext cx="9201150" cy="2209350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95ED72BB-E67A-42EA-BE15-308570814DE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86409" y="1768819"/>
            <a:ext cx="3495675" cy="60007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6577130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EFD6F671-5C31-4C7C-84DA-29669D5A322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0393" y="2242867"/>
            <a:ext cx="8451057" cy="3414712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54873E75-B8FB-49BF-80B0-0AC43AF7856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15238" y="1685655"/>
            <a:ext cx="3676649" cy="557212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821820045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83</Words>
  <Application>Microsoft Office PowerPoint</Application>
  <PresentationFormat>شاشة عريضة</PresentationFormat>
  <Paragraphs>21</Paragraphs>
  <Slides>8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8</vt:i4>
      </vt:variant>
    </vt:vector>
  </HeadingPairs>
  <TitlesOfParts>
    <vt:vector size="13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2021-11-02T08:52:25Z</dcterms:created>
  <dcterms:modified xsi:type="dcterms:W3CDTF">2021-11-02T09:05:37Z</dcterms:modified>
</cp:coreProperties>
</file>