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9673CB3-3139-4E20-9DFC-139BAB4C41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2510DB1-5C26-4FE0-AE2C-9ADD28699E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BAF2144-5FA2-4A04-A473-F22BB44E1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FD6E-CE9F-4D57-95D4-7A9D1A80D6E6}" type="datetimeFigureOut">
              <a:rPr lang="ar-SA" smtClean="0"/>
              <a:t>26/03/43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A397F1C-04EC-4C7B-9D1F-42D407271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D6C18C6-CF84-4354-9B4A-98D10A43D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1F735-B78F-4411-9CF6-DED78EADDE2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17645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54DE410-0440-4D7F-98EE-CF7F0A72E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8818AEC-6EF6-4B80-AFFE-679847646F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A502CFC-63EA-4A88-B53C-CB1A4FB44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FD6E-CE9F-4D57-95D4-7A9D1A80D6E6}" type="datetimeFigureOut">
              <a:rPr lang="ar-SA" smtClean="0"/>
              <a:t>26/03/43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2232647-2882-4767-89B7-E1DDA98F7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8A2898D-8ECB-48B9-9C0B-FC5AFAF07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1F735-B78F-4411-9CF6-DED78EADDE2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73610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0951D19E-E407-4A1F-9E4F-A3853D1875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004C91E-301E-49D8-8CE6-3D5481E0A9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5894456-4F82-48EA-98A0-60684C40A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FD6E-CE9F-4D57-95D4-7A9D1A80D6E6}" type="datetimeFigureOut">
              <a:rPr lang="ar-SA" smtClean="0"/>
              <a:t>26/03/43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A16E9F9-AD55-40BE-AB60-8F0830114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E617C2C-0F8A-4855-9390-DFD9FE8D6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1F735-B78F-4411-9CF6-DED78EADDE2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23467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5C59E83-3410-4A46-A666-5E6DBDB01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BB3EC12-65C6-4F0D-AA38-BD69D86B1D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2112831-011E-49A6-A640-382445A5C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FD6E-CE9F-4D57-95D4-7A9D1A80D6E6}" type="datetimeFigureOut">
              <a:rPr lang="ar-SA" smtClean="0"/>
              <a:t>26/03/43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CDA3F62-571E-4719-814A-2FFE93747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675C948-EE2F-4AA2-AF5A-82A75C691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1F735-B78F-4411-9CF6-DED78EADDE2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96779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9A72CE7-FCCC-4924-A499-E00D0F674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98774C0-BE7A-47F1-AA79-9A518CFBA3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A2F2099-DE79-4540-9C5B-B1CFA9BE7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FD6E-CE9F-4D57-95D4-7A9D1A80D6E6}" type="datetimeFigureOut">
              <a:rPr lang="ar-SA" smtClean="0"/>
              <a:t>26/03/43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84F7072-2C48-4B6B-A432-1A7A6738C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203D814-8449-4AB1-AD16-CA034CFC4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1F735-B78F-4411-9CF6-DED78EADDE2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64406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7CF2B3F-A1E8-4C73-A74B-95CB6DF71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5A072E6-6E0D-4C9B-8EDD-30E269CDD6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74AE08B-F0E8-4992-9B05-956C276CE4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15162C5-4252-4FEE-B2AF-9BCC02086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FD6E-CE9F-4D57-95D4-7A9D1A80D6E6}" type="datetimeFigureOut">
              <a:rPr lang="ar-SA" smtClean="0"/>
              <a:t>26/03/43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AEE9456-F70D-4B3A-B1AE-6C1D72413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E5EBED8-4440-4709-AE75-B029F2631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1F735-B78F-4411-9CF6-DED78EADDE2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71011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B42B74D-9543-4C94-B33B-D4DEAD2E5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3C63D6F-4140-4247-B732-E439D02E47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AE8C898-84B8-4339-98A3-C0DB920151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5C4C0FA5-F587-48A5-8941-593307C6B9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4B100552-5E4B-441B-AED1-2CD26F1994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77E19CFC-718D-45B8-BD21-0130E34B6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FD6E-CE9F-4D57-95D4-7A9D1A80D6E6}" type="datetimeFigureOut">
              <a:rPr lang="ar-SA" smtClean="0"/>
              <a:t>26/03/43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E602FDF6-8552-4C74-940A-A17EB5D5C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34FEE2D-57C3-404D-A39E-44E459D84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1F735-B78F-4411-9CF6-DED78EADDE2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47508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C9538CA-2692-494C-87FE-B7DD42602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72BCBFFE-4322-45DE-B138-487B6C35F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FD6E-CE9F-4D57-95D4-7A9D1A80D6E6}" type="datetimeFigureOut">
              <a:rPr lang="ar-SA" smtClean="0"/>
              <a:t>26/03/43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2444301-12C7-4462-9BC1-863D4726A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661EEEDC-38AD-4FC4-93A9-B364CBB68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1F735-B78F-4411-9CF6-DED78EADDE2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88688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1AB0776D-87D5-4B74-A366-923F2607F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FD6E-CE9F-4D57-95D4-7A9D1A80D6E6}" type="datetimeFigureOut">
              <a:rPr lang="ar-SA" smtClean="0"/>
              <a:t>26/03/43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6F9910BF-96B3-491E-A8AB-6F1ED4347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F38BB6F4-D910-47EC-A390-10EDDB66D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1F735-B78F-4411-9CF6-DED78EADDE2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54085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1E4D264-AB82-4B0E-9CC0-0CAE46FB1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8603EF3-7489-4571-AB44-D8AE3FDC2A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78EE283-B548-4C8E-BA77-F84E371643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999271C-6223-47C0-B199-078F3CB6F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FD6E-CE9F-4D57-95D4-7A9D1A80D6E6}" type="datetimeFigureOut">
              <a:rPr lang="ar-SA" smtClean="0"/>
              <a:t>26/03/43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2901024-BBA1-4756-AF3F-D91F9A63A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25BD07B-6291-4A72-86FB-10CB97D10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1F735-B78F-4411-9CF6-DED78EADDE2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7830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79326FD-1985-423B-82B6-8C4D371FF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12A13061-D1E5-42A2-9AE1-D40F597860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7D6C061-3992-4881-8AF9-2833D88CD7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54293FD-6B46-448F-B638-4A045FCC3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FD6E-CE9F-4D57-95D4-7A9D1A80D6E6}" type="datetimeFigureOut">
              <a:rPr lang="ar-SA" smtClean="0"/>
              <a:t>26/03/43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1CE1B81-3D39-4D06-95C5-F472872F8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7857F9A-A808-41F9-936C-D45774A7E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1F735-B78F-4411-9CF6-DED78EADDE2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90890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95B02335-D536-4B25-92A9-B3A77954F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F48B581-8C8C-42B1-B234-89F169F6A0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DF7E3C7-8E6D-4994-A17D-D92CD5C50E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2FD6E-CE9F-4D57-95D4-7A9D1A80D6E6}" type="datetimeFigureOut">
              <a:rPr lang="ar-SA" smtClean="0"/>
              <a:t>26/03/43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C649898-19DF-4B0E-90B4-65D360B3F4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6BF1806-09DE-4F67-9CA4-B70F890E9B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1F735-B78F-4411-9CF6-DED78EADDE2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26350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93496" y="2207785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5 - 1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العددان 11 ، 12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515475" y="1682310"/>
            <a:ext cx="2321137" cy="3643311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u="sng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  <a:endParaRPr lang="ar-SA" dirty="0"/>
          </a:p>
          <a:p>
            <a:pPr algn="ctr"/>
            <a:r>
              <a:rPr lang="ar-SA" dirty="0"/>
              <a:t>أسمي العددين</a:t>
            </a:r>
          </a:p>
          <a:p>
            <a:pPr algn="ctr"/>
            <a:r>
              <a:rPr lang="ar-SA" dirty="0"/>
              <a:t>11 ، 12 </a:t>
            </a:r>
          </a:p>
          <a:p>
            <a:pPr algn="ctr"/>
            <a:r>
              <a:rPr lang="ar-SA" dirty="0"/>
              <a:t>وأميزهما، وأعدهما ،وأكتبهما</a:t>
            </a:r>
          </a:p>
          <a:p>
            <a:pPr algn="ctr"/>
            <a:r>
              <a:rPr lang="ar-SA" dirty="0"/>
              <a:t>باستعمال أشياء ملموسة ورسوم توضيحية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  <a:endParaRPr lang="ar-SA" dirty="0"/>
          </a:p>
          <a:p>
            <a:pPr algn="ctr"/>
            <a:r>
              <a:rPr lang="ar-SA" dirty="0"/>
              <a:t>أحد عشر</a:t>
            </a:r>
          </a:p>
          <a:p>
            <a:pPr algn="ctr"/>
            <a:r>
              <a:rPr lang="ar-SA" dirty="0"/>
              <a:t>اثنا عشر</a:t>
            </a:r>
          </a:p>
          <a:p>
            <a:pPr algn="ctr"/>
            <a:endParaRPr lang="ar-SA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21E6104-DCBB-4305-9742-87C5A4C896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1650" y="1793081"/>
            <a:ext cx="7550944" cy="3271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865519" y="5543461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CCF95D-8321-4F98-8B3F-AEDDDCD22C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2687" y="2402680"/>
            <a:ext cx="9058275" cy="2562225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E3D6314A-1713-40EA-AFD2-E693E6ED64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21890" y="1652587"/>
            <a:ext cx="7684294" cy="58102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77066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865519" y="5543461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D1EB115-8E44-4D3D-AC1A-BF63CB3BCB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2199" y="2309812"/>
            <a:ext cx="9153525" cy="294798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66CF93E8-4A3B-48C8-876C-73591684B1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1880" y="1652587"/>
            <a:ext cx="7684294" cy="58102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818250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865519" y="5543461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F9C9564D-1A07-460D-8836-550617FBBB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4116" y="2543174"/>
            <a:ext cx="9182100" cy="2271713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CEC99A83-DB9D-4427-86CD-F4A4788EF5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93744" y="1716880"/>
            <a:ext cx="4426744" cy="59055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157093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865519" y="5543461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DD16A70-7954-46FD-8E2A-1476C9438C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2200" y="2452687"/>
            <a:ext cx="9067800" cy="2390776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FB8B0306-B5AF-405E-9BF6-C622869036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93744" y="1716880"/>
            <a:ext cx="4426744" cy="59055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14649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865519" y="5543461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A82C3CF-729B-4D50-99E7-F2D59DB7A4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6487" y="2390862"/>
            <a:ext cx="9124950" cy="2616994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6D164E3F-8BF9-4D59-85E6-20C7897628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9407" y="1809837"/>
            <a:ext cx="4570811" cy="58102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115181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865519" y="5543461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2CFFEC48-12AB-4700-B8AC-8AE02CA137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5055" y="2497930"/>
            <a:ext cx="9096375" cy="2647951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71BDDD20-1976-4350-822E-18E8CDE809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9407" y="1809837"/>
            <a:ext cx="4570811" cy="58102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4224148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77</Words>
  <Application>Microsoft Office PowerPoint</Application>
  <PresentationFormat>شاشة عريضة</PresentationFormat>
  <Paragraphs>20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3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2021-11-01T05:32:48Z</dcterms:created>
  <dcterms:modified xsi:type="dcterms:W3CDTF">2021-11-01T05:47:33Z</dcterms:modified>
</cp:coreProperties>
</file>