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60" r:id="rId3"/>
    <p:sldId id="258" r:id="rId4"/>
    <p:sldId id="259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BD935A1-2E52-4AD1-8EAE-791532963C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C8BB827-7EC0-42AE-924D-87AC2B5A1B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D5744F4-8B7E-4E8D-A43A-F8C018CE3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138C4-A5DA-4237-840D-5C9BA944254E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076DEC9-50A4-4855-9E3B-9DBC5D7B2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323F717-EDC4-4D12-8FAC-28569FA83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4B52-D2A2-48A1-B774-545490B7BF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260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EC9EDFA-5507-4BD6-8969-3CF529F90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8A9DA0B-7C6A-45F8-8497-FC78FD6169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AEC501A-6E15-4F83-A566-A7CF12B52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138C4-A5DA-4237-840D-5C9BA944254E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E561000-D234-4D37-91A1-436A52335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068329E-B8EE-427E-9170-385BE0D3C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4B52-D2A2-48A1-B774-545490B7BF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036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40BB96D-9A7B-41F7-BC7F-C9F507B401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9B55B21-AF0E-4341-93C9-E295A43E0C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95C65EF-2601-42C2-9533-15A5399D2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138C4-A5DA-4237-840D-5C9BA944254E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908044A-B662-4B71-9B7F-C718AA711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1F09A0C-71B0-4425-B010-F022713E7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4B52-D2A2-48A1-B774-545490B7BF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4382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79DFE3C-3747-4E63-888A-9AC2EBCFB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E99C4DE-490F-4818-ADBF-341F38EA0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FD8ECF3-2C2F-40EC-ADD1-F4839072D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138C4-A5DA-4237-840D-5C9BA944254E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4F75ACD-9B27-45D4-B948-7CB5F9591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2FDC344-C0E7-423D-B867-327351FDF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4B52-D2A2-48A1-B774-545490B7BF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968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5F9305-60AD-4ECC-9BDE-F69FAE923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E5DE30B-A7A0-439F-8F82-3B05110F3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3F50048-8F95-4B3F-9459-EAABA3681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138C4-A5DA-4237-840D-5C9BA944254E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A444305-A490-4C25-82DA-25728AD00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C90C0B1-579E-4087-9928-6919726C7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4B52-D2A2-48A1-B774-545490B7BF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9962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153138-1A8F-406E-9F2A-2FB22EB57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8CC8B0B-431C-4AB7-BB0B-AF32F9F5F5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225E28C-7857-46D7-B792-A26C236B91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A1D3D6A-2FDE-458B-9D74-CFCCF5977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138C4-A5DA-4237-840D-5C9BA944254E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929927A-A00D-4A7C-95C4-DBEE9B096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26F3F6A-9418-4276-B0DC-86550C7CF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4B52-D2A2-48A1-B774-545490B7BF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2295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FF09D8-97D5-4E6F-B889-401A0EC2D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0534D6E-5085-4C7A-A2A7-3BD5B440C4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33577B5-990D-45DE-9252-22F763F97A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5697D43A-B2D9-4260-9393-D7D4D74956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0457AE4-F38F-4E93-840B-8614186AD0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77DB804-FE8E-49FA-A23D-EE8C9A72F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138C4-A5DA-4237-840D-5C9BA944254E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BA59E3C-F6B2-4436-842B-D1DDF4DEC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C36E576-F02E-47B6-B3E3-C51F3EB27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4B52-D2A2-48A1-B774-545490B7BF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46314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4C4CE19-B476-4226-8ED8-7D84C8ABA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6617C0D8-20C3-4833-BD04-C67B31C4A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138C4-A5DA-4237-840D-5C9BA944254E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1590595-0731-411D-AA05-9041C65FA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E8F799A-B22F-4968-AE30-A36F219F0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4B52-D2A2-48A1-B774-545490B7BF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293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93F4D25-5670-4D6C-BB17-2B5D62993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138C4-A5DA-4237-840D-5C9BA944254E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C4A0B21-B74B-4C2D-A868-B86C54C47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87F9D33-8A08-4DB4-8C24-FE134CAE7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4B52-D2A2-48A1-B774-545490B7BF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9172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E0340D-1654-41CE-B886-A6CC9663B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671BA4-D9EC-478C-AA22-DF7D73223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C6375F1-C50C-47BC-85F0-5A7EF47772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654AF2F-B045-41B8-A32F-4B19E859A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138C4-A5DA-4237-840D-5C9BA944254E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4F914B9-73C8-4328-8B03-1A29509C7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D08993F-EAF9-4B41-A415-CA3D30C5F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4B52-D2A2-48A1-B774-545490B7BF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1609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F4CFEE4-D2E5-4034-AFA5-76C91CFBE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B0C342E-83A5-4708-8BB4-41C2ACF624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C63028F-CDF5-4A89-8CEC-26E14D691D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22D79D0-B462-407A-8455-B52E0EB46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138C4-A5DA-4237-840D-5C9BA944254E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5D27C4B-6384-4D6F-8336-9BC1A14F4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5EA6498-AC1A-4113-B8FA-8F480B7CD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4B52-D2A2-48A1-B774-545490B7BF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17039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2C8BCCF-2897-4927-9ADD-E3C274512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F2F7FD4-D121-47A6-8E7B-7919EF8726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9CD6EF8-F9F0-4842-B2D2-1737BD61A0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138C4-A5DA-4237-840D-5C9BA944254E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0E04568-0CD1-4070-B25A-0ECCBEF310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070C37D-7561-47B0-B58A-114FC52E0A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D4B52-D2A2-48A1-B774-545490B7BF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0703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3.wdp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8487" y="2577178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770959" y="1890117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التهـيـئ</a:t>
            </a:r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ة</a:t>
            </a:r>
            <a:r>
              <a:rPr lang="ar-SA" sz="48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374491" cy="1349853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2A3801A-325E-4A1F-BDD8-F23C4FB6C7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0837" y="2219324"/>
            <a:ext cx="8296275" cy="301942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EAFA22EC-BF35-4F8F-B7C5-2FB12ECEFC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743825" y="1619251"/>
            <a:ext cx="3443287" cy="51673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1665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374491" cy="1349853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A6F6F8C-CE34-450D-A518-37CB838D15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599" y="2369343"/>
            <a:ext cx="8315325" cy="2759869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DA760A43-493B-47D3-B701-AA4FCFF124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15325" y="1700213"/>
            <a:ext cx="2895599" cy="41503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767078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374491" cy="1349853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86936" y="562619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7E139B9-F306-458C-A2B5-51AFE241FC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166" y="2153998"/>
            <a:ext cx="8770145" cy="3395662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32708E12-2EBE-478A-B8DF-29CE16FB52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60543" y="1658532"/>
            <a:ext cx="3483768" cy="41893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1607645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25</Words>
  <Application>Microsoft Office PowerPoint</Application>
  <PresentationFormat>شاشة عريضة</PresentationFormat>
  <Paragraphs>6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2021-11-01T05:15:23Z</dcterms:created>
  <dcterms:modified xsi:type="dcterms:W3CDTF">2021-11-01T05:31:04Z</dcterms:modified>
</cp:coreProperties>
</file>