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7" r:id="rId2"/>
    <p:sldId id="259" r:id="rId3"/>
    <p:sldId id="260" r:id="rId4"/>
    <p:sldId id="261" r:id="rId5"/>
    <p:sldId id="262" r:id="rId6"/>
    <p:sldId id="263" r:id="rId7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1987" autoAdjust="0"/>
    <p:restoredTop sz="94660"/>
  </p:normalViewPr>
  <p:slideViewPr>
    <p:cSldViewPr snapToGrid="0">
      <p:cViewPr varScale="1">
        <p:scale>
          <a:sx n="89" d="100"/>
          <a:sy n="89" d="100"/>
        </p:scale>
        <p:origin x="68" y="2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4FDEDEA2-1BAE-46A1-AAEC-06EA50635FA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1B74C93E-91FD-448C-8C8A-FB5F801C9F3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88E817C6-6386-40CB-9330-739F7437B8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01265-EF2D-4F2B-A6A2-05D409BD9AD4}" type="datetimeFigureOut">
              <a:rPr lang="ar-SA" smtClean="0"/>
              <a:t>20/04/43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6CF820C1-76B6-4F43-82BE-7B29AEBDAD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55056478-5B8E-4B46-B90C-8224B63451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A036F8-CCAF-4635-9638-9E1D1D01948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8577607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5DADA7EA-6FE9-4597-B466-37A14AD4EE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8FC3D8E0-A7BB-4B97-86E6-4B12507C097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4F24B2D7-B2A4-42A5-914C-8A34E7753B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01265-EF2D-4F2B-A6A2-05D409BD9AD4}" type="datetimeFigureOut">
              <a:rPr lang="ar-SA" smtClean="0"/>
              <a:t>20/04/43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BCAA78F4-3D68-49C5-ADAF-D1821B624F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A6EFBD6D-DBA1-40CE-A2E4-4A7C331C0D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A036F8-CCAF-4635-9638-9E1D1D01948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2124652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A8717779-7305-4D12-A098-052CBF0268D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C7FFB235-4658-48D7-9312-261690E1BAB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49BA37E1-8914-4B7C-AB38-406D57018A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01265-EF2D-4F2B-A6A2-05D409BD9AD4}" type="datetimeFigureOut">
              <a:rPr lang="ar-SA" smtClean="0"/>
              <a:t>20/04/43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7BB7E664-7B37-4DD8-B62F-8CA87DA46B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68332A3B-A141-4BBE-B75C-0B45A8CD50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A036F8-CCAF-4635-9638-9E1D1D01948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5420196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DDA2B4B7-0DEA-4F5D-86BA-7B8DFF47D0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8758602F-782E-4732-AF36-ABA8855DF3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9B92F79D-E6C8-4945-B6B1-18472B1B7A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01265-EF2D-4F2B-A6A2-05D409BD9AD4}" type="datetimeFigureOut">
              <a:rPr lang="ar-SA" smtClean="0"/>
              <a:t>20/04/43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5A893DAA-05DE-4EEE-91BA-C861ED75C4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3D70D366-6270-4E33-940A-06DDDE532C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A036F8-CCAF-4635-9638-9E1D1D01948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7725051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E98399FB-1306-465C-BB66-C37F5B462E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67E74330-00F9-4659-9403-B4F9CDD3A10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5F2B10F2-A23D-497F-B2A4-54BF934B48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01265-EF2D-4F2B-A6A2-05D409BD9AD4}" type="datetimeFigureOut">
              <a:rPr lang="ar-SA" smtClean="0"/>
              <a:t>20/04/43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BA252EC0-7F33-4A75-B587-E5955C96B4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9C8091B2-DAB7-4833-A035-3E78211145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A036F8-CCAF-4635-9638-9E1D1D01948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7313662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3E774E77-C7CF-4B7F-A064-92C35508DC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0E849D0F-7AAB-4313-9B72-A8534E447B5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BB526C99-005C-4132-97FE-9113870FA28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10E0F744-88F8-4E36-BC7C-2D3468485F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01265-EF2D-4F2B-A6A2-05D409BD9AD4}" type="datetimeFigureOut">
              <a:rPr lang="ar-SA" smtClean="0"/>
              <a:t>20/04/43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2BB933EC-4EBB-40F9-B72F-C02AC7915B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BE1D70CF-43CB-43FC-B568-73C77B37E6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A036F8-CCAF-4635-9638-9E1D1D01948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5099339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49D4837A-87A7-4BF2-83CE-37666AA343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C424A7C0-0F9E-4925-9FA3-46E5B66D438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F05D270E-F5A8-474B-B205-5DCC3E658D8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EE021879-758E-4E22-BE39-EF2EAE3685C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42436F92-7174-4B8E-9016-AB93B8C7ECC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3FFEF94E-703B-4566-9A17-2647618E85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01265-EF2D-4F2B-A6A2-05D409BD9AD4}" type="datetimeFigureOut">
              <a:rPr lang="ar-SA" smtClean="0"/>
              <a:t>20/04/43</a:t>
            </a:fld>
            <a:endParaRPr lang="ar-SA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BA10C98C-3872-40BB-AD83-9594114D0C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CED0E54A-2B4E-4DC5-B829-8B3A852B0B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A036F8-CCAF-4635-9638-9E1D1D01948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7163415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D11A71D0-FBB1-4D21-B733-4E0BC069DA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EF9EC787-358C-45CE-BF64-2E5B55E066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01265-EF2D-4F2B-A6A2-05D409BD9AD4}" type="datetimeFigureOut">
              <a:rPr lang="ar-SA" smtClean="0"/>
              <a:t>20/04/43</a:t>
            </a:fld>
            <a:endParaRPr lang="ar-SA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89A7530A-7F91-46A5-BCA9-B5FF005E1E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2FB04607-F0E5-4E48-AB87-520B80C6DF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A036F8-CCAF-4635-9638-9E1D1D01948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7951255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4215412A-07C1-4DBD-8947-2A22C8A12D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01265-EF2D-4F2B-A6A2-05D409BD9AD4}" type="datetimeFigureOut">
              <a:rPr lang="ar-SA" smtClean="0"/>
              <a:t>20/04/43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47E44922-66DB-4102-A227-B21E91EFDF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803FF37F-51DF-4A81-8315-D24FCC496E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A036F8-CCAF-4635-9638-9E1D1D01948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226986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047E2EC2-245C-4747-8F45-6154545471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B2A4A166-AC50-4927-A3D8-725B20E093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64BD65AF-E0FA-44BB-80EC-DFF8380EF32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7ACCC90F-9FA0-43E6-BDD4-E6A779E625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01265-EF2D-4F2B-A6A2-05D409BD9AD4}" type="datetimeFigureOut">
              <a:rPr lang="ar-SA" smtClean="0"/>
              <a:t>20/04/43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167B165E-74AA-4B7F-AA3E-0D9527CB5E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8E4E2B15-52DF-4430-A3A3-C67E28E473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A036F8-CCAF-4635-9638-9E1D1D01948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2895103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E4DA9317-E065-45FC-A041-AE656FF5F5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8109AC50-2FCA-4108-B925-BDDE0655C38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6E53198A-E22E-4730-BF00-7F22C90F77A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60833C3C-1B33-4C3D-8BF5-35B005B68F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01265-EF2D-4F2B-A6A2-05D409BD9AD4}" type="datetimeFigureOut">
              <a:rPr lang="ar-SA" smtClean="0"/>
              <a:t>20/04/43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95BEEC6C-57CA-44B5-89C5-4BF77121DB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7C62DD33-A630-4A80-89D5-6AF948B6E2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A036F8-CCAF-4635-9638-9E1D1D01948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2174210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E3F8A5B6-583B-4251-8309-1A646155A8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DE457118-0F2A-4D82-A168-0A86B0BDC60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2F33A2AB-1D78-4456-9DA1-A376283FAFD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101265-EF2D-4F2B-A6A2-05D409BD9AD4}" type="datetimeFigureOut">
              <a:rPr lang="ar-SA" smtClean="0"/>
              <a:t>20/04/43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073DD7F5-2794-414B-ADC9-2ABAB2F5D9D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E0672624-E7A8-4665-A145-1021FDDE21B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A036F8-CCAF-4635-9638-9E1D1D01948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854676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0.png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847" y="1479072"/>
            <a:ext cx="1857374" cy="194992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658349" y="5383306"/>
            <a:ext cx="1857375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8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8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8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endParaRPr lang="en-US" sz="280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17" name="Google Shape;104;p15">
            <a:extLst>
              <a:ext uri="{FF2B5EF4-FFF2-40B4-BE49-F238E27FC236}">
                <a16:creationId xmlns:a16="http://schemas.microsoft.com/office/drawing/2014/main" id="{F45B13AA-3B3A-4661-ACD0-FFB74AF6E563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9955943" y="2741485"/>
            <a:ext cx="1123418" cy="929003"/>
          </a:xfrm>
          <a:prstGeom prst="rect">
            <a:avLst/>
          </a:prstGeom>
          <a:noFill/>
          <a:ln>
            <a:noFill/>
          </a:ln>
        </p:spPr>
      </p:pic>
      <p:sp>
        <p:nvSpPr>
          <p:cNvPr id="18" name="مربع نص 17">
            <a:extLst>
              <a:ext uri="{FF2B5EF4-FFF2-40B4-BE49-F238E27FC236}">
                <a16:creationId xmlns:a16="http://schemas.microsoft.com/office/drawing/2014/main" id="{16745F15-3C76-4CEB-92E4-AF4DAB9FA374}"/>
              </a:ext>
            </a:extLst>
          </p:cNvPr>
          <p:cNvSpPr txBox="1"/>
          <p:nvPr/>
        </p:nvSpPr>
        <p:spPr>
          <a:xfrm>
            <a:off x="5050631" y="2244060"/>
            <a:ext cx="4744643" cy="2369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ar-SA" sz="4000" b="1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5 - 9</a:t>
            </a:r>
          </a:p>
          <a:p>
            <a:pPr algn="ctr"/>
            <a:r>
              <a:rPr lang="ar-SA" sz="5400" b="1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جمع ثلاثة أعداد </a:t>
            </a:r>
          </a:p>
          <a:p>
            <a:pPr algn="ctr"/>
            <a:r>
              <a:rPr lang="ar-SA" sz="5400" b="1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كل منها مكون من رقمين</a:t>
            </a:r>
          </a:p>
        </p:txBody>
      </p:sp>
    </p:spTree>
    <p:extLst>
      <p:ext uri="{BB962C8B-B14F-4D97-AF65-F5344CB8AC3E}">
        <p14:creationId xmlns:p14="http://schemas.microsoft.com/office/powerpoint/2010/main" val="11074372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754499" y="5657579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2" name="وسيلة الشرح: سهم لليسار 1">
            <a:extLst>
              <a:ext uri="{FF2B5EF4-FFF2-40B4-BE49-F238E27FC236}">
                <a16:creationId xmlns:a16="http://schemas.microsoft.com/office/drawing/2014/main" id="{A94751A9-FD59-4CF6-B6CD-F351AE165F1C}"/>
              </a:ext>
            </a:extLst>
          </p:cNvPr>
          <p:cNvSpPr/>
          <p:nvPr/>
        </p:nvSpPr>
        <p:spPr>
          <a:xfrm>
            <a:off x="9601200" y="2250281"/>
            <a:ext cx="2235412" cy="2636044"/>
          </a:xfrm>
          <a:prstGeom prst="leftArrowCallout">
            <a:avLst/>
          </a:prstGeom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 u="sng" dirty="0">
              <a:solidFill>
                <a:schemeClr val="accent6">
                  <a:lumMod val="75000"/>
                </a:schemeClr>
              </a:solidFill>
            </a:endParaRPr>
          </a:p>
          <a:p>
            <a:pPr algn="ctr"/>
            <a:endParaRPr lang="ar-SA" u="sng" dirty="0">
              <a:solidFill>
                <a:schemeClr val="accent6">
                  <a:lumMod val="75000"/>
                </a:schemeClr>
              </a:solidFill>
            </a:endParaRPr>
          </a:p>
          <a:p>
            <a:pPr algn="ctr"/>
            <a:r>
              <a:rPr lang="ar-SA" u="sng" dirty="0">
                <a:solidFill>
                  <a:schemeClr val="accent6">
                    <a:lumMod val="75000"/>
                  </a:schemeClr>
                </a:solidFill>
              </a:rPr>
              <a:t>فكرة الدرس</a:t>
            </a:r>
          </a:p>
          <a:p>
            <a:pPr algn="ctr"/>
            <a:endParaRPr lang="ar-SA" dirty="0"/>
          </a:p>
          <a:p>
            <a:pPr algn="ctr"/>
            <a:r>
              <a:rPr lang="ar-SA" dirty="0"/>
              <a:t>أجمع ثلاثة أعداد يتكون كل منها من رقمين على الأكثر</a:t>
            </a:r>
          </a:p>
          <a:p>
            <a:pPr algn="ctr"/>
            <a:endParaRPr lang="ar-SA" dirty="0"/>
          </a:p>
          <a:p>
            <a:pPr algn="ctr"/>
            <a:r>
              <a:rPr lang="ar-SA" dirty="0"/>
              <a:t> </a:t>
            </a:r>
          </a:p>
          <a:p>
            <a:pPr algn="ctr"/>
            <a:endParaRPr lang="ar-SA" dirty="0"/>
          </a:p>
          <a:p>
            <a:pPr algn="ctr"/>
            <a:endParaRPr lang="ar-SA" dirty="0"/>
          </a:p>
          <a:p>
            <a:pPr algn="ctr"/>
            <a:endParaRPr lang="ar-SA" dirty="0"/>
          </a:p>
        </p:txBody>
      </p:sp>
      <p:pic>
        <p:nvPicPr>
          <p:cNvPr id="4" name="صورة 3">
            <a:extLst>
              <a:ext uri="{FF2B5EF4-FFF2-40B4-BE49-F238E27FC236}">
                <a16:creationId xmlns:a16="http://schemas.microsoft.com/office/drawing/2014/main" id="{7A2D4E94-A795-4069-8EAA-90371E67383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07544" y="3338242"/>
            <a:ext cx="5786437" cy="2319337"/>
          </a:xfrm>
          <a:prstGeom prst="rect">
            <a:avLst/>
          </a:prstGeom>
        </p:spPr>
      </p:pic>
      <p:pic>
        <p:nvPicPr>
          <p:cNvPr id="9" name="صورة 8">
            <a:extLst>
              <a:ext uri="{FF2B5EF4-FFF2-40B4-BE49-F238E27FC236}">
                <a16:creationId xmlns:a16="http://schemas.microsoft.com/office/drawing/2014/main" id="{C8458947-7821-4A6A-BB86-CF5C377D89B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02781" y="1571625"/>
            <a:ext cx="5786437" cy="17666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29706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754499" y="5657579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8" name="صورة 7">
            <a:extLst>
              <a:ext uri="{FF2B5EF4-FFF2-40B4-BE49-F238E27FC236}">
                <a16:creationId xmlns:a16="http://schemas.microsoft.com/office/drawing/2014/main" id="{A0952B9B-238F-47B7-93DC-6DCBE2F8AD4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108407" y="1564050"/>
            <a:ext cx="1545140" cy="693644"/>
          </a:xfrm>
          <a:prstGeom prst="rect">
            <a:avLst/>
          </a:prstGeom>
        </p:spPr>
      </p:pic>
      <p:pic>
        <p:nvPicPr>
          <p:cNvPr id="3" name="صورة 2">
            <a:extLst>
              <a:ext uri="{FF2B5EF4-FFF2-40B4-BE49-F238E27FC236}">
                <a16:creationId xmlns:a16="http://schemas.microsoft.com/office/drawing/2014/main" id="{52B3AE39-4174-4AF2-B37A-32019BF2B1B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19312" y="1740128"/>
            <a:ext cx="7953375" cy="836250"/>
          </a:xfrm>
          <a:prstGeom prst="rect">
            <a:avLst/>
          </a:prstGeom>
        </p:spPr>
      </p:pic>
      <p:pic>
        <p:nvPicPr>
          <p:cNvPr id="7" name="صورة 6">
            <a:extLst>
              <a:ext uri="{FF2B5EF4-FFF2-40B4-BE49-F238E27FC236}">
                <a16:creationId xmlns:a16="http://schemas.microsoft.com/office/drawing/2014/main" id="{9473F75B-80CF-4114-9C32-084B338D118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712243" y="2883893"/>
            <a:ext cx="8696325" cy="20167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02468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754499" y="5657579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9" name="صورة 8">
            <a:extLst>
              <a:ext uri="{FF2B5EF4-FFF2-40B4-BE49-F238E27FC236}">
                <a16:creationId xmlns:a16="http://schemas.microsoft.com/office/drawing/2014/main" id="{60A1DF8C-501D-4C02-BBD8-5EA73A72298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315575" y="1646542"/>
            <a:ext cx="1273679" cy="611152"/>
          </a:xfrm>
          <a:prstGeom prst="rect">
            <a:avLst/>
          </a:prstGeom>
        </p:spPr>
      </p:pic>
      <p:pic>
        <p:nvPicPr>
          <p:cNvPr id="8" name="صورة 7">
            <a:extLst>
              <a:ext uri="{FF2B5EF4-FFF2-40B4-BE49-F238E27FC236}">
                <a16:creationId xmlns:a16="http://schemas.microsoft.com/office/drawing/2014/main" id="{0B20E2F2-2FFF-4AC0-BD57-5D412FA4B31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19312" y="1740128"/>
            <a:ext cx="7953375" cy="836250"/>
          </a:xfrm>
          <a:prstGeom prst="rect">
            <a:avLst/>
          </a:prstGeom>
        </p:spPr>
      </p:pic>
      <p:pic>
        <p:nvPicPr>
          <p:cNvPr id="4" name="صورة 3">
            <a:extLst>
              <a:ext uri="{FF2B5EF4-FFF2-40B4-BE49-F238E27FC236}">
                <a16:creationId xmlns:a16="http://schemas.microsoft.com/office/drawing/2014/main" id="{C2132384-8670-4C41-9FCE-38BB6433EDE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731294" y="2921994"/>
            <a:ext cx="8601075" cy="19357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98468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754499" y="5657579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3E2B3CF4-0E1A-4E3D-A622-48BE0974271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43175" y="1933576"/>
            <a:ext cx="8829675" cy="34385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17825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754499" y="5657579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4" name="صورة 3">
            <a:extLst>
              <a:ext uri="{FF2B5EF4-FFF2-40B4-BE49-F238E27FC236}">
                <a16:creationId xmlns:a16="http://schemas.microsoft.com/office/drawing/2014/main" id="{95C8E275-A853-4068-A4E7-DB5C08B3E2F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74243" y="1938338"/>
            <a:ext cx="7058025" cy="3352800"/>
          </a:xfrm>
          <a:prstGeom prst="rect">
            <a:avLst/>
          </a:prstGeom>
        </p:spPr>
      </p:pic>
      <p:pic>
        <p:nvPicPr>
          <p:cNvPr id="7" name="صورة 6">
            <a:extLst>
              <a:ext uri="{FF2B5EF4-FFF2-40B4-BE49-F238E27FC236}">
                <a16:creationId xmlns:a16="http://schemas.microsoft.com/office/drawing/2014/main" id="{12D5F75E-01A7-4F98-9679-9C4DB61C074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78793" y="1938338"/>
            <a:ext cx="1695450" cy="2476500"/>
          </a:xfrm>
          <a:prstGeom prst="rect">
            <a:avLst/>
          </a:prstGeom>
        </p:spPr>
      </p:pic>
      <p:pic>
        <p:nvPicPr>
          <p:cNvPr id="9" name="صورة 8">
            <a:extLst>
              <a:ext uri="{FF2B5EF4-FFF2-40B4-BE49-F238E27FC236}">
                <a16:creationId xmlns:a16="http://schemas.microsoft.com/office/drawing/2014/main" id="{A12CB8B1-9FCD-41FD-A9F1-C3E91544396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413207" y="1547813"/>
            <a:ext cx="1581150" cy="3905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1009499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60</Words>
  <Application>Microsoft Office PowerPoint</Application>
  <PresentationFormat>شاشة عريضة</PresentationFormat>
  <Paragraphs>17</Paragraphs>
  <Slides>6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4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6</vt:i4>
      </vt:variant>
    </vt:vector>
  </HeadingPairs>
  <TitlesOfParts>
    <vt:vector size="11" baseType="lpstr">
      <vt:lpstr>Arabic Typesetting</vt:lpstr>
      <vt:lpstr>Arial</vt:lpstr>
      <vt:lpstr>Calibri</vt:lpstr>
      <vt:lpstr>Calibri Light</vt:lpstr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ملك محمد عيد رويشد الأحمدي</dc:creator>
  <cp:lastModifiedBy>ملك محمد عيد رويشد الأحمدي</cp:lastModifiedBy>
  <cp:revision>1</cp:revision>
  <dcterms:created xsi:type="dcterms:W3CDTF">2021-11-25T11:35:55Z</dcterms:created>
  <dcterms:modified xsi:type="dcterms:W3CDTF">2021-11-25T11:49:04Z</dcterms:modified>
</cp:coreProperties>
</file>