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A5CEA1-0F99-489E-82F8-3D5977C56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324FB0E-E2AE-4CBB-8A53-F96AFD211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4B22C81-7AE5-4779-9DD5-1E3E62647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BD2AD2-8EB8-4457-BA09-8F24F35F7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531142-127E-407B-88DA-2B0B61334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400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5FE7C5-2C44-42DB-A682-9ECBD35F9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ED00CED-7AA5-4669-AD00-527974643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E36A72A-84A4-4D62-869B-50F83D2E0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90A74D9-92FB-43C4-9D8A-6A5487F1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536ABA-950F-40CE-8FAD-6E58C4AD5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94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51DDC38-6FF0-4ED7-8BE5-1154FE876A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46AEEC8-3618-41DD-960C-FF30C041A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D4B257C-ADC6-46FD-8E35-A3CFD2E69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2A4483-B2FF-4FD4-80E9-3785DB81E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A9D93C-505F-4709-89C7-0A74E6904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5486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EE94DA-1015-4200-8B87-7163B8109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258FB11-46DA-4050-96C0-243A303C3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4A45F0E-5967-412A-ADAD-D6C99C2CE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2061056-EBA9-4D37-87D2-E29052F5E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0F12FF-AA8B-40A1-A9CC-1CC27709A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7424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F04EE3-9681-429A-9C2A-950CF4E8D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15FF43D-BF77-4BA9-8BB1-CCCEE69FE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BC7244-E83C-493A-9222-C3552CA00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666D94-002B-4004-9B99-B3749D33A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91543C-1375-416C-BF51-BA52C4483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416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F1623A-F2F8-47E4-9EB0-A7BC932D9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4F66F24-0508-4A5D-96DC-C55670D356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3902FBA-06F6-4AEE-8577-7D0E7354B3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77114E5-F622-4568-919F-3ED8367BB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93BC931-4243-40F7-879B-09762A93B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754B034-D16D-4DFD-B448-38685254B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987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77A32C-7158-4258-9DF4-A2BF98188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916AAA0-49D7-47EB-BFB2-B810B074D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3B34391-64A4-4B0B-86DD-33E4ADFCF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484B6A1-EE35-494C-AF9F-6A23503FF3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38B2500-457A-40F9-9E23-B5D151FAB5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9B331DE-2129-422D-A7F8-E5C94792E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F301089-07D2-4087-9208-77F4ACA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04140C5-D665-4A1E-B4FE-CA0C3DA6D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171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0EAC0-6118-4179-BD93-21F57CF62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BEF7EC5-9738-4A21-807F-1186FA1E1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89A89CC-877B-4F02-A56C-3A479EDA6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8F14307-E30F-4216-80CC-786216383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969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E08D682-3424-45D8-9A1D-CD69155D3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CCD157D-9E36-4AD0-8B0C-74251D3AC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19A04D5-0011-4507-BDA2-8AD4ED495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43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BFF2E6C-EF93-41D0-84DD-331EDCF8A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7E55C1C-0539-4022-AEF0-93680530A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2794AEE-ACEB-46C7-9184-5D531D85F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7A2C5C7-B9C1-4BBC-9644-BD733DAAE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D525743-CA44-4AFC-A0BD-B713E206A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8D16E1A-C88D-4CFD-B213-89EC02CCF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1767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07AAF1-2ECD-4799-9859-74BF4CCB3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8C85D66-CBC4-4358-80C8-AC73166631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D3ECF78-F872-4D0D-963A-095CFAE93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DDC9151-0B17-43B1-A92D-C34388A62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90051EB-2571-4F9D-AB03-7709C5F07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B17C0ED-79C0-48A5-8967-A8F1AD94D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225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B5A1EB8-DBE5-45D1-9BAA-99ADD1E14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43B9426-59AF-47E2-880A-CB4A114B8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5E06704-FAC2-49D4-B3C4-A56A423890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92015-E2AC-48A5-AC72-8CFE6E460792}" type="datetimeFigureOut">
              <a:rPr lang="ar-SA" smtClean="0"/>
              <a:t>15/04/43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D45A8C-3175-44CE-997F-DAA90DA9A1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068E85-EB79-4B5C-8943-4430591297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A7996-B4F2-4FCE-8D0D-BDE9BB91DE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5318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2843213" y="2244060"/>
            <a:ext cx="6952061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5 - 7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جمع عددين مكونين من رقمين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بإعادة التجميع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عددين يتكون كل منهما من رقمين </a:t>
            </a:r>
          </a:p>
          <a:p>
            <a:pPr algn="ctr"/>
            <a:r>
              <a:rPr lang="ar-SA" dirty="0"/>
              <a:t>مع إعادة التجميع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1C6F610-9D1C-4937-B0AC-44F7D09F42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6012" y="1928812"/>
            <a:ext cx="6962775" cy="3529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0952B9B-238F-47B7-93DC-6DCBE2F8A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D9F9EC5-96F3-46EB-92D3-7893F6899E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2993" y="1686194"/>
            <a:ext cx="5114925" cy="57150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C58208E-3298-4714-8AE5-7D2E988EC8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2646" y="2581006"/>
            <a:ext cx="897255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246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F34BAED-17E6-4E41-A3B4-709B42BBA6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1" y="2595561"/>
            <a:ext cx="9041605" cy="2105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499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CD9F9EC5-96F3-46EB-92D3-7893F6899E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2993" y="1686194"/>
            <a:ext cx="5114925" cy="5715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16A0A7E-BF9F-4334-BC9E-808F1111BE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15575" y="1646542"/>
            <a:ext cx="1273679" cy="61115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AA4D8DC-739E-4A57-B78C-B4F8AA3511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5727" y="1615468"/>
            <a:ext cx="2235994" cy="1226344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3594BFA-035F-4582-972F-7CC9565146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5022" y="2841812"/>
            <a:ext cx="855345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285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AA4D8DC-739E-4A57-B78C-B4F8AA3511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765" y="2841812"/>
            <a:ext cx="2235994" cy="1226344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5D598D5-DE7D-414A-843F-1CB9D9EDF1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7524" y="2092139"/>
            <a:ext cx="8582025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230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C0A8F3D-877C-4402-8D2D-9C86FFB191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4718" y="2370324"/>
            <a:ext cx="8562975" cy="11144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7AFCA1D7-6D1B-4CC4-A13A-ABA440BCE5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238" y="3150394"/>
            <a:ext cx="5695950" cy="227171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1B61D061-AED3-49EA-9E67-B3D45DC275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65531" y="1797422"/>
            <a:ext cx="1846368" cy="45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67266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64</Words>
  <Application>Microsoft Office PowerPoint</Application>
  <PresentationFormat>شاشة عريضة</PresentationFormat>
  <Paragraphs>14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2021-11-20T13:06:36Z</dcterms:created>
  <dcterms:modified xsi:type="dcterms:W3CDTF">2021-11-20T13:21:27Z</dcterms:modified>
</cp:coreProperties>
</file>