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3F58C50-CD14-46B4-A250-39386FAFB4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84F12C1-F960-4ECC-AC94-E5E06F42BB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4D685DD-69AC-44B2-B5BF-9230D916F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D3511-A420-4E0F-A45B-4DC7B915C427}" type="datetimeFigureOut">
              <a:rPr lang="ar-SA" smtClean="0"/>
              <a:t>27/04/43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EF54C25-EB96-4177-AFB6-05632CF43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3D2E52C-06C9-41CE-A33D-E912C1187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0D41C-10FB-4E0A-9B71-37EEB8077BA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60342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ADAD718-672E-407E-95D3-0D0278BD8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63617FF-0716-4F35-A01E-1D1237F0E0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8E9C084-A09C-4BC1-95E2-F9E39483C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D3511-A420-4E0F-A45B-4DC7B915C427}" type="datetimeFigureOut">
              <a:rPr lang="ar-SA" smtClean="0"/>
              <a:t>27/04/43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2DC8C21-776F-4F0C-A309-91A19DA7E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5A8F3B1-95F4-4CB4-B1B5-4CA527A80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0D41C-10FB-4E0A-9B71-37EEB8077BA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60446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69BBE29F-1E04-4A49-9431-9769E94BDB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58415F6-809A-42B3-B8B9-E38919F946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FEBCAED-A21B-45D0-ADBF-181CDB5F7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D3511-A420-4E0F-A45B-4DC7B915C427}" type="datetimeFigureOut">
              <a:rPr lang="ar-SA" smtClean="0"/>
              <a:t>27/04/43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D74BC73-A4BD-4067-9289-3E2930E95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32DAF35-D1A7-460D-A7A6-DD207A01E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0D41C-10FB-4E0A-9B71-37EEB8077BA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80672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2E4FDCF-4B2C-4209-B52B-01DF4E7A8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53194E4-A63C-47BE-A552-278BCEDC07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E9CFEEA-0367-4C2A-9A99-9C03EF28D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D3511-A420-4E0F-A45B-4DC7B915C427}" type="datetimeFigureOut">
              <a:rPr lang="ar-SA" smtClean="0"/>
              <a:t>27/04/43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F169DB3-75B0-49F0-B88B-B037F9A6E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06A7609-3A2E-4910-8D8F-C364CB16E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0D41C-10FB-4E0A-9B71-37EEB8077BA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58086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85F98E6-474F-4121-862C-FACC8E4A64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9D678C3-EEFC-43DB-B152-3AF323B9FD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C2B2478-23CE-47D6-A63D-59E750F37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D3511-A420-4E0F-A45B-4DC7B915C427}" type="datetimeFigureOut">
              <a:rPr lang="ar-SA" smtClean="0"/>
              <a:t>27/04/43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11066B1-B87D-4FBE-A79B-102C8A8EB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63E91D7-5DDA-480C-BF7D-BC9E955D3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0D41C-10FB-4E0A-9B71-37EEB8077BA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44285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7C2F441-3DDD-4B61-9075-5691DC730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23D9F6F-EA2F-4933-9021-5019064ED5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750B053-9451-4BA0-924F-DAE3A6D6DC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9A857BC-0FF3-4803-B3D4-2D8B4202F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D3511-A420-4E0F-A45B-4DC7B915C427}" type="datetimeFigureOut">
              <a:rPr lang="ar-SA" smtClean="0"/>
              <a:t>27/04/43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222E480-9464-4C84-8E74-64F8CBF8E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836AAE3-A270-4440-8BEB-05AAB0B44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0D41C-10FB-4E0A-9B71-37EEB8077BA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99214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A414D6D-EFDD-40D9-B038-CB33BDD54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2284D08-C7BA-416D-9007-60C7E655CE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F71C39C3-6BD5-4CEE-B3CE-B288858B0E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A4DEAFF1-6416-499E-AF1E-059E75DAAA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58A4BCBA-AADD-4E0C-A145-19B8F6A282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F160DDB0-5976-40DE-B8CD-AA778076F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D3511-A420-4E0F-A45B-4DC7B915C427}" type="datetimeFigureOut">
              <a:rPr lang="ar-SA" smtClean="0"/>
              <a:t>27/04/43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C67892B9-4ECC-4192-81EC-D4D8FB964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52527991-F640-4E5F-BB9B-077D5F904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0D41C-10FB-4E0A-9B71-37EEB8077BA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5587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A032D35-7D68-4448-8372-3229CE493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8EE3AAFC-268B-4AA6-B800-BCF2294C7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D3511-A420-4E0F-A45B-4DC7B915C427}" type="datetimeFigureOut">
              <a:rPr lang="ar-SA" smtClean="0"/>
              <a:t>27/04/43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47922395-3003-415F-970B-79B8867D4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EDDFED60-5D4C-468D-96DD-F64EDC183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0D41C-10FB-4E0A-9B71-37EEB8077BA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13508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AE8EEB24-B44C-4D2F-A339-A98A15BA8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D3511-A420-4E0F-A45B-4DC7B915C427}" type="datetimeFigureOut">
              <a:rPr lang="ar-SA" smtClean="0"/>
              <a:t>27/04/43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F275862-7195-41C5-94BE-B895E428D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C018FE65-B711-48DC-83C9-AB569D607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0D41C-10FB-4E0A-9B71-37EEB8077BA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09936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C6F0704-1F3C-41F1-9E00-BA622E34E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7B6280B-5EE1-4E8D-A382-3D0496AB9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31355A9-97AF-44E0-A956-4AEA4C4A27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266D37B-35A3-45CC-AABB-96ABC3682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D3511-A420-4E0F-A45B-4DC7B915C427}" type="datetimeFigureOut">
              <a:rPr lang="ar-SA" smtClean="0"/>
              <a:t>27/04/43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9524198-EDF5-412B-8B3F-338B81E0F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C897249-32CF-4411-AD08-468CD13D8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0D41C-10FB-4E0A-9B71-37EEB8077BA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20184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10CBC95-0A7D-420A-96F3-44BB29580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9585DD93-E1E6-4BDB-A3A6-C4645661E6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0D71FCC-2C68-4AA9-868D-5812BF34B2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366CEBD-782C-4A6B-84AE-10D57B017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D3511-A420-4E0F-A45B-4DC7B915C427}" type="datetimeFigureOut">
              <a:rPr lang="ar-SA" smtClean="0"/>
              <a:t>27/04/43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3ABE7F5-2FB9-4F61-8811-0C0D29B2A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4A39BB3-747C-46F7-8024-4E1EF7172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0D41C-10FB-4E0A-9B71-37EEB8077BA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47053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A3A3FFD6-75F5-40A2-8567-91871E26D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E85F05A-0FE1-4B4D-ABCE-D83737D80C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2227DA6-A494-4672-A769-EB0B5393AD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ED3511-A420-4E0F-A45B-4DC7B915C427}" type="datetimeFigureOut">
              <a:rPr lang="ar-SA" smtClean="0"/>
              <a:t>27/04/43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E138A79-5D84-41DB-A246-21BE5E4B22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6D6039A-8402-4EA1-B1B0-BD05E020B3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D41C-10FB-4E0A-9B71-37EEB8077BA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28043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044552" y="2314945"/>
            <a:ext cx="473630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ar-SA" sz="60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اختبار منتصف الفصل</a:t>
            </a:r>
          </a:p>
          <a:p>
            <a:pPr algn="ctr"/>
            <a:r>
              <a:rPr lang="ar-SA" sz="6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الدروس 1 - 4 </a:t>
            </a: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AE62356E-67F7-4288-B81A-4CA3D28465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6412" y="800099"/>
            <a:ext cx="3664744" cy="84772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D2574241-6DA8-4639-A103-314EEFF255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50995" y="1864518"/>
            <a:ext cx="2200275" cy="1288256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7E0B6C52-86D6-4F06-812B-ED807D950EA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21920" y="1740692"/>
            <a:ext cx="2681286" cy="1381125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27ACCA74-146A-4DDE-BA1E-D415D3A9E97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00537" y="3583783"/>
            <a:ext cx="5079207" cy="107632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CD28CC61-808E-4C9D-99C1-4B37D2C1B50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49377" y="4752975"/>
            <a:ext cx="4236244" cy="561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945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95BE3105-B117-4585-8E1E-0997E1CB55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0863" y="914399"/>
            <a:ext cx="3974305" cy="3228975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10" name="رابط مستقيم 9">
            <a:extLst>
              <a:ext uri="{FF2B5EF4-FFF2-40B4-BE49-F238E27FC236}">
                <a16:creationId xmlns:a16="http://schemas.microsoft.com/office/drawing/2014/main" id="{0934109C-2D32-4CBF-B71E-9C0865ABB601}"/>
              </a:ext>
            </a:extLst>
          </p:cNvPr>
          <p:cNvCxnSpPr/>
          <p:nvPr/>
        </p:nvCxnSpPr>
        <p:spPr>
          <a:xfrm flipH="1">
            <a:off x="6450802" y="678656"/>
            <a:ext cx="71438" cy="516493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6" name="صورة 5">
            <a:extLst>
              <a:ext uri="{FF2B5EF4-FFF2-40B4-BE49-F238E27FC236}">
                <a16:creationId xmlns:a16="http://schemas.microsoft.com/office/drawing/2014/main" id="{918F8F59-5FA4-4211-9F59-C51310A63D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14575" y="828675"/>
            <a:ext cx="4048123" cy="2128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5107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56F1FADF-E264-4366-A543-1DA9C97E63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6574" y="1021556"/>
            <a:ext cx="3936206" cy="2528888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DBFAEC8D-F871-4861-B9D6-269CD94C69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57451" y="1021556"/>
            <a:ext cx="4200525" cy="17907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02975903-EFD6-4764-8888-3687CD88B7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64633" y="3269457"/>
            <a:ext cx="3807618" cy="1552575"/>
          </a:xfrm>
          <a:prstGeom prst="rect">
            <a:avLst/>
          </a:prstGeom>
        </p:spPr>
      </p:pic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188BE8D2-EBC0-47EF-A085-6DD3A68E3AD9}"/>
              </a:ext>
            </a:extLst>
          </p:cNvPr>
          <p:cNvCxnSpPr/>
          <p:nvPr/>
        </p:nvCxnSpPr>
        <p:spPr>
          <a:xfrm flipH="1">
            <a:off x="6736556" y="678656"/>
            <a:ext cx="71438" cy="516493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5198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188BE8D2-EBC0-47EF-A085-6DD3A68E3AD9}"/>
              </a:ext>
            </a:extLst>
          </p:cNvPr>
          <p:cNvCxnSpPr/>
          <p:nvPr/>
        </p:nvCxnSpPr>
        <p:spPr>
          <a:xfrm flipH="1">
            <a:off x="6572250" y="671512"/>
            <a:ext cx="71438" cy="516493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4" name="صورة 3">
            <a:extLst>
              <a:ext uri="{FF2B5EF4-FFF2-40B4-BE49-F238E27FC236}">
                <a16:creationId xmlns:a16="http://schemas.microsoft.com/office/drawing/2014/main" id="{29BDB8EA-0794-43F7-A464-4211799DFA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9438" y="761999"/>
            <a:ext cx="3964780" cy="2288381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C7B35267-FE7C-4A84-8BA6-E4711F7168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00288" y="710803"/>
            <a:ext cx="4193381" cy="2339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787547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7</Words>
  <Application>Microsoft Office PowerPoint</Application>
  <PresentationFormat>شاشة عريضة</PresentationFormat>
  <Paragraphs>2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2021-12-02T17:50:12Z</dcterms:created>
  <dcterms:modified xsi:type="dcterms:W3CDTF">2021-12-02T18:03:36Z</dcterms:modified>
</cp:coreProperties>
</file>