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2" d="100"/>
          <a:sy n="72" d="100"/>
        </p:scale>
        <p:origin x="-4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1107934-2A88-EE43-B2FB-8C5D69492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736257D-62F3-F141-A174-C69083B1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7E7D39F-AA41-074B-94C9-8C2721A7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CE2570B-CDAB-FB41-8830-5CC78323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C3DD80F-9253-5347-A791-23B9539F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42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2E8FBAC-090F-B34D-B117-7CF188A9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482E1BE-2423-4647-A7A3-E26932781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2A2F0D3-B2F8-2549-AF16-38281EF4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872BD519-074C-9347-98AA-E1F9D6CC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A3FE5D6-6A51-F046-8730-E12FC363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3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69BD6A1F-8D3F-E046-A32E-4C0D7AFA7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E73B39A8-70F6-EE46-BED1-E3FB38B5A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E18E751-9045-CE4F-BBDA-71D196D2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7013583-4FDE-CA41-AF3A-5765A31D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6998822-2DAE-E443-BBBF-184C5A52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307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BD86CC2-D085-0E4F-98FF-22103C49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A9A2B3B8-AAD1-2744-9230-227C0CE2E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4EA53CA-99A0-D642-9098-A32FBE93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65000C4-FB50-064A-95CE-963FF2FA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267B616-CC86-7E4D-8DD1-76E6CDBD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811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8319826-5279-C44B-8E03-86E1AA22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C22C012-265E-4A46-9863-206BA23DA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A5D84BE-332A-564A-9F94-65D4E7E0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9A7B3E3-E353-BC4B-AB01-BCA4DC90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C7AB824-A950-E14B-AC8D-91EF3296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5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77CDF6D-A505-4F4E-A958-BE2E9D3E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0266BA8-A41D-C442-984A-A47175C88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43A24845-E8FC-1D4F-9CA2-89A6F878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F091EDB5-EDB9-2C40-9719-E6C6B68D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0D8A4EC-8D77-DA47-9AF9-5D740152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056290F-358F-AD42-B538-6DB96549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83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86CB3DD-F0CD-1449-8A13-64835DE9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D8DC48B8-6A5D-674E-9550-3FC6305DF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97DCD83B-CFBB-F741-9D87-2976A44F0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16198A8D-4801-3C47-86EB-0A6D85436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043650B7-D16B-0D48-AC60-919C852D7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C0B34FB0-FD88-4440-BF3B-5DCC499B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3561D4F4-83DC-394A-B2F5-5FA60B20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14A248AC-5130-584F-B893-77A995CB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3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7A78364-06FD-FB45-8C91-E4A14BCD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F3A15E3C-8072-4B48-A0E4-B6D7F1AE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9638DF82-5B0D-EC4C-856D-ACE115D2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5CD3AF02-1326-4B4B-988F-6A7A6FF5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691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F6A2B07-23E8-694C-8175-824BAA1D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6D2CCE01-1E75-A040-A3D4-CE9AB4C9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89525DE9-6DCD-C44A-AADF-582E627F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18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8DC8D3F-AE12-3F42-94F8-7F9A7375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7B9E1F1-DD86-7948-B992-73B894D1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8A58AD70-D0EC-A740-AF35-2D2A1C1E4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A0A227E-7940-3448-8049-7D321D67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95B30E7-E644-4243-842A-EB6CB1A5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BF6AD46D-5357-0F42-845A-A6C9D429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64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EC5317F-6856-0F4B-B70F-CFE1E537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CEE718CA-5532-0443-84CB-CBA9B4DE4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D621C2B3-F3CB-0144-9519-4BDA3FF62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A2FE33A-AF79-1E41-96D9-0C059DB6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32AC700-F3BC-6E49-9A84-9E98F504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9CEAD52-2BDF-C840-BB3B-972CE2F8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17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D4EAE48-64B4-454C-96D7-10BA6C2E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8F71BEA-0CA9-C241-90BF-661DEF2F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EA573A7-BE4F-1644-B848-15809345F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1001-8F6A-3B4C-B6AD-7F2239D8E7F2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568480B-7828-1249-A6F3-10BEC4AE0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4FA7B55-8010-6A40-A38D-812BD5682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895C-DCAE-7443-BDE1-3B6829DCAC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2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2EA5059-4643-BE48-8D22-2D5C8510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26176" y="288485"/>
            <a:ext cx="2545051" cy="226601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DB4123E9-9A29-5042-A2F3-0871B3CDDCC5}"/>
              </a:ext>
            </a:extLst>
          </p:cNvPr>
          <p:cNvSpPr txBox="1"/>
          <p:nvPr/>
        </p:nvSpPr>
        <p:spPr>
          <a:xfrm>
            <a:off x="9153844" y="434824"/>
            <a:ext cx="1494514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800" dirty="0">
                <a:solidFill>
                  <a:srgbClr val="C00000"/>
                </a:solidFill>
                <a:latin typeface="Abadi Extra Light" panose="020F0302020204030204" pitchFamily="34" charset="0"/>
                <a:cs typeface="Waseem" pitchFamily="2" charset="-78"/>
              </a:rPr>
              <a:t>لنتذكّر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E437317F-219E-224A-91B1-45470D067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27" y="1084218"/>
            <a:ext cx="8942392" cy="92507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3AB755C2-A576-8A4D-821C-F92E291C9391}"/>
              </a:ext>
            </a:extLst>
          </p:cNvPr>
          <p:cNvSpPr txBox="1"/>
          <p:nvPr/>
        </p:nvSpPr>
        <p:spPr>
          <a:xfrm>
            <a:off x="6623922" y="1895183"/>
            <a:ext cx="317700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200" dirty="0">
                <a:solidFill>
                  <a:schemeClr val="accent2"/>
                </a:solidFill>
                <a:cs typeface="Waseem" pitchFamily="2" charset="-78"/>
              </a:rPr>
              <a:t>ص =٢س +٣</a:t>
            </a:r>
          </a:p>
          <a:p>
            <a:pPr algn="r"/>
            <a:r>
              <a:rPr lang="ar-SA" sz="4200" dirty="0">
                <a:solidFill>
                  <a:schemeClr val="bg2">
                    <a:lumMod val="50000"/>
                  </a:schemeClr>
                </a:solidFill>
                <a:cs typeface="Waseem" pitchFamily="2" charset="-78"/>
              </a:rPr>
              <a:t>ص – ٢س = -٥</a:t>
            </a:r>
            <a:endParaRPr lang="ar-SA" sz="4200" dirty="0">
              <a:solidFill>
                <a:schemeClr val="bg2">
                  <a:lumMod val="50000"/>
                </a:schemeClr>
              </a:solidFill>
              <a:cs typeface="Al-KsorZulfiMath" panose="02010000000000000000" pitchFamily="2" charset="-78"/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xmlns="" id="{8C5F3F4F-4C86-2C4B-B59D-99D57AF89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3" y="1772634"/>
            <a:ext cx="5496858" cy="5087350"/>
          </a:xfrm>
          <a:prstGeom prst="rect">
            <a:avLst/>
          </a:prstGeom>
        </p:spPr>
      </p:pic>
      <p:pic>
        <p:nvPicPr>
          <p:cNvPr id="3" name="صورة 8">
            <a:extLst>
              <a:ext uri="{FF2B5EF4-FFF2-40B4-BE49-F238E27FC236}">
                <a16:creationId xmlns:a16="http://schemas.microsoft.com/office/drawing/2014/main" xmlns="" id="{543C31F7-97E6-0546-A57B-449ACDB01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4" name="صورة 11">
            <a:extLst>
              <a:ext uri="{FF2B5EF4-FFF2-40B4-BE49-F238E27FC236}">
                <a16:creationId xmlns:a16="http://schemas.microsoft.com/office/drawing/2014/main" xmlns="" id="{74E4BEDE-4002-AF47-B18C-314908519A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7B407C2-1602-4441-AEF1-A21B7E25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268" y="998876"/>
            <a:ext cx="5989342" cy="343257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2FEC8CEA-4A77-014C-B16E-AE409777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476" y="1116179"/>
            <a:ext cx="1358264" cy="22660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9FC92BB6-A5B8-8441-AEBA-1684183C8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952">
            <a:off x="2130872" y="-35756"/>
            <a:ext cx="8220883" cy="151700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4F79B862-F558-A347-86BA-21570ACF6948}"/>
              </a:ext>
            </a:extLst>
          </p:cNvPr>
          <p:cNvSpPr txBox="1"/>
          <p:nvPr/>
        </p:nvSpPr>
        <p:spPr>
          <a:xfrm>
            <a:off x="2785598" y="554844"/>
            <a:ext cx="560841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00" dirty="0">
                <a:solidFill>
                  <a:srgbClr val="C00000"/>
                </a:solidFill>
                <a:latin typeface="Geeza Pro" panose="02000400000000000000" pitchFamily="2" charset="0"/>
                <a:cs typeface="Waseem" pitchFamily="2" charset="-78"/>
              </a:rPr>
              <a:t>حل نظام من معادلتين خطيتين بالتعويض</a:t>
            </a:r>
          </a:p>
        </p:txBody>
      </p:sp>
      <p:pic>
        <p:nvPicPr>
          <p:cNvPr id="64" name="صورة 8">
            <a:extLst>
              <a:ext uri="{FF2B5EF4-FFF2-40B4-BE49-F238E27FC236}">
                <a16:creationId xmlns:a16="http://schemas.microsoft.com/office/drawing/2014/main" xmlns="" id="{CE809401-8EBB-4A45-BDB7-FCA3FF81F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66" name="صورة 11">
            <a:extLst>
              <a:ext uri="{FF2B5EF4-FFF2-40B4-BE49-F238E27FC236}">
                <a16:creationId xmlns:a16="http://schemas.microsoft.com/office/drawing/2014/main" xmlns="" id="{9AEE164E-5B21-8844-9E28-7A13553EE6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xmlns="" id="{DA828683-69AB-7C4B-BE28-C20E07D1CF13}"/>
              </a:ext>
            </a:extLst>
          </p:cNvPr>
          <p:cNvSpPr/>
          <p:nvPr/>
        </p:nvSpPr>
        <p:spPr>
          <a:xfrm>
            <a:off x="8129142" y="3284538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BDB3C67-49BA-A54E-8999-F014BD21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713" y="200507"/>
            <a:ext cx="4441562" cy="200133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3608AA35-9FF9-B34A-9DD2-56135DD3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44" y="512759"/>
            <a:ext cx="955669" cy="15897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C120119-89B4-404E-A8CD-AAD2D2EEF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24" y="2351494"/>
            <a:ext cx="3791786" cy="78961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785BD2BE-6DF7-7D4B-A8CE-4E33A76BB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048" y="2319795"/>
            <a:ext cx="3791786" cy="78961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899745A0-3133-A543-9E6A-5BD389057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12" y="2319796"/>
            <a:ext cx="3791781" cy="789612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xmlns="" id="{A4B8A01A-F86A-544C-A585-4E54C7AB367E}"/>
              </a:ext>
            </a:extLst>
          </p:cNvPr>
          <p:cNvSpPr/>
          <p:nvPr/>
        </p:nvSpPr>
        <p:spPr>
          <a:xfrm>
            <a:off x="4118390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xmlns="" id="{9EAC0A40-6C28-BE48-9B92-9534820876D5}"/>
              </a:ext>
            </a:extLst>
          </p:cNvPr>
          <p:cNvSpPr/>
          <p:nvPr/>
        </p:nvSpPr>
        <p:spPr>
          <a:xfrm>
            <a:off x="107638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36" name="صورة 8">
            <a:extLst>
              <a:ext uri="{FF2B5EF4-FFF2-40B4-BE49-F238E27FC236}">
                <a16:creationId xmlns:a16="http://schemas.microsoft.com/office/drawing/2014/main" xmlns="" id="{593EB1D3-DC94-AD4C-91A7-EAC4DFC67D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38" name="صورة 11">
            <a:extLst>
              <a:ext uri="{FF2B5EF4-FFF2-40B4-BE49-F238E27FC236}">
                <a16:creationId xmlns:a16="http://schemas.microsoft.com/office/drawing/2014/main" xmlns="" id="{83610B4C-B675-0149-8271-3EB125726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xmlns="" id="{DA828683-69AB-7C4B-BE28-C20E07D1CF13}"/>
              </a:ext>
            </a:extLst>
          </p:cNvPr>
          <p:cNvSpPr/>
          <p:nvPr/>
        </p:nvSpPr>
        <p:spPr>
          <a:xfrm>
            <a:off x="8129142" y="3284538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C120119-89B4-404E-A8CD-AAD2D2EE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24" y="2351494"/>
            <a:ext cx="3791786" cy="78961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785BD2BE-6DF7-7D4B-A8CE-4E33A76B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48" y="2319795"/>
            <a:ext cx="3791786" cy="78961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899745A0-3133-A543-9E6A-5BD389057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12" y="2319796"/>
            <a:ext cx="3791781" cy="789612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xmlns="" id="{A4B8A01A-F86A-544C-A585-4E54C7AB367E}"/>
              </a:ext>
            </a:extLst>
          </p:cNvPr>
          <p:cNvSpPr/>
          <p:nvPr/>
        </p:nvSpPr>
        <p:spPr>
          <a:xfrm>
            <a:off x="4118390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xmlns="" id="{9EAC0A40-6C28-BE48-9B92-9534820876D5}"/>
              </a:ext>
            </a:extLst>
          </p:cNvPr>
          <p:cNvSpPr/>
          <p:nvPr/>
        </p:nvSpPr>
        <p:spPr>
          <a:xfrm>
            <a:off x="107638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EAFD1A4-35FE-444B-A87F-B4E21EB3D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446" y="133734"/>
            <a:ext cx="1055431" cy="8182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39B8D44-280B-564C-A1FB-26DF87B47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130" y="41565"/>
            <a:ext cx="4667513" cy="6359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1CDCED5B-1873-7244-85AF-9ED43B920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71" y="695956"/>
            <a:ext cx="2835357" cy="147363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DF51B622-2BFE-1D44-AE80-29FA7585B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3517" y="553624"/>
            <a:ext cx="1782722" cy="1257117"/>
          </a:xfrm>
          <a:prstGeom prst="rect">
            <a:avLst/>
          </a:prstGeom>
        </p:spPr>
      </p:pic>
      <p:pic>
        <p:nvPicPr>
          <p:cNvPr id="20" name="صورة 8">
            <a:extLst>
              <a:ext uri="{FF2B5EF4-FFF2-40B4-BE49-F238E27FC236}">
                <a16:creationId xmlns:a16="http://schemas.microsoft.com/office/drawing/2014/main" xmlns="" id="{0A493271-BE6E-C24F-BDB0-A2BCD9BC0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25" name="صورة 11">
            <a:extLst>
              <a:ext uri="{FF2B5EF4-FFF2-40B4-BE49-F238E27FC236}">
                <a16:creationId xmlns:a16="http://schemas.microsoft.com/office/drawing/2014/main" xmlns="" id="{036F8831-94C0-BB47-A652-79F9463813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xmlns="" id="{DA828683-69AB-7C4B-BE28-C20E07D1CF13}"/>
              </a:ext>
            </a:extLst>
          </p:cNvPr>
          <p:cNvSpPr/>
          <p:nvPr/>
        </p:nvSpPr>
        <p:spPr>
          <a:xfrm>
            <a:off x="8129142" y="3284538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C120119-89B4-404E-A8CD-AAD2D2EE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24" y="2351494"/>
            <a:ext cx="3791786" cy="78961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785BD2BE-6DF7-7D4B-A8CE-4E33A76B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48" y="2319795"/>
            <a:ext cx="3791786" cy="78961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899745A0-3133-A543-9E6A-5BD389057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12" y="2319796"/>
            <a:ext cx="3791781" cy="789612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xmlns="" id="{A4B8A01A-F86A-544C-A585-4E54C7AB367E}"/>
              </a:ext>
            </a:extLst>
          </p:cNvPr>
          <p:cNvSpPr/>
          <p:nvPr/>
        </p:nvSpPr>
        <p:spPr>
          <a:xfrm>
            <a:off x="4118390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xmlns="" id="{9EAC0A40-6C28-BE48-9B92-9534820876D5}"/>
              </a:ext>
            </a:extLst>
          </p:cNvPr>
          <p:cNvSpPr/>
          <p:nvPr/>
        </p:nvSpPr>
        <p:spPr>
          <a:xfrm>
            <a:off x="107638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39B8D44-280B-564C-A1FB-26DF87B47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130" y="41565"/>
            <a:ext cx="4667513" cy="63596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123E2AEE-DE43-D243-A2F3-6395AAFE6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157" y="743302"/>
            <a:ext cx="2731049" cy="12396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BED840F9-3A96-1649-9605-3437BB89D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793" y="542266"/>
            <a:ext cx="2675995" cy="160909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113A1D03-AF40-5949-9B87-0DBDE31E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14" name="صورة 11">
            <a:extLst>
              <a:ext uri="{FF2B5EF4-FFF2-40B4-BE49-F238E27FC236}">
                <a16:creationId xmlns:a16="http://schemas.microsoft.com/office/drawing/2014/main" xmlns="" id="{B91826E6-EC5E-BA41-908B-7679704623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xmlns="" id="{DA828683-69AB-7C4B-BE28-C20E07D1CF13}"/>
              </a:ext>
            </a:extLst>
          </p:cNvPr>
          <p:cNvSpPr/>
          <p:nvPr/>
        </p:nvSpPr>
        <p:spPr>
          <a:xfrm>
            <a:off x="8129142" y="3284538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C120119-89B4-404E-A8CD-AAD2D2EE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24" y="2351494"/>
            <a:ext cx="3791786" cy="78961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785BD2BE-6DF7-7D4B-A8CE-4E33A76B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48" y="2319795"/>
            <a:ext cx="3791786" cy="78961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899745A0-3133-A543-9E6A-5BD389057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12" y="2319796"/>
            <a:ext cx="3791781" cy="789612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xmlns="" id="{A4B8A01A-F86A-544C-A585-4E54C7AB367E}"/>
              </a:ext>
            </a:extLst>
          </p:cNvPr>
          <p:cNvSpPr/>
          <p:nvPr/>
        </p:nvSpPr>
        <p:spPr>
          <a:xfrm>
            <a:off x="4118390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xmlns="" id="{9EAC0A40-6C28-BE48-9B92-9534820876D5}"/>
              </a:ext>
            </a:extLst>
          </p:cNvPr>
          <p:cNvSpPr/>
          <p:nvPr/>
        </p:nvSpPr>
        <p:spPr>
          <a:xfrm>
            <a:off x="107638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EAFD1A4-35FE-444B-A87F-B4E21EB3D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446" y="133734"/>
            <a:ext cx="1055431" cy="8182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39B8D44-280B-564C-A1FB-26DF87B47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130" y="41565"/>
            <a:ext cx="4667513" cy="6359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DF51B622-2BFE-1D44-AE80-29FA7585B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3517" y="553624"/>
            <a:ext cx="1782722" cy="125711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5CC5C5F-382B-B04C-8B40-D2752A5D22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8373" y="762055"/>
            <a:ext cx="2743200" cy="1295400"/>
          </a:xfrm>
          <a:prstGeom prst="rect">
            <a:avLst/>
          </a:prstGeom>
        </p:spPr>
      </p:pic>
      <p:pic>
        <p:nvPicPr>
          <p:cNvPr id="5" name="صورة 8">
            <a:extLst>
              <a:ext uri="{FF2B5EF4-FFF2-40B4-BE49-F238E27FC236}">
                <a16:creationId xmlns:a16="http://schemas.microsoft.com/office/drawing/2014/main" xmlns="" id="{4B9B9B56-0B18-C043-93C3-AA9858E7E1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6" name="صورة 11">
            <a:extLst>
              <a:ext uri="{FF2B5EF4-FFF2-40B4-BE49-F238E27FC236}">
                <a16:creationId xmlns:a16="http://schemas.microsoft.com/office/drawing/2014/main" xmlns="" id="{946B30DB-C08F-0E40-B6D8-63430CB4E5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xmlns="" id="{DA828683-69AB-7C4B-BE28-C20E07D1CF13}"/>
              </a:ext>
            </a:extLst>
          </p:cNvPr>
          <p:cNvSpPr/>
          <p:nvPr/>
        </p:nvSpPr>
        <p:spPr>
          <a:xfrm>
            <a:off x="8129142" y="3284538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C120119-89B4-404E-A8CD-AAD2D2EE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24" y="2351494"/>
            <a:ext cx="3791786" cy="78961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785BD2BE-6DF7-7D4B-A8CE-4E33A76B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48" y="2319795"/>
            <a:ext cx="3791786" cy="78961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899745A0-3133-A543-9E6A-5BD389057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12" y="2319796"/>
            <a:ext cx="3791781" cy="789612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xmlns="" id="{A4B8A01A-F86A-544C-A585-4E54C7AB367E}"/>
              </a:ext>
            </a:extLst>
          </p:cNvPr>
          <p:cNvSpPr/>
          <p:nvPr/>
        </p:nvSpPr>
        <p:spPr>
          <a:xfrm>
            <a:off x="4118390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xmlns="" id="{9EAC0A40-6C28-BE48-9B92-9534820876D5}"/>
              </a:ext>
            </a:extLst>
          </p:cNvPr>
          <p:cNvSpPr/>
          <p:nvPr/>
        </p:nvSpPr>
        <p:spPr>
          <a:xfrm>
            <a:off x="107638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39B8D44-280B-564C-A1FB-26DF87B47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130" y="41565"/>
            <a:ext cx="4667513" cy="6359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35F5AE14-E96C-8B40-A7AC-467D268B8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43" y="791730"/>
            <a:ext cx="3797300" cy="14859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C3F52496-E2CC-F340-BAF0-627C8F5A6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723986" y="404750"/>
            <a:ext cx="1956663" cy="1640316"/>
          </a:xfrm>
          <a:prstGeom prst="rect">
            <a:avLst/>
          </a:prstGeom>
        </p:spPr>
      </p:pic>
      <p:pic>
        <p:nvPicPr>
          <p:cNvPr id="12" name="صورة 8">
            <a:extLst>
              <a:ext uri="{FF2B5EF4-FFF2-40B4-BE49-F238E27FC236}">
                <a16:creationId xmlns:a16="http://schemas.microsoft.com/office/drawing/2014/main" xmlns="" id="{5DFAD6EF-8D3C-E740-8B05-19529EF92B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14" name="صورة 11">
            <a:extLst>
              <a:ext uri="{FF2B5EF4-FFF2-40B4-BE49-F238E27FC236}">
                <a16:creationId xmlns:a16="http://schemas.microsoft.com/office/drawing/2014/main" xmlns="" id="{02895DA4-3211-9F4A-A4C5-608AA424DB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xmlns="" id="{DA828683-69AB-7C4B-BE28-C20E07D1CF13}"/>
              </a:ext>
            </a:extLst>
          </p:cNvPr>
          <p:cNvSpPr/>
          <p:nvPr/>
        </p:nvSpPr>
        <p:spPr>
          <a:xfrm>
            <a:off x="8129142" y="3284538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C120119-89B4-404E-A8CD-AAD2D2EE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24" y="2351494"/>
            <a:ext cx="3791786" cy="78961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785BD2BE-6DF7-7D4B-A8CE-4E33A76B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48" y="2319795"/>
            <a:ext cx="3791786" cy="78961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899745A0-3133-A543-9E6A-5BD389057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12" y="2319796"/>
            <a:ext cx="3791781" cy="789612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xmlns="" id="{A4B8A01A-F86A-544C-A585-4E54C7AB367E}"/>
              </a:ext>
            </a:extLst>
          </p:cNvPr>
          <p:cNvSpPr/>
          <p:nvPr/>
        </p:nvSpPr>
        <p:spPr>
          <a:xfrm>
            <a:off x="4118390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xmlns="" id="{9EAC0A40-6C28-BE48-9B92-9534820876D5}"/>
              </a:ext>
            </a:extLst>
          </p:cNvPr>
          <p:cNvSpPr/>
          <p:nvPr/>
        </p:nvSpPr>
        <p:spPr>
          <a:xfrm>
            <a:off x="107638" y="3257137"/>
            <a:ext cx="3951695" cy="33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EAFD1A4-35FE-444B-A87F-B4E21EB3D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446" y="133734"/>
            <a:ext cx="1055431" cy="8182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39B8D44-280B-564C-A1FB-26DF87B47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130" y="41565"/>
            <a:ext cx="4667513" cy="6359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DF51B622-2BFE-1D44-AE80-29FA7585B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3517" y="553624"/>
            <a:ext cx="1782722" cy="12571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798907D-78E1-5C4E-BFE8-94B507563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535" y="640268"/>
            <a:ext cx="2419234" cy="1618752"/>
          </a:xfrm>
          <a:prstGeom prst="rect">
            <a:avLst/>
          </a:prstGeom>
        </p:spPr>
      </p:pic>
      <p:pic>
        <p:nvPicPr>
          <p:cNvPr id="6" name="صورة 8">
            <a:extLst>
              <a:ext uri="{FF2B5EF4-FFF2-40B4-BE49-F238E27FC236}">
                <a16:creationId xmlns:a16="http://schemas.microsoft.com/office/drawing/2014/main" xmlns="" id="{F7249E85-8823-C241-BB65-21AD74906D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9" name="صورة 11">
            <a:extLst>
              <a:ext uri="{FF2B5EF4-FFF2-40B4-BE49-F238E27FC236}">
                <a16:creationId xmlns:a16="http://schemas.microsoft.com/office/drawing/2014/main" xmlns="" id="{3D6C1F3B-30AE-B445-8D4B-9B6B9B30A4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xmlns="" id="{F7249E85-8823-C241-BB65-21AD74906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6" y="-181522"/>
            <a:ext cx="1676775" cy="1341420"/>
          </a:xfrm>
          <a:prstGeom prst="rect">
            <a:avLst/>
          </a:prstGeom>
        </p:spPr>
      </p:pic>
      <p:pic>
        <p:nvPicPr>
          <p:cNvPr id="9" name="صورة 11">
            <a:extLst>
              <a:ext uri="{FF2B5EF4-FFF2-40B4-BE49-F238E27FC236}">
                <a16:creationId xmlns:a16="http://schemas.microsoft.com/office/drawing/2014/main" xmlns="" id="{3D6C1F3B-30AE-B445-8D4B-9B6B9B30A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" y="976988"/>
            <a:ext cx="659980" cy="11403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1A33E980-49C5-B945-92D2-1CD1B28F5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00" y="1480837"/>
            <a:ext cx="9423400" cy="131980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C5B5C18C-7A15-504D-91DB-3B81A6439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2396524"/>
            <a:ext cx="8636000" cy="1130300"/>
          </a:xfrm>
          <a:prstGeom prst="rect">
            <a:avLst/>
          </a:prstGeom>
        </p:spPr>
      </p:pic>
      <p:pic>
        <p:nvPicPr>
          <p:cNvPr id="18" name="صورة 19">
            <a:extLst>
              <a:ext uri="{FF2B5EF4-FFF2-40B4-BE49-F238E27FC236}">
                <a16:creationId xmlns:a16="http://schemas.microsoft.com/office/drawing/2014/main" xmlns="" id="{85C37DC8-81EE-D647-946F-56D1BFF77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158607"/>
            <a:ext cx="2943309" cy="3091711"/>
          </a:xfrm>
          <a:prstGeom prst="rect">
            <a:avLst/>
          </a:prstGeom>
        </p:spPr>
      </p:pic>
      <p:pic>
        <p:nvPicPr>
          <p:cNvPr id="30" name="صورة 31">
            <a:extLst>
              <a:ext uri="{FF2B5EF4-FFF2-40B4-BE49-F238E27FC236}">
                <a16:creationId xmlns:a16="http://schemas.microsoft.com/office/drawing/2014/main" xmlns="" id="{AFB44A2C-6426-424F-A8AB-F57CEB697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0685" y="4070180"/>
            <a:ext cx="1700916" cy="23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Custom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مطلق زايد الحارثي</dc:creator>
  <cp:lastModifiedBy>pc</cp:lastModifiedBy>
  <cp:revision>4</cp:revision>
  <dcterms:created xsi:type="dcterms:W3CDTF">2021-12-07T18:41:06Z</dcterms:created>
  <dcterms:modified xsi:type="dcterms:W3CDTF">2023-04-12T22:37:43Z</dcterms:modified>
</cp:coreProperties>
</file>