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7315200" cy="96012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6CFD6"/>
    <a:srgbClr val="464C4D"/>
    <a:srgbClr val="E62B5F"/>
    <a:srgbClr val="ECD3DC"/>
    <a:srgbClr val="E3A06B"/>
    <a:srgbClr val="FFADC6"/>
    <a:srgbClr val="35939D"/>
    <a:srgbClr val="E6E6E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50" autoAdjust="0"/>
    <p:restoredTop sz="94301" autoAdjust="0"/>
  </p:normalViewPr>
  <p:slideViewPr>
    <p:cSldViewPr snapToGrid="0" showGuides="1">
      <p:cViewPr>
        <p:scale>
          <a:sx n="72" d="100"/>
          <a:sy n="72" d="100"/>
        </p:scale>
        <p:origin x="-476" y="-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5T19:01:05.654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  <inkml:context xml:id="ctx1">
      <inkml:inkSource xml:id="inkSrc18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1" timeString="2021-01-25T19:04:15.761"/>
    </inkml:context>
  </inkml:definitions>
  <inkml:trace contextRef="#ctx0" brushRef="#br0">4940 538 417 0,'-1'-3'269'15,"0"0"-15"-15,-1 0-73 16,1 0-60-16,0 0-35 0,-1 2-7 16,0-1-18-16,2 1 3 15,0 0-11-15,0-1 4 16,0 1-6-16,0-1-6 15,0 0-11-15,0 1-9 16,-1 0-11-16,-1 1-6 16,1 0 0-16,0 1 4 15,-2 2 7-15,0 2 2 16,-2 0 3-16,-4 15 0 16,-26 43-2-16,21-41-6 15,1-1 0-15,-2 4-5 16,1-7-1-16,1 2-3 15,4-1 3-15,2-2-7 16,0-2 2-16,1-4-1 16,3 3 2-16,1-6-5 15,-5-1 1-15,3-1 0 16,0-2 1-16,3-4-4 0,-2 0 0 16,0 1 2-16,0 1 1 15,-1-1-2-15,0 1-5 16,1-1-36-16,-1 1-22 15,2-1-48-15,0-1-30 16,2 0-263-16,2 0 70 16</inkml:trace>
  <inkml:trace contextRef="#ctx0" brushRef="#br0" timeOffset="554">4736 625 535 0,'0'-7'209'15,"0"1"37"-15,0 0-143 16,0 1 6-16,0-2-25 16,0 2-2-16,0-1-17 0,-1 2-4 15,0-2-13-15,1 2 1 16,0 2-7-16,0-2-7 15,0 1-6-15,0 2-1 16,0 1-5-16,1 1-3 16,2 2 4-16,1 2 1 15,2 0-1-15,11 14-2 16,39 40-2-16,-39-42 1 16,1 2 1-16,-2-2 1 15,-2-3 0-15,2 3-6 16,-4-4-3-16,0 2-4 15,0-4-4-15,-4 1-6 16,-2-4 4-16,0 1-4 16,-2-3 0-16,-1-2-2 15,-2-1-9-15,-1-3-45 0,0 0-24 16,0 0-55-16,0 0-268 16,2 0 57-16</inkml:trace>
  <inkml:trace contextRef="#ctx0" brushRef="#br0" timeOffset="1370">5025 714 589 0,'4'-4'227'16,"1"-1"30"-16,-2 1-155 0,0 0-15 15,0 1-29-15,-1 0-5 16,0 0-12-16,-1 0 5 16,0 1-5-16,1 1-1 15,-1 0-3-15,1-1-2 16,0 1-10-16,-1 0-3 16,0 1-4-16,-1 0 0 15,0 0-2-15,0 0 0 16,0 0 1-16,-1 0 4 15,0 0-1-15,-3 0 4 16,0 0 1-16,0 0-1 16,-2 0-3-16,-8 2 0 15,-7 1-1-15,-48 7-3 16,45-7 0-16,-5 0-2 16,4 0-1-16,-3-1-5 0,5 2-1 15,-4-4-4-15,5 1 3 16,0 1-5-16,3-1 5 15,2 0-4-15,4 2 4 16,-2-1-6-16,5 1 4 16,1-2-2-16,3 1 6 15,-3-1-5-15,0-1 3 16,2 0-2-16,0-1-1 16,1 1-4-16,4 0 3 0,1-2-2 15,0 1-1-15,-1 1-14 16,2 0-14-16,0 0-54 15,2 0-29-15,0 1-303 16,2 1 50-16</inkml:trace>
  <inkml:trace contextRef="#ctx0" brushRef="#br0" timeOffset="3059">4069 724 557 0,'2'-3'267'16,"-1"0"10"-16,0 0-131 16,1 2-39-16,-2-1-31 0,1 0-11 15,1 0-16-15,-2 1 3 16,0-1-8-16,2 1-5 16,-1 0-6-16,0-1-7 15,1 0-9-15,-1 0-2 16,2-1-1-16,0 0 0 15,-1 0 6-15,3 0 1 16,-1-1-2-16,1 0 2 16,-1-1 1-16,5-2-5 15,-1 0-1-15,5-5-2 16,43-49-3-16,-40 36-8 16,-4 3 4-16,3-1-5 15,-1 2-2-15,-2 3-3 16,0 5 6-16,-2 1-6 15,-2 5 6-15,1 0-2 16,1 7-1-16,-1 1-3 0,1 2 4 16,-3 2-4-16,3 2 3 15,0 2 0-15,-1-1 3 16,2 4-4-16,-2-1 3 16,-1 3-2-16,-1 1 0 15,-1 2-3-15,-4-1 3 16,2 0-2-16,-7-4 5 15,3 1-5-15,-3-6 3 16,1 2-2-16,0-3 2 0,1-6-4 16,0 0 7-16,-2 1-6 15,2 1 3-15,0-1-2 16,-1 2 4-16,0 0-7 16,-1-1 5-16,-1 2-1 15,-3-1 4-15,-5 2-3 16,-10 4 4-16,-51 15 1 15,41-25 5-15,-4 2-4 16,5-2 4-16,-9 1 2 16,6 0 3-16,-3 0-3 15,8 3-1-15,-1 1-2 16,7 0-1-16,0 3-7 16,8 2 3-16,-4 1-3 15,9-1 1-15,-1 1-2 0,3-1 3 16,2 0-5-16,3 2 1 15,0-2 2-15,2 0-2 16,1 2-1-16,-2-3 4 16,-2-1 0-16,2 0-3 15,-9-3 1-15,1 1 4 16,-3-1-4-16,0 1 0 16,-4-3-1-16,3 1 1 0,-4 0-4 15,2-2 3-15,-2 3 0 16,3-3 4-16,-2 2-3 15,3-2 2-15,-4-1-5 16,3 2 1-16,-5-2 0 16,-2-2 4-16,-5-1-5 15,-2 2 2-15,-7-5-49 16,5 0-41-16,-4 1-264 16,8 0-69-16,5-2-104 15</inkml:trace>
  <inkml:trace contextRef="#ctx0" brushRef="#br0" timeOffset="3866">4265 184 711 0,'0'-9'272'0,"0"2"36"0,0 0-174 16,0 1-38-16,0 0-15 15,0 1-33-15,0 1-10 16,0-1-14-16,0 2-7 16,0 0-7-16,0 2-4 15,0 0 2-15,0 2 1 16,1 2 6-16,1 1 0 15,-1 3 5-15,2 12-2 16,12 38 0-16,-14-40-1 16,-1-5 0-16,3 4-7 15,1-1 4-15,0 3-2 16,1-3-2-16,0 5-3 16,0-6 1-16,-3 2-4 0,-2-8 2 15,0 4-6 1,0-5 3-16,-1-1-40 0,0 1-33 15,1-7-265-15,0 1-55 16,0 1-103-16</inkml:trace>
  <inkml:trace contextRef="#ctx0" brushRef="#br0" timeOffset="5411">3638 597 428 0,'0'-7'346'0,"0"0"-52"15,0-4-22-15,0 2-153 16,0 2-14-16,-1 0-34 15,0 0-5-15,1 1-18 16,0 1-13-16,0 0-12 16,0 1-9-16,0 1-10 15,0 2-3-15,1 1 2 16,0 1-5-16,1 2 7 0,0 1-4 16,1 2 2-16,9 13-5 15,28 40 4-15,-33-41-1 16,0-1 4-16,-2-1-5 15,-5-2 5-15,-2 1-3 16,1-2 2-16,-6-4-1 16,-3 0 5-16,-4-2 2 15,-4 0 4-15,-6-1 0 16,1-3 1-16,-9-1-1 16,3-1-2-16,-3-2-4 15,2-2 2-15,-3-1-6 16,5 0 0-16,-3 0-1 15,5 0 3-15,3 1-5 16,6 2 2-16,1-4 0 0,7 2-1 16,1-1-2-1,4-2 4-15,0-2-2 0,2 1 3 16,2-4-2-16,3 0 2 16,-1-2-3-16,3 1 1 15,4-1-3-15,-1 2 1 16,4 1-4-16,1 3 5 15,-2 4-3-15,1 0 2 16,-2 4-3-16,-1 1 1 0,-1 2-3 16,-2-1 6-16,-3 3-3 15,-3-6 2-15,0 1-2 16,0 0 4-16,0 3-7 16,0-1 3-16,-2 1-1 15,1 1 3-15,-2 4-6 16,-3 1 7-16,-1 0-3 15,-36 42 3-15,25-46-4 16,5-2 5-16,-5 1-4 16,3-3 1-16,-3 1 0 15,1-4 2-15,-2 2-5 16,4-2 4-16,-8-2-2 16,10 2 1-16,-7-4-2 15,3 2 5-15,0-1-3 16,6-2 5-16,-4-1-5 0,8 0 4 15,0-6-5-15,4 0 4 16,2-1-4-16,-1-2 5 16,4-4-6-16,-1 3 7 15,1-1-5-15,-1-3 3 16,-1 7-5-16,1 2 4 16,-2 3-6-16,1 4 4 15,-3 2-4-15,2 2 4 0,-1-1-3 16,0 1 4-16,-3 1-3 15,-1 0 2-15,-12 0-1 16,-46 11 2-16,39-4-4 16,3-1 6-16,-1 4-4 15,6-1 1-15,-1 2-1 16,7 3 1-16,1-3-1 16,6 0 3-16,2 3-5 15,2-3 3-15,5-3-3 16,0 0 2-16,7 3-1 15,0-6 5-15,10-1-3 16,2 7 1-16,8-6-5 16,1 0-13-16,-2-2-42 15,-7-3-26-15,-4 0-316 16,-8-3 62-16</inkml:trace>
  <inkml:trace contextRef="#ctx0" brushRef="#br0" timeOffset="6828">3552 220 703 0,'4'-2'251'16,"0"1"40"-16,0-1-181 15,1 2-37-15,-2 0-14 16,0 0-24-16,-2 0-7 16,1 0-3-16,-1 2 5 15,-1-1 2-15,-1 1 0 16,-2-1 2-16,0 2 0 16,-2 0-6-16,-3 0-4 15,-7 2-3-15,-46 18-3 16,44-21-2-16,1 1-3 0,1-2-2 15,4 2 0-15,2-1-4 16,2-2-2-16,1 1 1 16,5-1-3-16,-2 0 1 15,0 0-1-15,-1 0-1 16,-2 0-16-16,-1 0-11 16,-12 0-37-16,-44 1-18 15,40-1-302-15,7 0 73 16</inkml:trace>
  <inkml:trace contextRef="#ctx0" brushRef="#br0" timeOffset="7528">2964 249 662 0,'5'-2'231'0,"-1"1"35"16,0-1-179-16,-1 2-24 16,-1 0-25-16,2 0-11 15,-3 0-7-15,1 0 4 16,-2 0 1-16,-2 0 5 15,1 2 3-15,-3-1 1 16,0 1-3-16,-1-1 1 0,-6 0-4 16,-5 6 1-16,-41 15-5 15,44-18 2-15,2-2-5 16,-1 4-3-16,5-3-4 16,0-2 3-16,1 1-9 15,5-2 1-15,0 0 1 0,-1 0-5 16,0 0-4-1,1 0 1-15,-1 1-2 0,1-1-5 16,0 0-10-16,-1 0-43 16,1 1-34-16,-1-1-271 15,2 0 38-15</inkml:trace>
  <inkml:trace contextRef="#ctx0" brushRef="#br0" timeOffset="59754">2355 482 495 0,'0'-6'223'0,"1"0"21"0,-1-1-124 16,0 2-8-16,0 1-33 16,0-1-1-16,0 0-16 15,0 1 2-15,0-1-19 16,0 2-6-16,0-1-15 15,0 2-7-15,0-1-13 0,0 1 1 16,0 2-3-16,0 2 7 16,2 1-5-16,-1 3 11 15,4 13-4-15,16 56 5 16,-15-46-4-16,0 5 5 16,0-3-6-16,2 5 2 15,-2-8 0-15,0 5 0 16,1-10-3-16,-4 0 1 15,0-7-4-15,-2-1 5 16,1-5-5-16,-1-1 6 16,1-4-1-16,-2-5 2 15,0 0-6-15,0 1 7 16,0-1-6-16,0 0 6 16,0 0-5-16,0 0 5 15,-2 0-3-15,2 0 8 16,0 0-10-16,0 0 6 0,0 0-6 15,0 0-34-15,0-1-44 16,-1-2-326-16,-1-2 62 16</inkml:trace>
  <inkml:trace contextRef="#ctx0" brushRef="#br0" timeOffset="60622">2328 8 620 0,'0'-1'233'0,"0"-2"27"0,0 2-148 16,0-1-44-16,0 1-12 15,0 1-23-15,0 0-3 16,0 0-11-16,0 0-1 15,0 0-3-15,-2 1 10 16,1 1-3-16,-2 2 6 16,0-1-8-16,0 1 7 15,-2 1-14-15,0 1 6 16,1 2-9-16,-3 3 6 16,0 3-8-16,-25 45 4 15,32-47-8-15,5 1 7 16,3-2-5-16,8 0 6 15,-1-2-2-15,5-1 3 16,-1-2-6-16,1 2 5 0,-4-2-8 16,0 0 3-16,-6 2-5 15,-2 1 1-15,-3-2-6 16,-4-1 6-16,2 0-7 16,-3-6 4-16,0 2-1 15,0 0 7-15,0 1-8 16,0 0 5-16,-1 0-3 15,-1 0 5-15,1 0-8 16,-1 0 8-16,1 0 0 0,-2 0 8 16,-1 0-6-16,0-1 4 15,-1-1-3-15,-1 1 1 16,0-1-10-16,-2 1 8 16,0 0-6-16,2 0 0 15,-2-1-2-15,2 1 1 16,0-1-2-16,-3 1-14 15,2-1-23-15,-7 2-28 16,-45 13-297-16,50-15 67 16</inkml:trace>
  <inkml:trace contextRef="#ctx0" brushRef="#br0" timeOffset="62082">1680 852 689 0,'3'-3'247'16,"0"0"37"-16,0 0-161 16,0-1-51-16,-1 1 0 15,-1 0-26-15,1 0 4 16,-1 0-13-16,2 0 1 16,1 0-11-16,-1 0 5 15,0 0-12-15,0-2-2 16,1 1-6-16,2-2 6 0,-2 0-8 15,1-1 9-15,4-7-4 16,38-54 9-16,-39 47-7 16,-2-5 8-16,1 0-10 15,0-2 6-15,1 3-14 16,-2-2 8-16,0 5-9 16,0 5 5-16,-1 4-5 15,0 4 7-15,1 3-10 16,-3 1 6-16,2 2-7 0,-5 3 4 15,1 0-8-15,3 0 4 16,0 0-4-16,1 2 7 16,7 1-8-16,6 1 4 15,45 17-3-15,-46-17 6 16,1 4-7-16,-3-1 5 16,0-3-1-16,-4 2 2 15,-1 0-7-15,-4 1 6 16,0-3-5-16,-1 6 4 15,-3-4-2-15,-1 3 2 16,1-3-2-16,-4-6 4 16,1 2-7-16,-1-1 4 15,1 2-1-15,-1 0 4 16,0 0-6-16,1 1 4 16,-1-1-1-16,-1 1 2 0,0-1-5 15,-1 2 5-15,-3 0-1 16,-10 4 4-16,-54 29-4 15,41-29 6-15,0-1-5 16,-6 1 6-16,4 0-6 16,-3 1 6-16,6-2-7 15,-2 4 2-15,4-3-6 0,-1 6 8 16,4-6-8-16,-5 3 5 16,5-2 0-16,-2-1 8 15,1-3-8-15,0 4 12 16,6-6-3-16,-1 4 6 15,7-2-13-15,-2 2 6 16,7-3-9-16,2 5 2 16,5-1-6-16,-1-2 11 15,2 3-10-15,2 0 5 16,-1-1-4-16,-1 1 6 16,0 1-11-16,0-2 12 15,-1 0-9-15,-5-1 8 16,2 1-7-16,-3-3 10 15,-3 0-11-15,-1 2 7 16,0-4-5-16,-5 2 4 16,3 0-4-16,-6-3 6 0,1 0-6 15,-6 0 4-15,-1-3-1 16,-6 1-4-16,1-1-11 16,-8-3-49-16,-1-1-39 15,-5-5 103-15,5 3-430 16,3-3 154-16</inkml:trace>
  <inkml:trace contextRef="#ctx0" brushRef="#br0" timeOffset="62595">1717 217 638 0,'0'-10'214'0,"0"6"56"15,0 1-181-15,0 1 14 16,0 1-30-16,0-1-6 16,-2 2-27-16,2 0 3 15,0 0-17-15,0 0 5 16,0 0-12-16,0 0 5 16,0 0-13-16,0 0-2 15,0 0-19-15,-1 0-41 16,-1 0-283-16,-1 0 70 15</inkml:trace>
  <inkml:trace contextRef="#ctx0" brushRef="#br0" timeOffset="63809">1123 503 510 0,'5'-6'267'0,"0"0"1"16,-1 0-121-16,1 0-29 15,0 0-48-15,-2 0-14 16,0 2-23-16,0-1-4 16,-1 2-14-16,-1 0 4 15,-1 0-3-15,-1 1 7 16,-1 1-8-16,-2 1 6 15,-3 1-7-15,-1 3 0 16,-4 0-8-16,-7 7 1 16,-43 40-5-16,49-32 2 15,4 0-2-15,1 0-2 16,7-3 0-16,4 1 1 0,2-2-3 16,5 0 6-16,1-3-3 15,2 3 7-15,-2-4-7 16,3-1 5-16,-1 0-5 15,0 0 3-15,-2 2-5 16,3-3 5-16,-3 0-4 16,2-1 1-16,-4-1 0 15,2-1 2-15,-4-2 3 16,2-1 5-16,-5 1 0 0,-4-4 1 16,0 0-4-16,0 0 4 15,0 0-9-15,0 1 1 16,0 1-4-16,0-1 7 15,0 2-10-15,0 0 4 16,0 0-1-16,-2 2 8 16,1 0-11-16,0-1 7 15,-2 1 0-15,0 0 3 16,-3 0-7-16,0-1 12 16,-8 4-6-16,-52 24 6 15,47-30 1-15,-2-1 9 16,2 3-9-16,1-1 9 15,-3 0-10-15,0-3 1 16,0 2-11-16,0-2 9 16,1-3-5-16,-1 1 6 0,6 1-3 15,-1-1 5-15,5 0-8 16,0 0 10-16,2-1-4 16,-2-1 5-16,3 1-2 15,-1 0 8-15,-1-2-12 16,0-1 3-16,1 1-5 15,-1-3 4-15,2-1-8 0,0-7 7 16,4 2-7-16,0-10 1 16,4 0-2-16,2-9-9 15,4 2-22-15,-3-9-58 16,2 2-39-16,2-8-303 16,-3 4 37-16</inkml:trace>
  <inkml:trace contextRef="#ctx0" brushRef="#br0" timeOffset="64481">830 64 616 0,'-4'-5'246'0,"-1"1"35"0,2-1-164 15,0 1-6-15,-1-2-43 16,1 3-6-16,0 0-33 15,2 0-3-15,-1 2-12 16,1 1 8-16,1 1-5 0,0 2 16 16,0 2-6-16,1 6 6 15,4 9-14-15,14 49 5 16,-16-52-16-16,2 2 5 16,-1-2-13-16,-1 0 8 15,0-2-7-15,-1 1-5 16,-1 0-33-16,6 7-317 15,2-4 87-15</inkml:trace>
  <inkml:trace contextRef="#ctx0" brushRef="#br0" timeOffset="65198">361 731 747 0,'-1'-2'262'0,"-1"0"38"0,1 1-188 16,-1-1-45-16,1 1-15 15,1-1-28-15,0 2 0 16,-2-1-12-16,2 1 1 16,0 0-5-16,0 0 3 15,0 0-8-15,0 0 0 16,0 0-1-16,0 1-18 16,0 1-26-16,0 1-286 15,0 0 70-15</inkml:trace>
  <inkml:trace contextRef="#ctx0" brushRef="#br0" timeOffset="65446">472 954 935 0,'3'-2'302'16,"-3"2"59"-16,-2 0-272 15,2-2-10-15,0 2-44 0,0 0-6 16,0 0-20-16,0 0 0 16,-1 0-7-16,-1 0 4 15,1 0-7-15,-1 0-7 16,-1 2-19-16,0 0-46 16,-2-1-34-16,-1 1-265 15,0-1 41-15</inkml:trace>
  <inkml:trace contextRef="#ctx0" brushRef="#br0" timeOffset="66306">361 774 647 0,'2'-3'235'16,"-1"0"30"-16,1 0-159 15,-1 0-49-15,-1 1-7 16,0 1-28-16,0-1 3 16,2 1-9-16,-2-1 8 15,0 1-4-15,2-1 8 0,-2 1-5 16,0-1 9-16,1 0-8 15,-1 0 8-15,0 1-8 16,0-1 5-16,2 1-13 16,-1-1 4-16,1 1-15 15,-2-1-4-15,0 2-24 16,0-1-47-16,0-1-274 16,0 1 62-16</inkml:trace>
  <inkml:trace contextRef="#ctx0" brushRef="#br0" timeOffset="67221">203 882 642 0,'1'-3'228'0,"1"-1"38"16,-1 1-159-16,-1 0-34 0,0 0-1 15,0 0-24-15,0 2 0 16,0-1-11-16,0 0 6 16,0 0-14-16,0 1 5 15,-1-1-9-15,-1 1 6 16,-2 0-6-16,0-1 10 16,-2 2-11-16,-8-1 9 15,-8-1-10-15,-45-1 8 16,52 3-12-16,-4-4 6 15,6 3-11-15,5 1 2 16,2 4-12-16,-1-4 5 16,7 0-9-16,0 0 6 15,-2 0-6-15,0 0 3 16,0 0-8-16,2 0 8 16,-1 0-8-16,-1 0-6 15,1 0-16-15,-1 1-49 0,1-1-43 16,-2 2-269-16,0-2 36 15</inkml:trace>
  <inkml:trace contextRef="#ctx1" brushRef="#br0">3821 1075 0,'-35'0'187,"35"36"-187,-35-36 32,-1 35 30,0-35 94,1 0-15,0 0-63,0 0 63,0 0-110,-1 0 63,36-35-63,-35 35-15,35-36 15,-35 36 31,0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14528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694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l">
              <a:defRPr sz="1300"/>
            </a:lvl1pPr>
          </a:lstStyle>
          <a:p>
            <a:fld id="{97139B11-6823-4199-B659-89F4E31434E4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14528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694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l">
              <a:defRPr sz="1300"/>
            </a:lvl1pPr>
          </a:lstStyle>
          <a:p>
            <a:fld id="{CA30B9A7-5B7F-492B-B120-E1319665C0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009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546B95D-E141-4F1D-AA30-1C6E0C4DB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9E141B62-745A-4312-99AB-060D244A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784EA16-2C56-4CF7-B3A1-37EC63D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B495526-E839-4476-B323-992213C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B23B570-04DA-4595-85F8-5AD1D9F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9281986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95B12EF-DE4F-43A5-8BC8-C39FB2B7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9D7129F-F064-44DD-99F0-08A82AA1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73B856E-E635-4871-ABFE-F1E01C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498F8EF-A5CB-44B6-AEC8-DD71A1CD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8BBD6DB-C56D-40B9-852E-D9DC40E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3648743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597DC4BA-77D7-4638-9FE1-DB90B2E2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677DB1C6-ADB8-4BBB-8C17-430E192B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6A0B6D4-3A89-40D6-9BDE-B3801EE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5FA9A6F-24DD-492C-8BD2-1D7E590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B17C874-AB88-4293-951F-A13B41F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4727294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E0E8B5-97F2-4D7F-9829-39EF2AC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E77A313-66C6-47F2-9A45-233778C5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960639C-14C8-4BFF-B3F1-D0517AB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21A0A8D-4B08-4D5F-B2D6-03DBD45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F1E2A1D-9231-40F4-820E-E7F8E6E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A2E1F56-81A5-41FF-B287-D6C8E86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51FF210F-A5D4-4EE3-A77E-8BADADD6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DA29210-EC66-4659-B963-9FC96CD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FEBE746-FD74-4AC8-AEBA-D155F6D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E876266-8B53-41DC-826F-15E8E1E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0924464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5CDD982-7177-46AC-80A9-4BA51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9D88DBF6-73F8-4322-99F1-5C1639FC9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983C2B2-FE2D-4C8B-A5EF-CCB5808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0CA27D0-79FE-4BB2-BCE1-BAE50876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E53C1591-A5DE-47A1-8B8B-34B37E2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B182090-2F3C-4835-A694-E3E74A5A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8815711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A810C7B-B912-480F-8087-AD7FE6B1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AC964988-6C1E-4651-9883-9C4B4480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7BBFCAAB-F58C-4F83-A573-D0A4F8FE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F9D616F3-7CC4-4E9B-A631-F7AC4C7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FF5523EB-30AA-470B-BDC5-11DA126DD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BD4E7BFD-F2BE-4196-8884-4BBE6C8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6B786C77-06A4-4595-BF8B-6EFD2FE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39C0DC97-BBED-403C-BD57-23ED880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769497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E555DB3-940A-44CE-A5AD-D482B62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5BA34DB4-13EE-46EA-81B5-CF51449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D920EDD9-1C69-4DFE-9992-7C3311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E36FFC21-BF3C-4895-98DC-3CC58D2A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840921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C8A5738F-6607-433C-825C-4F77B0F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A1207019-2A22-41EB-B706-2128D77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F99A7240-A746-4ACA-9420-7A3DA8F3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2855575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23A648C-4442-4FFD-87E1-2095707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C48AE01-8AAA-4306-B85C-28A119F0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175FF1F5-6CA2-4B35-9B9B-DB86086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CBF2F14-B918-404A-B005-0121C97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4525E0F-9D13-4E04-86CF-3E25C7F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FB74A27-DE3D-41F8-9A59-E441059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377988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F1A6288-F7D1-4E18-9C93-01A3C67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52828D4A-727F-41A0-96F6-03F9AE36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9B6FFE27-C109-4428-9A86-3167ACD1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149117F-8EC6-4E49-9FBE-E0D7CFD1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B640F03-B754-46C5-A351-5642276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92CD151A-8F64-4130-A446-857D128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564596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83D769D-1539-4D90-8A6E-1D762B9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53DBFDE-1B02-4EE9-9B50-FE5897AF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07113EF-8251-426A-B4B6-099EE8F1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CB09EF4-23D5-4CC1-88A8-ABC7BB005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ECECE56C-6C51-480C-99CA-DDDDAE17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87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hyperlink" Target="https://pixabay.com/en/exit-logout-sign-off-sign-out-door-97636/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tmp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image" Target="../media/image18.tmp"/><Relationship Id="rId3" Type="http://schemas.openxmlformats.org/officeDocument/2006/relationships/image" Target="../media/image3.png"/><Relationship Id="rId21" Type="http://schemas.openxmlformats.org/officeDocument/2006/relationships/image" Target="../media/image21.tmp"/><Relationship Id="rId7" Type="http://schemas.openxmlformats.org/officeDocument/2006/relationships/slide" Target="slide2.xml"/><Relationship Id="rId12" Type="http://schemas.openxmlformats.org/officeDocument/2006/relationships/hyperlink" Target="https://pixabay.com/en/exit-logout-sign-off-sign-out-door-97636/" TargetMode="External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tmp"/><Relationship Id="rId20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5.tmp"/><Relationship Id="rId23" Type="http://schemas.openxmlformats.org/officeDocument/2006/relationships/image" Target="../media/image21.emf"/><Relationship Id="rId10" Type="http://schemas.openxmlformats.org/officeDocument/2006/relationships/slide" Target="slide9.xm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4.tmp"/><Relationship Id="rId22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18" Type="http://schemas.openxmlformats.org/officeDocument/2006/relationships/image" Target="../media/image27.tmp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hyperlink" Target="https://pixabay.com/en/exit-logout-sign-off-sign-out-door-97636/" TargetMode="External"/><Relationship Id="rId17" Type="http://schemas.openxmlformats.org/officeDocument/2006/relationships/image" Target="../media/image26.tmp"/><Relationship Id="rId2" Type="http://schemas.openxmlformats.org/officeDocument/2006/relationships/image" Target="../media/image2.png"/><Relationship Id="rId16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23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hyperlink" Target="https://pixabay.com/en/exit-logout-sign-off-sign-out-door-97636/" TargetMode="External"/><Relationship Id="rId18" Type="http://schemas.openxmlformats.org/officeDocument/2006/relationships/image" Target="../media/image31.tmp"/><Relationship Id="rId3" Type="http://schemas.openxmlformats.org/officeDocument/2006/relationships/image" Target="../media/image2.png"/><Relationship Id="rId21" Type="http://schemas.openxmlformats.org/officeDocument/2006/relationships/image" Target="../media/image34.tmp"/><Relationship Id="rId7" Type="http://schemas.openxmlformats.org/officeDocument/2006/relationships/slide" Target="slide7.xml"/><Relationship Id="rId12" Type="http://schemas.openxmlformats.org/officeDocument/2006/relationships/image" Target="../media/image8.png"/><Relationship Id="rId17" Type="http://schemas.openxmlformats.org/officeDocument/2006/relationships/image" Target="../media/image30.tm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tmp"/><Relationship Id="rId20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9.xml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7.png"/><Relationship Id="rId19" Type="http://schemas.openxmlformats.org/officeDocument/2006/relationships/image" Target="../media/image32.tm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5.png"/><Relationship Id="rId18" Type="http://schemas.openxmlformats.org/officeDocument/2006/relationships/image" Target="../media/image40.tmp"/><Relationship Id="rId3" Type="http://schemas.openxmlformats.org/officeDocument/2006/relationships/image" Target="../media/image3.png"/><Relationship Id="rId21" Type="http://schemas.openxmlformats.org/officeDocument/2006/relationships/image" Target="../media/image43.tmp"/><Relationship Id="rId7" Type="http://schemas.openxmlformats.org/officeDocument/2006/relationships/slide" Target="slide2.xml"/><Relationship Id="rId12" Type="http://schemas.openxmlformats.org/officeDocument/2006/relationships/hyperlink" Target="https://pixabay.com/en/exit-logout-sign-off-sign-out-door-97636/" TargetMode="External"/><Relationship Id="rId17" Type="http://schemas.openxmlformats.org/officeDocument/2006/relationships/image" Target="../media/image39.tmp"/><Relationship Id="rId25" Type="http://schemas.openxmlformats.org/officeDocument/2006/relationships/image" Target="../media/image47.tmp"/><Relationship Id="rId2" Type="http://schemas.openxmlformats.org/officeDocument/2006/relationships/image" Target="../media/image2.png"/><Relationship Id="rId16" Type="http://schemas.openxmlformats.org/officeDocument/2006/relationships/image" Target="../media/image38.tmp"/><Relationship Id="rId20" Type="http://schemas.openxmlformats.org/officeDocument/2006/relationships/image" Target="../media/image42.tmp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24" Type="http://schemas.openxmlformats.org/officeDocument/2006/relationships/image" Target="../media/image46.tmp"/><Relationship Id="rId5" Type="http://schemas.openxmlformats.org/officeDocument/2006/relationships/image" Target="../media/image5.png"/><Relationship Id="rId15" Type="http://schemas.openxmlformats.org/officeDocument/2006/relationships/image" Target="../media/image37.tmp"/><Relationship Id="rId23" Type="http://schemas.openxmlformats.org/officeDocument/2006/relationships/image" Target="../media/image45.tmp"/><Relationship Id="rId10" Type="http://schemas.openxmlformats.org/officeDocument/2006/relationships/slide" Target="slide9.xml"/><Relationship Id="rId19" Type="http://schemas.openxmlformats.org/officeDocument/2006/relationships/image" Target="../media/image41.tm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36.tmp"/><Relationship Id="rId22" Type="http://schemas.openxmlformats.org/officeDocument/2006/relationships/image" Target="../media/image44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pixabay.com/en/exit-logout-sign-off-sign-out-door-97636/" TargetMode="External"/><Relationship Id="rId18" Type="http://schemas.openxmlformats.org/officeDocument/2006/relationships/image" Target="../media/image53.tmp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image" Target="../media/image8.png"/><Relationship Id="rId17" Type="http://schemas.openxmlformats.org/officeDocument/2006/relationships/image" Target="../media/image52.tmp"/><Relationship Id="rId2" Type="http://schemas.openxmlformats.org/officeDocument/2006/relationships/image" Target="../media/image2.png"/><Relationship Id="rId16" Type="http://schemas.openxmlformats.org/officeDocument/2006/relationships/image" Target="../media/image51.tm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image" Target="../media/image50.tmp"/><Relationship Id="rId10" Type="http://schemas.openxmlformats.org/officeDocument/2006/relationships/image" Target="../media/image4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4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hyperlink" Target="https://pixabay.com/en/exit-logout-sign-off-sign-out-door-9763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1479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مفاهيم1</a:t>
            </a: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sz="1600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sz="1600" b="1" dirty="0">
                <a:solidFill>
                  <a:srgbClr val="8E58B6"/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فاهيم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</a:rPr>
              <a:t>2</a:t>
            </a: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688978" y="2651760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ضرب كثيرات الحدود</a:t>
            </a:r>
          </a:p>
        </p:txBody>
      </p:sp>
    </p:spTree>
    <p:extLst>
      <p:ext uri="{BB962C8B-B14F-4D97-AF65-F5344CB8AC3E}">
        <p14:creationId xmlns:p14="http://schemas.microsoft.com/office/powerpoint/2010/main" val="30331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صورة 52">
            <a:extLst>
              <a:ext uri="{FF2B5EF4-FFF2-40B4-BE49-F238E27FC236}">
                <a16:creationId xmlns:a16="http://schemas.microsoft.com/office/drawing/2014/main" xmlns="" id="{75C9D779-A085-49DA-B360-0247D8C6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90A01A23-9B80-449A-AD3E-4D093854FEFF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xmlns="" id="{E9E0C412-91AD-45D3-A548-AD66B0B516E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EDDDAE7A-CE0B-4CC8-B63D-FC384ED77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314D4CDC-CAD3-47B6-A1F1-95CD8D222FDB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6F8DE8F3-4053-45DB-83A3-2C637AD4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6770F5AD-D696-4BF7-A4B9-148772FFD94C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80E7FDF6-E3F5-461F-B2F0-02D56887A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6" name="شكل حر: شكل 85">
            <a:extLst>
              <a:ext uri="{FF2B5EF4-FFF2-40B4-BE49-F238E27FC236}">
                <a16:creationId xmlns:a16="http://schemas.microsoft.com/office/drawing/2014/main" xmlns="" id="{0A56021D-B047-4F4A-A786-3A536D909EEF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87" name="شكل حر: شكل 86">
            <a:extLst>
              <a:ext uri="{FF2B5EF4-FFF2-40B4-BE49-F238E27FC236}">
                <a16:creationId xmlns:a16="http://schemas.microsoft.com/office/drawing/2014/main" xmlns="" id="{5158C6AB-EF0E-4C60-8264-0D3EC8F966A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 </a:t>
            </a:r>
          </a:p>
        </p:txBody>
      </p:sp>
      <p:sp>
        <p:nvSpPr>
          <p:cNvPr id="88" name="شكل حر: شكل 87">
            <a:extLst>
              <a:ext uri="{FF2B5EF4-FFF2-40B4-BE49-F238E27FC236}">
                <a16:creationId xmlns:a16="http://schemas.microsoft.com/office/drawing/2014/main" xmlns="" id="{9072DABD-DB42-47AF-B55C-91B23BC6F15E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xmlns="" id="{10E464BD-57FB-4A72-A2B7-6E086FCA328A}"/>
              </a:ext>
            </a:extLst>
          </p:cNvPr>
          <p:cNvSpPr/>
          <p:nvPr/>
        </p:nvSpPr>
        <p:spPr>
          <a:xfrm flipH="1">
            <a:off x="10698649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0" name="شكل حر: شكل 89">
            <a:extLst>
              <a:ext uri="{FF2B5EF4-FFF2-40B4-BE49-F238E27FC236}">
                <a16:creationId xmlns:a16="http://schemas.microsoft.com/office/drawing/2014/main" xmlns="" id="{054ADE01-DA5A-4553-9603-EF4509B31EBB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6664B73-F0C9-4C3E-A0EC-9218A55D511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51A678A4-6B1B-44AA-A7C7-90BEB12C2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4C5C394-BE3D-4052-BF93-A3BF0BE46315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AB2BC854-C645-4177-9674-48DDF7E4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E1034E62-B31B-4BA5-8274-30ABFCC998D0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7150E8AC-391C-486A-A534-B6C90DA4CFC5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090126C9-3CDC-43C8-9024-DD613A300EB3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41840103-6692-4E54-9F63-612F2BA4ADEA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027ED81E-16EB-4801-9E78-5FD61484DD40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2146440-7B51-4C74-BBA2-42B46F1271EA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5DBC27C-D9FD-4317-953A-EE07B801D9C6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B3D26E5-C823-4B0E-AFF7-28F9D2D1584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4866BED-8274-4CFF-A330-FFB4A22125A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C985E55-F430-4CE5-915D-D9599D10630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93474A7A-FBB1-4D88-8153-F26B146F29B9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9F5FE3BE-FC96-427A-A84C-47FCEDD0646D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0BA4AA42-944C-465B-B750-1C20C4DDA3D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7277C2AD-3326-4648-8289-1FAE75C041B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25EF631-CC76-4827-9768-76D1C26BE0CB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7A9A8713-68B4-42DE-BD3E-63DB9E83C1D3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5" name="شكل حر: شكل 54">
            <a:extLst>
              <a:ext uri="{FF2B5EF4-FFF2-40B4-BE49-F238E27FC236}">
                <a16:creationId xmlns:a16="http://schemas.microsoft.com/office/drawing/2014/main" xmlns="" id="{A7AC4690-0F53-41A0-9598-082BE06D88E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xmlns="" id="{3CE0702D-49F8-4A08-A1EA-0AA56CEDF027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xmlns="" id="{2C174391-FD42-42D9-8B82-A494565699B8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xmlns="" id="{B96F96CB-EFA3-47A4-8008-C52F22E245AC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xmlns="" id="{9C2FA19D-67F2-4ED4-BD10-A5AB64EC309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0" name="شكل حر: شكل 59">
            <a:extLst>
              <a:ext uri="{FF2B5EF4-FFF2-40B4-BE49-F238E27FC236}">
                <a16:creationId xmlns:a16="http://schemas.microsoft.com/office/drawing/2014/main" xmlns="" id="{E9E777E7-D566-46E6-B5EB-6DDB768139E0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xmlns="" id="{9F7EE100-09CF-44B7-8A25-6BAF04DC2D08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xmlns="" id="{6A3E2A00-015B-43CB-B35C-6766A784D304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3" name="شكل حر: شكل 62">
            <a:extLst>
              <a:ext uri="{FF2B5EF4-FFF2-40B4-BE49-F238E27FC236}">
                <a16:creationId xmlns:a16="http://schemas.microsoft.com/office/drawing/2014/main" xmlns="" id="{402AFF76-73BD-4DB4-B966-A59555FBB005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4" name="شكل حر: شكل 63">
            <a:extLst>
              <a:ext uri="{FF2B5EF4-FFF2-40B4-BE49-F238E27FC236}">
                <a16:creationId xmlns:a16="http://schemas.microsoft.com/office/drawing/2014/main" xmlns="" id="{83CD406B-BE3F-47F7-A1A5-A477FB663BE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5" name="شكل حر: شكل 64">
            <a:extLst>
              <a:ext uri="{FF2B5EF4-FFF2-40B4-BE49-F238E27FC236}">
                <a16:creationId xmlns:a16="http://schemas.microsoft.com/office/drawing/2014/main" xmlns="" id="{49F3E894-DB3F-4E1C-BCD6-FE0BE4C0C646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xmlns="" id="{4EDFC62A-3FDB-4E3A-8A22-745D0855D0F9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7" name="شكل حر: شكل 66">
            <a:extLst>
              <a:ext uri="{FF2B5EF4-FFF2-40B4-BE49-F238E27FC236}">
                <a16:creationId xmlns:a16="http://schemas.microsoft.com/office/drawing/2014/main" xmlns="" id="{6A0228C0-993D-4B13-B000-D4E6F5B0F590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xmlns="" id="{1EB47F65-9855-42A8-908F-4DBD79A05943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9" name="شكل حر: شكل 68">
            <a:extLst>
              <a:ext uri="{FF2B5EF4-FFF2-40B4-BE49-F238E27FC236}">
                <a16:creationId xmlns:a16="http://schemas.microsoft.com/office/drawing/2014/main" xmlns="" id="{052DC389-90D1-4021-970C-1DCDBF890173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9" name="صورة 108">
            <a:extLst>
              <a:ext uri="{FF2B5EF4-FFF2-40B4-BE49-F238E27FC236}">
                <a16:creationId xmlns:a16="http://schemas.microsoft.com/office/drawing/2014/main" xmlns="" id="{C7733424-8E33-41E7-A9B0-D012396721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132" name="مربع نص 131">
            <a:extLst>
              <a:ext uri="{FF2B5EF4-FFF2-40B4-BE49-F238E27FC236}">
                <a16:creationId xmlns:a16="http://schemas.microsoft.com/office/drawing/2014/main" xmlns="" id="{A8279362-B645-46F6-B8A4-00255EFF0A43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xmlns="" id="{130262F7-6063-4EEE-8779-EEED164058E6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060D9BAC-7C55-49CC-8390-091498B8014A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التمهيد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C6484583-DACD-4FA9-B038-287F906354D0}"/>
              </a:ext>
            </a:extLst>
          </p:cNvPr>
          <p:cNvSpPr/>
          <p:nvPr/>
        </p:nvSpPr>
        <p:spPr>
          <a:xfrm>
            <a:off x="7912183" y="1305444"/>
            <a:ext cx="2978266" cy="59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ماذا تعلمنا سابقا ً ؟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xmlns="" id="{8DBB5581-ED2D-42E7-B429-CD839BFFA3FA}"/>
              </a:ext>
            </a:extLst>
          </p:cNvPr>
          <p:cNvSpPr/>
          <p:nvPr/>
        </p:nvSpPr>
        <p:spPr>
          <a:xfrm>
            <a:off x="3027535" y="785456"/>
            <a:ext cx="2978266" cy="59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و الآن ...؟</a:t>
            </a:r>
          </a:p>
        </p:txBody>
      </p:sp>
      <p:pic>
        <p:nvPicPr>
          <p:cNvPr id="51" name="صورة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FDAB256-1762-4B68-A73C-B3EEE44691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01C42D30-9EF3-471F-87B1-718E473BB18D}"/>
              </a:ext>
            </a:extLst>
          </p:cNvPr>
          <p:cNvSpPr/>
          <p:nvPr/>
        </p:nvSpPr>
        <p:spPr>
          <a:xfrm>
            <a:off x="7055140" y="1832903"/>
            <a:ext cx="3835309" cy="647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arada Reqa" pitchFamily="2" charset="-78"/>
              </a:rPr>
              <a:t>ضرب وحيدة حد في كثيرة حدود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xmlns="" id="{144EF52F-AF77-4EA9-9C44-615183D61126}"/>
              </a:ext>
            </a:extLst>
          </p:cNvPr>
          <p:cNvGrpSpPr/>
          <p:nvPr/>
        </p:nvGrpSpPr>
        <p:grpSpPr>
          <a:xfrm>
            <a:off x="1029846" y="1275829"/>
            <a:ext cx="5528108" cy="1132658"/>
            <a:chOff x="1029846" y="1275829"/>
            <a:chExt cx="5528108" cy="1132658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xmlns="" id="{2B981861-867D-48D6-AFF4-43C821CA8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42" t="10404" r="3011" b="53038"/>
            <a:stretch/>
          </p:blipFill>
          <p:spPr>
            <a:xfrm>
              <a:off x="1406098" y="1275829"/>
              <a:ext cx="4750934" cy="1132658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xmlns="" id="{965B68B0-3AEB-4F42-8F2C-0FCBB50EFC14}"/>
                </a:ext>
              </a:extLst>
            </p:cNvPr>
            <p:cNvSpPr/>
            <p:nvPr/>
          </p:nvSpPr>
          <p:spPr>
            <a:xfrm>
              <a:off x="1029846" y="1659824"/>
              <a:ext cx="5528108" cy="4070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أضرب كثيرات الحدود باستعمال خاصية </a:t>
              </a:r>
            </a:p>
            <a:p>
              <a:pPr algn="ctr"/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التوزيع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7DE820D5-D9DF-494B-B29A-8B28338902F1}"/>
              </a:ext>
            </a:extLst>
          </p:cNvPr>
          <p:cNvGrpSpPr/>
          <p:nvPr/>
        </p:nvGrpSpPr>
        <p:grpSpPr>
          <a:xfrm>
            <a:off x="1345063" y="2244697"/>
            <a:ext cx="4750934" cy="1132658"/>
            <a:chOff x="1345063" y="2244697"/>
            <a:chExt cx="4750934" cy="1132658"/>
          </a:xfrm>
        </p:grpSpPr>
        <p:pic>
          <p:nvPicPr>
            <p:cNvPr id="76" name="صورة 75">
              <a:extLst>
                <a:ext uri="{FF2B5EF4-FFF2-40B4-BE49-F238E27FC236}">
                  <a16:creationId xmlns:a16="http://schemas.microsoft.com/office/drawing/2014/main" xmlns="" id="{A2F5D3BA-0BCA-441E-83F1-DAF857619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42" t="10404" r="3011" b="53038"/>
            <a:stretch/>
          </p:blipFill>
          <p:spPr>
            <a:xfrm>
              <a:off x="1345063" y="2244697"/>
              <a:ext cx="4750934" cy="1132658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5" name="مستطيل 44">
              <a:extLst>
                <a:ext uri="{FF2B5EF4-FFF2-40B4-BE49-F238E27FC236}">
                  <a16:creationId xmlns:a16="http://schemas.microsoft.com/office/drawing/2014/main" xmlns="" id="{7FCE59EC-2BAE-4199-B681-8A2DA1A64738}"/>
                </a:ext>
              </a:extLst>
            </p:cNvPr>
            <p:cNvSpPr/>
            <p:nvPr/>
          </p:nvSpPr>
          <p:spPr>
            <a:xfrm>
              <a:off x="1509390" y="2442489"/>
              <a:ext cx="3953374" cy="862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r>
                <a:rPr lang="ar-SA" sz="2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أضرب ثنائيتي حد باستعمال طريقة التوزيع بالترتيب .</a:t>
              </a:r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9783E9E9-D69E-4C6A-B1A3-4FF12F7D5E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98" y="2567658"/>
            <a:ext cx="3171655" cy="39645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7134603B-9525-425B-9F35-7D8B03F906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80" y="3048448"/>
            <a:ext cx="2453473" cy="47433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xmlns="" id="{2B6B5CCE-D676-401C-B420-D2EC7B1565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21" y="3255897"/>
            <a:ext cx="1900636" cy="269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769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466474F-C672-4144-8162-89A5542E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F694090E-D44A-4CEC-ABA2-E35E950021D7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07D838D-2D88-4ACF-A5E6-F5366D0AB5D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74A72D4C-A44A-4C1F-940F-0BF49FB7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4E7C828E-209C-42F9-847A-3B1B60DFCCB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25B77EC2-0FC8-44C7-A1D0-D1E4E1D0E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40695037-9A95-41C9-8DB0-E78E85912848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0EDB689B-2FD6-4C64-997B-2C80D6366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7DA83E7-5066-40F0-8734-989700964C6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أمثلة</a:t>
            </a:r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xmlns="" id="{46247ADB-45C7-4204-90FB-20C0F5B120D9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 أمثلة</a:t>
            </a:r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DA770256-93B4-4F95-AD67-D874FF8BAE43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xmlns="" id="{A1D48756-3251-4F50-BE04-2F072B8AAE43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BD8C3353-F28B-4440-BC0B-BCD2AFF7F920}"/>
              </a:ext>
            </a:extLst>
          </p:cNvPr>
          <p:cNvSpPr/>
          <p:nvPr/>
        </p:nvSpPr>
        <p:spPr>
          <a:xfrm flipH="1">
            <a:off x="10739641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أمثلة </a:t>
            </a: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974924BC-FFD7-446D-AD32-237A43CD2678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916A4F58-20CF-434B-85F8-2B1D711120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F938CEB0-62BE-4C0C-9B17-C50412E3151D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A41C731D-F63F-4819-A86B-F56F1875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667B6AFE-2760-4D0F-AEC2-B2BEF895A026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61427BA4-B7EC-4B84-A540-5B2C4FAA923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7CED8840-8273-41C1-8F0F-8F3A21A740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D68EAC5B-ABD1-4A06-A5EA-2859608B074F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29B1B347-1CB9-4D7F-8ABD-8134356C9703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7BAA95AF-AF5C-46CC-8962-5A759BC894F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AEF188ED-3313-4EB9-A53E-100308F4823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542FC14B-D294-4D57-8F87-7671F1BC66E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43532EE6-4472-4B68-AA83-9E4A6CAB05D3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FB9DD963-DB57-4AE6-B008-29622083FF4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595230A-4EFC-44BF-9F97-C891B7F3F346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0A74DDE-6C00-4651-B1F3-030C30FAA036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99BC5CC7-55B8-4EBC-91A8-329E2D21D31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98F0A92-341F-4311-9A90-191732C446F7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C1581D09-05D8-4E16-B353-18D39796F363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A994918-6A6E-4711-BDDE-6A75653542B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733C190-7C01-48A6-8313-BAB73F1B44B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E1273402-18E3-4255-B0FE-709A3F6B453E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9D1CCC14-96A4-41EC-979C-8D949F9D1136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42C92EE8-2C9D-4547-9C8D-7E5FC2E13E61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F4E86EDC-CE74-4868-A329-2BC09877F15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5823227-0E8F-49C7-8010-E4927EDEB3D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68D40CE4-FB77-4E66-A239-C6CE6BD43742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242B89EF-5010-4C47-82A8-A3B1B714C156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D5241AA9-80B0-402F-A37D-D3367C8F445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8DCD380B-4812-4BFA-80DC-EBBB5CE96D32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0" name="شكل حر: شكل 49">
            <a:extLst>
              <a:ext uri="{FF2B5EF4-FFF2-40B4-BE49-F238E27FC236}">
                <a16:creationId xmlns:a16="http://schemas.microsoft.com/office/drawing/2014/main" xmlns="" id="{5209B629-691B-4290-BAA1-9AD1535B5244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1" name="شكل حر: شكل 50">
            <a:extLst>
              <a:ext uri="{FF2B5EF4-FFF2-40B4-BE49-F238E27FC236}">
                <a16:creationId xmlns:a16="http://schemas.microsoft.com/office/drawing/2014/main" xmlns="" id="{3BE09084-2B0C-461F-822E-E32E53C391AF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2" name="شكل حر: شكل 51">
            <a:extLst>
              <a:ext uri="{FF2B5EF4-FFF2-40B4-BE49-F238E27FC236}">
                <a16:creationId xmlns:a16="http://schemas.microsoft.com/office/drawing/2014/main" xmlns="" id="{3AD2B52F-E9CB-4565-A9B7-E274F4E4C8A9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3" name="شكل حر: شكل 52">
            <a:extLst>
              <a:ext uri="{FF2B5EF4-FFF2-40B4-BE49-F238E27FC236}">
                <a16:creationId xmlns:a16="http://schemas.microsoft.com/office/drawing/2014/main" xmlns="" id="{27E9294E-AC6D-499C-853F-DFD9D53C9468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4EC0AB98-36DE-4BA4-B325-E71B999CC74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3FE6F7A9-B03F-4377-99A9-4099C5F32D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xmlns="" id="{CA057E48-B09B-4D1D-AA6F-422DC71A9D45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3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xmlns="" id="{08043E81-98EB-40C1-A5CE-612208A25FF3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4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xmlns="" id="{BD0A99DB-3E00-441E-AA28-17C78314A197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أمثلة</a:t>
            </a:r>
          </a:p>
        </p:txBody>
      </p:sp>
      <p:pic>
        <p:nvPicPr>
          <p:cNvPr id="108" name="صورة 10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B51F317-C225-4301-B2E3-3364CF4C7C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59" name="مجموعة 58">
            <a:extLst>
              <a:ext uri="{FF2B5EF4-FFF2-40B4-BE49-F238E27FC236}">
                <a16:creationId xmlns:a16="http://schemas.microsoft.com/office/drawing/2014/main" xmlns="" id="{29367BAD-E53B-43F5-B03D-C59D22B28467}"/>
              </a:ext>
            </a:extLst>
          </p:cNvPr>
          <p:cNvGrpSpPr/>
          <p:nvPr/>
        </p:nvGrpSpPr>
        <p:grpSpPr>
          <a:xfrm>
            <a:off x="8494968" y="1303411"/>
            <a:ext cx="2585158" cy="824084"/>
            <a:chOff x="8494968" y="1303411"/>
            <a:chExt cx="2585158" cy="82408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9C75E847-B52E-410B-9C0B-70814D63C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b="76312"/>
            <a:stretch/>
          </p:blipFill>
          <p:spPr>
            <a:xfrm>
              <a:off x="8494968" y="1303411"/>
              <a:ext cx="2585158" cy="82408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xmlns="" id="{CE0A30B0-4B33-40B9-8B64-C4C2272D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851" y="1489709"/>
              <a:ext cx="1457528" cy="390580"/>
            </a:xfrm>
            <a:prstGeom prst="rect">
              <a:avLst/>
            </a:prstGeom>
          </p:spPr>
        </p:pic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xmlns="" id="{2570DE24-8764-49BA-A114-8D2E259DB7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74" y="2271384"/>
            <a:ext cx="2905530" cy="962159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73" name="مجموعة 72">
            <a:extLst>
              <a:ext uri="{FF2B5EF4-FFF2-40B4-BE49-F238E27FC236}">
                <a16:creationId xmlns:a16="http://schemas.microsoft.com/office/drawing/2014/main" xmlns="" id="{D6BA1EDE-A2B4-4449-94C0-86F30582787E}"/>
              </a:ext>
            </a:extLst>
          </p:cNvPr>
          <p:cNvGrpSpPr/>
          <p:nvPr/>
        </p:nvGrpSpPr>
        <p:grpSpPr>
          <a:xfrm>
            <a:off x="9158573" y="3186785"/>
            <a:ext cx="1619476" cy="862967"/>
            <a:chOff x="9158573" y="3186785"/>
            <a:chExt cx="1619476" cy="862967"/>
          </a:xfrm>
        </p:grpSpPr>
        <p:pic>
          <p:nvPicPr>
            <p:cNvPr id="69" name="صورة 68">
              <a:extLst>
                <a:ext uri="{FF2B5EF4-FFF2-40B4-BE49-F238E27FC236}">
                  <a16:creationId xmlns:a16="http://schemas.microsoft.com/office/drawing/2014/main" xmlns="" id="{97FD6DBF-BB2A-4B51-B2E1-B934EED58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8573" y="3186785"/>
              <a:ext cx="1619476" cy="342948"/>
            </a:xfrm>
            <a:prstGeom prst="rect">
              <a:avLst/>
            </a:prstGeom>
          </p:spPr>
        </p:pic>
        <p:pic>
          <p:nvPicPr>
            <p:cNvPr id="71" name="صورة 70">
              <a:extLst>
                <a:ext uri="{FF2B5EF4-FFF2-40B4-BE49-F238E27FC236}">
                  <a16:creationId xmlns:a16="http://schemas.microsoft.com/office/drawing/2014/main" xmlns="" id="{769EDA4E-C358-4E33-862C-87F4ECC5B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9" r="72715" b="52760"/>
            <a:stretch/>
          </p:blipFill>
          <p:spPr>
            <a:xfrm>
              <a:off x="10480815" y="3494977"/>
              <a:ext cx="257615" cy="554775"/>
            </a:xfrm>
            <a:prstGeom prst="rect">
              <a:avLst/>
            </a:prstGeom>
          </p:spPr>
        </p:pic>
      </p:grpSp>
      <p:grpSp>
        <p:nvGrpSpPr>
          <p:cNvPr id="230" name="مجموعة 229">
            <a:extLst>
              <a:ext uri="{FF2B5EF4-FFF2-40B4-BE49-F238E27FC236}">
                <a16:creationId xmlns:a16="http://schemas.microsoft.com/office/drawing/2014/main" xmlns="" id="{9F048424-410C-4993-828E-04D876BAAB0A}"/>
              </a:ext>
            </a:extLst>
          </p:cNvPr>
          <p:cNvGrpSpPr/>
          <p:nvPr/>
        </p:nvGrpSpPr>
        <p:grpSpPr>
          <a:xfrm>
            <a:off x="7089765" y="3331655"/>
            <a:ext cx="2068808" cy="780313"/>
            <a:chOff x="7089765" y="3331655"/>
            <a:chExt cx="2068808" cy="780313"/>
          </a:xfrm>
        </p:grpSpPr>
        <p:cxnSp>
          <p:nvCxnSpPr>
            <p:cNvPr id="83" name="رابط مستقيم 82">
              <a:extLst>
                <a:ext uri="{FF2B5EF4-FFF2-40B4-BE49-F238E27FC236}">
                  <a16:creationId xmlns:a16="http://schemas.microsoft.com/office/drawing/2014/main" xmlns="" id="{580DADC1-241F-4AD0-B04F-72400D51F0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89765" y="4103387"/>
              <a:ext cx="2068808" cy="858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صورة 100">
              <a:extLst>
                <a:ext uri="{FF2B5EF4-FFF2-40B4-BE49-F238E27FC236}">
                  <a16:creationId xmlns:a16="http://schemas.microsoft.com/office/drawing/2014/main" xmlns="" id="{490C912F-83CD-48C7-812D-26CE79B93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137" y="3331655"/>
              <a:ext cx="1494849" cy="639244"/>
            </a:xfrm>
            <a:prstGeom prst="rect">
              <a:avLst/>
            </a:prstGeom>
            <a:effectLst>
              <a:softEdge rad="12700"/>
            </a:effectLst>
          </p:spPr>
        </p:pic>
      </p:grpSp>
      <p:grpSp>
        <p:nvGrpSpPr>
          <p:cNvPr id="231" name="مجموعة 230">
            <a:extLst>
              <a:ext uri="{FF2B5EF4-FFF2-40B4-BE49-F238E27FC236}">
                <a16:creationId xmlns:a16="http://schemas.microsoft.com/office/drawing/2014/main" xmlns="" id="{A0E89C9A-23F8-46B8-BA64-67636D768261}"/>
              </a:ext>
            </a:extLst>
          </p:cNvPr>
          <p:cNvGrpSpPr/>
          <p:nvPr/>
        </p:nvGrpSpPr>
        <p:grpSpPr>
          <a:xfrm>
            <a:off x="4269193" y="1488646"/>
            <a:ext cx="1575108" cy="867405"/>
            <a:chOff x="4269193" y="1488646"/>
            <a:chExt cx="1575108" cy="867405"/>
          </a:xfrm>
        </p:grpSpPr>
        <p:pic>
          <p:nvPicPr>
            <p:cNvPr id="103" name="صورة 102">
              <a:extLst>
                <a:ext uri="{FF2B5EF4-FFF2-40B4-BE49-F238E27FC236}">
                  <a16:creationId xmlns:a16="http://schemas.microsoft.com/office/drawing/2014/main" xmlns="" id="{E3162271-53B2-4FFD-91E6-2C799B536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9" t="5346" r="72715" b="52994"/>
            <a:stretch/>
          </p:blipFill>
          <p:spPr>
            <a:xfrm>
              <a:off x="5558722" y="1813692"/>
              <a:ext cx="285579" cy="542359"/>
            </a:xfrm>
            <a:prstGeom prst="rect">
              <a:avLst/>
            </a:prstGeom>
          </p:spPr>
        </p:pic>
        <p:pic>
          <p:nvPicPr>
            <p:cNvPr id="105" name="صورة 104">
              <a:extLst>
                <a:ext uri="{FF2B5EF4-FFF2-40B4-BE49-F238E27FC236}">
                  <a16:creationId xmlns:a16="http://schemas.microsoft.com/office/drawing/2014/main" xmlns="" id="{3C51454E-4106-4504-93D5-CE5EF73D9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193" y="1488646"/>
              <a:ext cx="1571844" cy="304843"/>
            </a:xfrm>
            <a:prstGeom prst="rect">
              <a:avLst/>
            </a:prstGeom>
          </p:spPr>
        </p:pic>
      </p:grpSp>
      <p:pic>
        <p:nvPicPr>
          <p:cNvPr id="107" name="صورة 106">
            <a:extLst>
              <a:ext uri="{FF2B5EF4-FFF2-40B4-BE49-F238E27FC236}">
                <a16:creationId xmlns:a16="http://schemas.microsoft.com/office/drawing/2014/main" xmlns="" id="{39FE21CC-8D9C-4F32-BDFB-85F5F833F20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6" t="-2214"/>
          <a:stretch/>
        </p:blipFill>
        <p:spPr>
          <a:xfrm>
            <a:off x="3633707" y="2023140"/>
            <a:ext cx="1902379" cy="3847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7" name="حبر 176">
                <a:extLst>
                  <a:ext uri="{FF2B5EF4-FFF2-40B4-BE49-F238E27FC236}">
                    <a16:creationId xmlns:a16="http://schemas.microsoft.com/office/drawing/2014/main" xmlns="" id="{A683DCAC-AE0D-46CC-9600-F1BFFFC16F9A}"/>
                  </a:ext>
                </a:extLst>
              </p14:cNvPr>
              <p14:cNvContentPartPr/>
              <p14:nvPr/>
            </p14:nvContentPartPr>
            <p14:xfrm>
              <a:off x="4011275" y="3411879"/>
              <a:ext cx="1820932" cy="413570"/>
            </p14:xfrm>
          </p:contentPart>
        </mc:Choice>
        <mc:Fallback xmlns="">
          <p:pic>
            <p:nvPicPr>
              <p:cNvPr id="177" name="حبر 176">
                <a:extLst>
                  <a:ext uri="{FF2B5EF4-FFF2-40B4-BE49-F238E27FC236}">
                    <a16:creationId xmlns:a16="http://schemas.microsoft.com/office/drawing/2014/main" id="{A683DCAC-AE0D-46CC-9600-F1BFFFC16F9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92194" y="3392802"/>
                <a:ext cx="1858733" cy="451364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86" name="جدول 186">
            <a:extLst>
              <a:ext uri="{FF2B5EF4-FFF2-40B4-BE49-F238E27FC236}">
                <a16:creationId xmlns:a16="http://schemas.microsoft.com/office/drawing/2014/main" xmlns="" id="{6408214D-2D73-4EBD-89D0-690DBBF42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94231"/>
              </p:ext>
            </p:extLst>
          </p:nvPr>
        </p:nvGraphicFramePr>
        <p:xfrm>
          <a:off x="2148714" y="4228740"/>
          <a:ext cx="2609379" cy="15544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69793">
                  <a:extLst>
                    <a:ext uri="{9D8B030D-6E8A-4147-A177-3AD203B41FA5}">
                      <a16:colId xmlns:a16="http://schemas.microsoft.com/office/drawing/2014/main" xmlns="" val="1292264247"/>
                    </a:ext>
                  </a:extLst>
                </a:gridCol>
                <a:gridCol w="869793">
                  <a:extLst>
                    <a:ext uri="{9D8B030D-6E8A-4147-A177-3AD203B41FA5}">
                      <a16:colId xmlns:a16="http://schemas.microsoft.com/office/drawing/2014/main" xmlns="" val="2690579767"/>
                    </a:ext>
                  </a:extLst>
                </a:gridCol>
                <a:gridCol w="869793">
                  <a:extLst>
                    <a:ext uri="{9D8B030D-6E8A-4147-A177-3AD203B41FA5}">
                      <a16:colId xmlns:a16="http://schemas.microsoft.com/office/drawing/2014/main" xmlns="" val="311503630"/>
                    </a:ext>
                  </a:extLst>
                </a:gridCol>
              </a:tblGrid>
              <a:tr h="455202">
                <a:tc>
                  <a:txBody>
                    <a:bodyPr/>
                    <a:lstStyle/>
                    <a:p>
                      <a:pPr algn="ctr" rtl="1"/>
                      <a:endParaRPr lang="ar-SA" sz="2800" dirty="0">
                        <a:solidFill>
                          <a:srgbClr val="006600"/>
                        </a:solidFill>
                        <a:cs typeface="Barada Req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800" dirty="0">
                        <a:cs typeface="Barada Req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>
                        <a:solidFill>
                          <a:srgbClr val="C00000"/>
                        </a:solidFill>
                        <a:cs typeface="Barada Req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5444330"/>
                  </a:ext>
                </a:extLst>
              </a:tr>
              <a:tr h="455202"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cs typeface="Barada Req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800" dirty="0">
                        <a:cs typeface="Barada Req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cs typeface="Barada Req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7042337"/>
                  </a:ext>
                </a:extLst>
              </a:tr>
              <a:tr h="455202">
                <a:tc>
                  <a:txBody>
                    <a:bodyPr/>
                    <a:lstStyle/>
                    <a:p>
                      <a:pPr algn="ctr" rtl="1"/>
                      <a:endParaRPr lang="ar-SA" sz="2800" dirty="0">
                        <a:solidFill>
                          <a:srgbClr val="C00000"/>
                        </a:solidFill>
                        <a:cs typeface="Barada Req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>
                        <a:cs typeface="Barada Req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>
                        <a:solidFill>
                          <a:srgbClr val="006600"/>
                        </a:solidFill>
                        <a:latin typeface="Aldhabi" panose="01000000000000000000" pitchFamily="2" charset="-78"/>
                        <a:cs typeface="Barada Req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4318620"/>
                  </a:ext>
                </a:extLst>
              </a:tr>
            </a:tbl>
          </a:graphicData>
        </a:graphic>
      </p:graphicFrame>
      <p:grpSp>
        <p:nvGrpSpPr>
          <p:cNvPr id="200" name="مجموعة 199">
            <a:extLst>
              <a:ext uri="{FF2B5EF4-FFF2-40B4-BE49-F238E27FC236}">
                <a16:creationId xmlns:a16="http://schemas.microsoft.com/office/drawing/2014/main" xmlns="" id="{4CF2FBA1-FAE2-4574-A582-892637183CF4}"/>
              </a:ext>
            </a:extLst>
          </p:cNvPr>
          <p:cNvGrpSpPr/>
          <p:nvPr/>
        </p:nvGrpSpPr>
        <p:grpSpPr>
          <a:xfrm>
            <a:off x="2624299" y="3638489"/>
            <a:ext cx="1620126" cy="600636"/>
            <a:chOff x="2624299" y="3638488"/>
            <a:chExt cx="1620126" cy="646429"/>
          </a:xfrm>
        </p:grpSpPr>
        <p:grpSp>
          <p:nvGrpSpPr>
            <p:cNvPr id="194" name="مجموعة 193">
              <a:extLst>
                <a:ext uri="{FF2B5EF4-FFF2-40B4-BE49-F238E27FC236}">
                  <a16:creationId xmlns:a16="http://schemas.microsoft.com/office/drawing/2014/main" xmlns="" id="{1A22D8D4-9E43-4A53-AAB3-848591D8EA1E}"/>
                </a:ext>
              </a:extLst>
            </p:cNvPr>
            <p:cNvGrpSpPr/>
            <p:nvPr/>
          </p:nvGrpSpPr>
          <p:grpSpPr>
            <a:xfrm>
              <a:off x="2624299" y="3834029"/>
              <a:ext cx="1620126" cy="450888"/>
              <a:chOff x="2143334" y="3385981"/>
              <a:chExt cx="1620126" cy="450888"/>
            </a:xfrm>
          </p:grpSpPr>
          <p:sp>
            <p:nvSpPr>
              <p:cNvPr id="187" name="قوس متوسط أيسر 186">
                <a:extLst>
                  <a:ext uri="{FF2B5EF4-FFF2-40B4-BE49-F238E27FC236}">
                    <a16:creationId xmlns:a16="http://schemas.microsoft.com/office/drawing/2014/main" xmlns="" id="{6FB8F8B7-D53F-4621-88AC-86A315C32FA2}"/>
                  </a:ext>
                </a:extLst>
              </p:cNvPr>
              <p:cNvSpPr/>
              <p:nvPr/>
            </p:nvSpPr>
            <p:spPr>
              <a:xfrm rot="5400000">
                <a:off x="2759513" y="2778998"/>
                <a:ext cx="396964" cy="1610930"/>
              </a:xfrm>
              <a:prstGeom prst="leftBracket">
                <a:avLst/>
              </a:prstGeom>
              <a:ln w="28575">
                <a:solidFill>
                  <a:srgbClr val="86CF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cxnSp>
            <p:nvCxnSpPr>
              <p:cNvPr id="192" name="رابط كسهم مستقيم 191">
                <a:extLst>
                  <a:ext uri="{FF2B5EF4-FFF2-40B4-BE49-F238E27FC236}">
                    <a16:creationId xmlns:a16="http://schemas.microsoft.com/office/drawing/2014/main" xmlns="" id="{51098CF8-0212-493B-911F-0902DDE68A5B}"/>
                  </a:ext>
                </a:extLst>
              </p:cNvPr>
              <p:cNvCxnSpPr>
                <a:endCxn id="187" idx="0"/>
              </p:cNvCxnSpPr>
              <p:nvPr/>
            </p:nvCxnSpPr>
            <p:spPr>
              <a:xfrm>
                <a:off x="3763460" y="3618664"/>
                <a:ext cx="0" cy="164281"/>
              </a:xfrm>
              <a:prstGeom prst="straightConnector1">
                <a:avLst/>
              </a:prstGeom>
              <a:ln w="38100">
                <a:solidFill>
                  <a:srgbClr val="86CFD6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رابط كسهم مستقيم 192">
                <a:extLst>
                  <a:ext uri="{FF2B5EF4-FFF2-40B4-BE49-F238E27FC236}">
                    <a16:creationId xmlns:a16="http://schemas.microsoft.com/office/drawing/2014/main" xmlns="" id="{572973AF-5DB8-4F92-85DE-4B79526A6644}"/>
                  </a:ext>
                </a:extLst>
              </p:cNvPr>
              <p:cNvCxnSpPr/>
              <p:nvPr/>
            </p:nvCxnSpPr>
            <p:spPr>
              <a:xfrm>
                <a:off x="2143334" y="3672588"/>
                <a:ext cx="0" cy="164281"/>
              </a:xfrm>
              <a:prstGeom prst="straightConnector1">
                <a:avLst/>
              </a:prstGeom>
              <a:ln w="38100">
                <a:solidFill>
                  <a:srgbClr val="86CFD6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علامة الضرب 194">
              <a:extLst>
                <a:ext uri="{FF2B5EF4-FFF2-40B4-BE49-F238E27FC236}">
                  <a16:creationId xmlns:a16="http://schemas.microsoft.com/office/drawing/2014/main" xmlns="" id="{AA0666AF-5E3E-4028-B971-509243A33D5E}"/>
                </a:ext>
              </a:extLst>
            </p:cNvPr>
            <p:cNvSpPr/>
            <p:nvPr/>
          </p:nvSpPr>
          <p:spPr>
            <a:xfrm>
              <a:off x="3259784" y="3638488"/>
              <a:ext cx="456646" cy="41357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08" name="مجموعة 207">
            <a:extLst>
              <a:ext uri="{FF2B5EF4-FFF2-40B4-BE49-F238E27FC236}">
                <a16:creationId xmlns:a16="http://schemas.microsoft.com/office/drawing/2014/main" xmlns="" id="{3B04E4E1-AF6F-42EE-9B20-D16DB27AEF8D}"/>
              </a:ext>
            </a:extLst>
          </p:cNvPr>
          <p:cNvGrpSpPr/>
          <p:nvPr/>
        </p:nvGrpSpPr>
        <p:grpSpPr>
          <a:xfrm>
            <a:off x="4781207" y="4468448"/>
            <a:ext cx="522352" cy="1017563"/>
            <a:chOff x="4781207" y="4468448"/>
            <a:chExt cx="522352" cy="1017563"/>
          </a:xfrm>
        </p:grpSpPr>
        <p:grpSp>
          <p:nvGrpSpPr>
            <p:cNvPr id="196" name="مجموعة 195">
              <a:extLst>
                <a:ext uri="{FF2B5EF4-FFF2-40B4-BE49-F238E27FC236}">
                  <a16:creationId xmlns:a16="http://schemas.microsoft.com/office/drawing/2014/main" xmlns="" id="{38DB3BCB-96CE-4B5E-B870-FAC581567785}"/>
                </a:ext>
              </a:extLst>
            </p:cNvPr>
            <p:cNvGrpSpPr/>
            <p:nvPr/>
          </p:nvGrpSpPr>
          <p:grpSpPr>
            <a:xfrm rot="5400000">
              <a:off x="4442142" y="4807513"/>
              <a:ext cx="1017563" cy="339433"/>
              <a:chOff x="2143334" y="3385981"/>
              <a:chExt cx="1620126" cy="450888"/>
            </a:xfrm>
          </p:grpSpPr>
          <p:sp>
            <p:nvSpPr>
              <p:cNvPr id="197" name="قوس متوسط أيسر 196">
                <a:extLst>
                  <a:ext uri="{FF2B5EF4-FFF2-40B4-BE49-F238E27FC236}">
                    <a16:creationId xmlns:a16="http://schemas.microsoft.com/office/drawing/2014/main" xmlns="" id="{D533EF62-C0B1-419A-A1DA-2275F1F540FB}"/>
                  </a:ext>
                </a:extLst>
              </p:cNvPr>
              <p:cNvSpPr/>
              <p:nvPr/>
            </p:nvSpPr>
            <p:spPr>
              <a:xfrm rot="5400000">
                <a:off x="2759513" y="2778998"/>
                <a:ext cx="396964" cy="1610930"/>
              </a:xfrm>
              <a:prstGeom prst="leftBracket">
                <a:avLst/>
              </a:prstGeom>
              <a:ln w="28575">
                <a:solidFill>
                  <a:srgbClr val="86CF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cxnSp>
            <p:nvCxnSpPr>
              <p:cNvPr id="198" name="رابط كسهم مستقيم 197">
                <a:extLst>
                  <a:ext uri="{FF2B5EF4-FFF2-40B4-BE49-F238E27FC236}">
                    <a16:creationId xmlns:a16="http://schemas.microsoft.com/office/drawing/2014/main" xmlns="" id="{CF19B693-7F1C-4315-9644-68C5529829C1}"/>
                  </a:ext>
                </a:extLst>
              </p:cNvPr>
              <p:cNvCxnSpPr>
                <a:endCxn id="197" idx="0"/>
              </p:cNvCxnSpPr>
              <p:nvPr/>
            </p:nvCxnSpPr>
            <p:spPr>
              <a:xfrm>
                <a:off x="3763460" y="3618664"/>
                <a:ext cx="0" cy="164281"/>
              </a:xfrm>
              <a:prstGeom prst="straightConnector1">
                <a:avLst/>
              </a:prstGeom>
              <a:ln w="38100">
                <a:solidFill>
                  <a:srgbClr val="86CFD6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رابط كسهم مستقيم 198">
                <a:extLst>
                  <a:ext uri="{FF2B5EF4-FFF2-40B4-BE49-F238E27FC236}">
                    <a16:creationId xmlns:a16="http://schemas.microsoft.com/office/drawing/2014/main" xmlns="" id="{54F66B01-4660-4CA2-BBD9-F44CBD208234}"/>
                  </a:ext>
                </a:extLst>
              </p:cNvPr>
              <p:cNvCxnSpPr/>
              <p:nvPr/>
            </p:nvCxnSpPr>
            <p:spPr>
              <a:xfrm>
                <a:off x="2143334" y="3672588"/>
                <a:ext cx="0" cy="164281"/>
              </a:xfrm>
              <a:prstGeom prst="straightConnector1">
                <a:avLst/>
              </a:prstGeom>
              <a:ln w="38100">
                <a:solidFill>
                  <a:srgbClr val="86CFD6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علامة الضرب 206">
              <a:extLst>
                <a:ext uri="{FF2B5EF4-FFF2-40B4-BE49-F238E27FC236}">
                  <a16:creationId xmlns:a16="http://schemas.microsoft.com/office/drawing/2014/main" xmlns="" id="{8F2BDC28-B9D6-4C28-99FA-5E4877AAC375}"/>
                </a:ext>
              </a:extLst>
            </p:cNvPr>
            <p:cNvSpPr/>
            <p:nvPr/>
          </p:nvSpPr>
          <p:spPr>
            <a:xfrm>
              <a:off x="4907399" y="4757577"/>
              <a:ext cx="396160" cy="42380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09" name="مجموعة 208">
            <a:extLst>
              <a:ext uri="{FF2B5EF4-FFF2-40B4-BE49-F238E27FC236}">
                <a16:creationId xmlns:a16="http://schemas.microsoft.com/office/drawing/2014/main" xmlns="" id="{1ACB50A4-3555-4B0C-931C-B0B8E6B94AB7}"/>
              </a:ext>
            </a:extLst>
          </p:cNvPr>
          <p:cNvGrpSpPr/>
          <p:nvPr/>
        </p:nvGrpSpPr>
        <p:grpSpPr>
          <a:xfrm rot="10800000">
            <a:off x="1613632" y="4465595"/>
            <a:ext cx="522352" cy="1017563"/>
            <a:chOff x="4781207" y="4468448"/>
            <a:chExt cx="522352" cy="1017563"/>
          </a:xfrm>
        </p:grpSpPr>
        <p:grpSp>
          <p:nvGrpSpPr>
            <p:cNvPr id="210" name="مجموعة 209">
              <a:extLst>
                <a:ext uri="{FF2B5EF4-FFF2-40B4-BE49-F238E27FC236}">
                  <a16:creationId xmlns:a16="http://schemas.microsoft.com/office/drawing/2014/main" xmlns="" id="{0DD58126-F0DE-4344-8F89-13DDC4F9ABFB}"/>
                </a:ext>
              </a:extLst>
            </p:cNvPr>
            <p:cNvGrpSpPr/>
            <p:nvPr/>
          </p:nvGrpSpPr>
          <p:grpSpPr>
            <a:xfrm rot="5400000">
              <a:off x="4442142" y="4807513"/>
              <a:ext cx="1017563" cy="339433"/>
              <a:chOff x="2143334" y="3385981"/>
              <a:chExt cx="1620126" cy="450888"/>
            </a:xfrm>
          </p:grpSpPr>
          <p:sp>
            <p:nvSpPr>
              <p:cNvPr id="212" name="قوس متوسط أيسر 211">
                <a:extLst>
                  <a:ext uri="{FF2B5EF4-FFF2-40B4-BE49-F238E27FC236}">
                    <a16:creationId xmlns:a16="http://schemas.microsoft.com/office/drawing/2014/main" xmlns="" id="{9100A944-2791-4F9D-9484-7F331499B88B}"/>
                  </a:ext>
                </a:extLst>
              </p:cNvPr>
              <p:cNvSpPr/>
              <p:nvPr/>
            </p:nvSpPr>
            <p:spPr>
              <a:xfrm rot="5400000">
                <a:off x="2759513" y="2778998"/>
                <a:ext cx="396964" cy="1610930"/>
              </a:xfrm>
              <a:prstGeom prst="leftBracket">
                <a:avLst/>
              </a:prstGeom>
              <a:ln w="28575">
                <a:solidFill>
                  <a:srgbClr val="86CF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cxnSp>
            <p:nvCxnSpPr>
              <p:cNvPr id="213" name="رابط كسهم مستقيم 212">
                <a:extLst>
                  <a:ext uri="{FF2B5EF4-FFF2-40B4-BE49-F238E27FC236}">
                    <a16:creationId xmlns:a16="http://schemas.microsoft.com/office/drawing/2014/main" xmlns="" id="{D03229C0-9D61-4EAA-960C-DA1CF328FE84}"/>
                  </a:ext>
                </a:extLst>
              </p:cNvPr>
              <p:cNvCxnSpPr>
                <a:endCxn id="212" idx="0"/>
              </p:cNvCxnSpPr>
              <p:nvPr/>
            </p:nvCxnSpPr>
            <p:spPr>
              <a:xfrm>
                <a:off x="3763460" y="3618664"/>
                <a:ext cx="0" cy="164281"/>
              </a:xfrm>
              <a:prstGeom prst="straightConnector1">
                <a:avLst/>
              </a:prstGeom>
              <a:ln w="38100">
                <a:solidFill>
                  <a:srgbClr val="86CFD6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رابط كسهم مستقيم 213">
                <a:extLst>
                  <a:ext uri="{FF2B5EF4-FFF2-40B4-BE49-F238E27FC236}">
                    <a16:creationId xmlns:a16="http://schemas.microsoft.com/office/drawing/2014/main" xmlns="" id="{F583D194-77ED-466B-92C8-E010AD903951}"/>
                  </a:ext>
                </a:extLst>
              </p:cNvPr>
              <p:cNvCxnSpPr/>
              <p:nvPr/>
            </p:nvCxnSpPr>
            <p:spPr>
              <a:xfrm>
                <a:off x="2143334" y="3672588"/>
                <a:ext cx="0" cy="164281"/>
              </a:xfrm>
              <a:prstGeom prst="straightConnector1">
                <a:avLst/>
              </a:prstGeom>
              <a:ln w="38100">
                <a:solidFill>
                  <a:srgbClr val="86CFD6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علامة الضرب 210">
              <a:extLst>
                <a:ext uri="{FF2B5EF4-FFF2-40B4-BE49-F238E27FC236}">
                  <a16:creationId xmlns:a16="http://schemas.microsoft.com/office/drawing/2014/main" xmlns="" id="{51E9C5CF-1E2C-48DB-AF6E-8D3B614A2707}"/>
                </a:ext>
              </a:extLst>
            </p:cNvPr>
            <p:cNvSpPr/>
            <p:nvPr/>
          </p:nvSpPr>
          <p:spPr>
            <a:xfrm>
              <a:off x="4907399" y="4757577"/>
              <a:ext cx="396160" cy="42380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15" name="مستطيل 214">
            <a:extLst>
              <a:ext uri="{FF2B5EF4-FFF2-40B4-BE49-F238E27FC236}">
                <a16:creationId xmlns:a16="http://schemas.microsoft.com/office/drawing/2014/main" xmlns="" id="{31D03EAA-8852-41CA-8D03-1C825710E428}"/>
              </a:ext>
            </a:extLst>
          </p:cNvPr>
          <p:cNvSpPr/>
          <p:nvPr/>
        </p:nvSpPr>
        <p:spPr>
          <a:xfrm>
            <a:off x="3907660" y="4237263"/>
            <a:ext cx="821261" cy="48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216" name="مستطيل 215">
            <a:extLst>
              <a:ext uri="{FF2B5EF4-FFF2-40B4-BE49-F238E27FC236}">
                <a16:creationId xmlns:a16="http://schemas.microsoft.com/office/drawing/2014/main" xmlns="" id="{DA440BFB-0932-4119-8EB8-A87DE069841D}"/>
              </a:ext>
            </a:extLst>
          </p:cNvPr>
          <p:cNvSpPr/>
          <p:nvPr/>
        </p:nvSpPr>
        <p:spPr>
          <a:xfrm>
            <a:off x="3892515" y="4248074"/>
            <a:ext cx="821261" cy="48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2س</a:t>
            </a:r>
            <a:endParaRPr lang="ar-SA" sz="2400" dirty="0"/>
          </a:p>
        </p:txBody>
      </p:sp>
      <p:sp>
        <p:nvSpPr>
          <p:cNvPr id="217" name="مستطيل 216">
            <a:extLst>
              <a:ext uri="{FF2B5EF4-FFF2-40B4-BE49-F238E27FC236}">
                <a16:creationId xmlns:a16="http://schemas.microsoft.com/office/drawing/2014/main" xmlns="" id="{150A4374-FA30-4665-9263-6AA8E39659B7}"/>
              </a:ext>
            </a:extLst>
          </p:cNvPr>
          <p:cNvSpPr/>
          <p:nvPr/>
        </p:nvSpPr>
        <p:spPr>
          <a:xfrm>
            <a:off x="3048140" y="4246747"/>
            <a:ext cx="821261" cy="48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6">
                    <a:lumMod val="75000"/>
                  </a:schemeClr>
                </a:solidFill>
                <a:cs typeface="Barada Reqa" pitchFamily="2" charset="-78"/>
              </a:rPr>
              <a:t>2س</a:t>
            </a:r>
            <a:r>
              <a:rPr lang="ar-SA" sz="2000" dirty="0">
                <a:solidFill>
                  <a:schemeClr val="accent6">
                    <a:lumMod val="75000"/>
                  </a:schemeClr>
                </a:solidFill>
                <a:cs typeface="Barada Reqa" pitchFamily="2" charset="-78"/>
              </a:rPr>
              <a:t>2</a:t>
            </a:r>
            <a:endParaRPr lang="ar-S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8" name="مستطيل 217">
            <a:extLst>
              <a:ext uri="{FF2B5EF4-FFF2-40B4-BE49-F238E27FC236}">
                <a16:creationId xmlns:a16="http://schemas.microsoft.com/office/drawing/2014/main" xmlns="" id="{748BCF90-6961-4A9E-A557-6C69A0631EAB}"/>
              </a:ext>
            </a:extLst>
          </p:cNvPr>
          <p:cNvSpPr/>
          <p:nvPr/>
        </p:nvSpPr>
        <p:spPr>
          <a:xfrm>
            <a:off x="2159556" y="4245166"/>
            <a:ext cx="821261" cy="48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س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220" name="مستطيل 219">
            <a:extLst>
              <a:ext uri="{FF2B5EF4-FFF2-40B4-BE49-F238E27FC236}">
                <a16:creationId xmlns:a16="http://schemas.microsoft.com/office/drawing/2014/main" xmlns="" id="{D51B720E-AC19-4EC9-BC1D-01431BC400AB}"/>
              </a:ext>
            </a:extLst>
          </p:cNvPr>
          <p:cNvSpPr/>
          <p:nvPr/>
        </p:nvSpPr>
        <p:spPr>
          <a:xfrm>
            <a:off x="3890173" y="4752167"/>
            <a:ext cx="821261" cy="48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10س</a:t>
            </a:r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1" name="مستطيل 220">
            <a:extLst>
              <a:ext uri="{FF2B5EF4-FFF2-40B4-BE49-F238E27FC236}">
                <a16:creationId xmlns:a16="http://schemas.microsoft.com/office/drawing/2014/main" xmlns="" id="{F04D1E9D-1C57-4038-A499-23D4B9C2AD4A}"/>
              </a:ext>
            </a:extLst>
          </p:cNvPr>
          <p:cNvSpPr/>
          <p:nvPr/>
        </p:nvSpPr>
        <p:spPr>
          <a:xfrm>
            <a:off x="3044444" y="4767547"/>
            <a:ext cx="821261" cy="48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6">
                    <a:lumMod val="75000"/>
                  </a:schemeClr>
                </a:solidFill>
                <a:cs typeface="Barada Reqa" pitchFamily="2" charset="-78"/>
              </a:rPr>
              <a:t>13س</a:t>
            </a:r>
            <a:endParaRPr lang="ar-S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2" name="مستطيل 221">
            <a:extLst>
              <a:ext uri="{FF2B5EF4-FFF2-40B4-BE49-F238E27FC236}">
                <a16:creationId xmlns:a16="http://schemas.microsoft.com/office/drawing/2014/main" xmlns="" id="{969E3432-9CC0-4F51-9D48-B0230939EA6D}"/>
              </a:ext>
            </a:extLst>
          </p:cNvPr>
          <p:cNvSpPr/>
          <p:nvPr/>
        </p:nvSpPr>
        <p:spPr>
          <a:xfrm>
            <a:off x="2158697" y="4766363"/>
            <a:ext cx="821261" cy="48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3س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3" name="مستطيل 222">
            <a:extLst>
              <a:ext uri="{FF2B5EF4-FFF2-40B4-BE49-F238E27FC236}">
                <a16:creationId xmlns:a16="http://schemas.microsoft.com/office/drawing/2014/main" xmlns="" id="{7F8A47B9-9E3E-413A-8924-FE4BC991EE56}"/>
              </a:ext>
            </a:extLst>
          </p:cNvPr>
          <p:cNvSpPr/>
          <p:nvPr/>
        </p:nvSpPr>
        <p:spPr>
          <a:xfrm>
            <a:off x="3904491" y="5284999"/>
            <a:ext cx="838746" cy="482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5</a:t>
            </a:r>
          </a:p>
        </p:txBody>
      </p:sp>
      <p:sp>
        <p:nvSpPr>
          <p:cNvPr id="224" name="مستطيل 223">
            <a:extLst>
              <a:ext uri="{FF2B5EF4-FFF2-40B4-BE49-F238E27FC236}">
                <a16:creationId xmlns:a16="http://schemas.microsoft.com/office/drawing/2014/main" xmlns="" id="{7719628E-90AE-4565-8030-EB0766BB00D6}"/>
              </a:ext>
            </a:extLst>
          </p:cNvPr>
          <p:cNvSpPr/>
          <p:nvPr/>
        </p:nvSpPr>
        <p:spPr>
          <a:xfrm>
            <a:off x="3029679" y="5270931"/>
            <a:ext cx="838746" cy="482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6">
                    <a:lumMod val="75000"/>
                  </a:schemeClr>
                </a:solidFill>
                <a:cs typeface="Barada Reqa" pitchFamily="2" charset="-78"/>
              </a:rPr>
              <a:t>15</a:t>
            </a:r>
          </a:p>
        </p:txBody>
      </p:sp>
      <p:sp>
        <p:nvSpPr>
          <p:cNvPr id="225" name="مستطيل 224">
            <a:extLst>
              <a:ext uri="{FF2B5EF4-FFF2-40B4-BE49-F238E27FC236}">
                <a16:creationId xmlns:a16="http://schemas.microsoft.com/office/drawing/2014/main" xmlns="" id="{411E4CD4-763A-4DFB-8291-B7F6586A0259}"/>
              </a:ext>
            </a:extLst>
          </p:cNvPr>
          <p:cNvSpPr/>
          <p:nvPr/>
        </p:nvSpPr>
        <p:spPr>
          <a:xfrm>
            <a:off x="2170823" y="5270931"/>
            <a:ext cx="838746" cy="482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3</a:t>
            </a:r>
          </a:p>
        </p:txBody>
      </p:sp>
      <p:grpSp>
        <p:nvGrpSpPr>
          <p:cNvPr id="201" name="مجموعة 200">
            <a:extLst>
              <a:ext uri="{FF2B5EF4-FFF2-40B4-BE49-F238E27FC236}">
                <a16:creationId xmlns:a16="http://schemas.microsoft.com/office/drawing/2014/main" xmlns="" id="{76B0C5C6-993A-42FC-9B9E-38C7AB3CBDCB}"/>
              </a:ext>
            </a:extLst>
          </p:cNvPr>
          <p:cNvGrpSpPr/>
          <p:nvPr/>
        </p:nvGrpSpPr>
        <p:grpSpPr>
          <a:xfrm rot="10800000">
            <a:off x="2649067" y="5535872"/>
            <a:ext cx="1620126" cy="575659"/>
            <a:chOff x="2624299" y="3638488"/>
            <a:chExt cx="1620126" cy="646429"/>
          </a:xfrm>
        </p:grpSpPr>
        <p:grpSp>
          <p:nvGrpSpPr>
            <p:cNvPr id="202" name="مجموعة 201">
              <a:extLst>
                <a:ext uri="{FF2B5EF4-FFF2-40B4-BE49-F238E27FC236}">
                  <a16:creationId xmlns:a16="http://schemas.microsoft.com/office/drawing/2014/main" xmlns="" id="{C049EE2F-3B25-47D3-843B-6E81949C2A3D}"/>
                </a:ext>
              </a:extLst>
            </p:cNvPr>
            <p:cNvGrpSpPr/>
            <p:nvPr/>
          </p:nvGrpSpPr>
          <p:grpSpPr>
            <a:xfrm>
              <a:off x="2624299" y="3834029"/>
              <a:ext cx="1620126" cy="450888"/>
              <a:chOff x="2143334" y="3385981"/>
              <a:chExt cx="1620126" cy="450888"/>
            </a:xfrm>
          </p:grpSpPr>
          <p:sp>
            <p:nvSpPr>
              <p:cNvPr id="204" name="قوس متوسط أيسر 203">
                <a:extLst>
                  <a:ext uri="{FF2B5EF4-FFF2-40B4-BE49-F238E27FC236}">
                    <a16:creationId xmlns:a16="http://schemas.microsoft.com/office/drawing/2014/main" xmlns="" id="{C2C739F8-0D06-4E3B-9A31-BA6DB261D25D}"/>
                  </a:ext>
                </a:extLst>
              </p:cNvPr>
              <p:cNvSpPr/>
              <p:nvPr/>
            </p:nvSpPr>
            <p:spPr>
              <a:xfrm rot="5400000">
                <a:off x="2759513" y="2778998"/>
                <a:ext cx="396964" cy="1610930"/>
              </a:xfrm>
              <a:prstGeom prst="leftBracket">
                <a:avLst/>
              </a:prstGeom>
              <a:ln w="28575">
                <a:solidFill>
                  <a:srgbClr val="86CF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cxnSp>
            <p:nvCxnSpPr>
              <p:cNvPr id="205" name="رابط كسهم مستقيم 204">
                <a:extLst>
                  <a:ext uri="{FF2B5EF4-FFF2-40B4-BE49-F238E27FC236}">
                    <a16:creationId xmlns:a16="http://schemas.microsoft.com/office/drawing/2014/main" xmlns="" id="{E05B3F9A-35C6-4D1D-BD08-0A15667BB756}"/>
                  </a:ext>
                </a:extLst>
              </p:cNvPr>
              <p:cNvCxnSpPr>
                <a:endCxn id="204" idx="0"/>
              </p:cNvCxnSpPr>
              <p:nvPr/>
            </p:nvCxnSpPr>
            <p:spPr>
              <a:xfrm>
                <a:off x="3763460" y="3618664"/>
                <a:ext cx="0" cy="164281"/>
              </a:xfrm>
              <a:prstGeom prst="straightConnector1">
                <a:avLst/>
              </a:prstGeom>
              <a:ln w="38100">
                <a:solidFill>
                  <a:srgbClr val="86CFD6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رابط كسهم مستقيم 205">
                <a:extLst>
                  <a:ext uri="{FF2B5EF4-FFF2-40B4-BE49-F238E27FC236}">
                    <a16:creationId xmlns:a16="http://schemas.microsoft.com/office/drawing/2014/main" xmlns="" id="{00A17221-102D-465B-9BE0-296FC089CE40}"/>
                  </a:ext>
                </a:extLst>
              </p:cNvPr>
              <p:cNvCxnSpPr/>
              <p:nvPr/>
            </p:nvCxnSpPr>
            <p:spPr>
              <a:xfrm>
                <a:off x="2143334" y="3672588"/>
                <a:ext cx="0" cy="164281"/>
              </a:xfrm>
              <a:prstGeom prst="straightConnector1">
                <a:avLst/>
              </a:prstGeom>
              <a:ln w="38100">
                <a:solidFill>
                  <a:srgbClr val="86CFD6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3" name="علامة الضرب 202">
              <a:extLst>
                <a:ext uri="{FF2B5EF4-FFF2-40B4-BE49-F238E27FC236}">
                  <a16:creationId xmlns:a16="http://schemas.microsoft.com/office/drawing/2014/main" xmlns="" id="{87809963-8198-4E73-9F05-A777DB2909D5}"/>
                </a:ext>
              </a:extLst>
            </p:cNvPr>
            <p:cNvSpPr/>
            <p:nvPr/>
          </p:nvSpPr>
          <p:spPr>
            <a:xfrm>
              <a:off x="3259784" y="3638488"/>
              <a:ext cx="456646" cy="41357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29" name="مستطيل 228">
            <a:extLst>
              <a:ext uri="{FF2B5EF4-FFF2-40B4-BE49-F238E27FC236}">
                <a16:creationId xmlns:a16="http://schemas.microsoft.com/office/drawing/2014/main" xmlns="" id="{969FBB3B-FB8B-4662-B1E1-D0E7944EB2C7}"/>
              </a:ext>
            </a:extLst>
          </p:cNvPr>
          <p:cNvSpPr/>
          <p:nvPr/>
        </p:nvSpPr>
        <p:spPr>
          <a:xfrm>
            <a:off x="3097558" y="4237263"/>
            <a:ext cx="715771" cy="150123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2" name="صورة 231">
            <a:extLst>
              <a:ext uri="{FF2B5EF4-FFF2-40B4-BE49-F238E27FC236}">
                <a16:creationId xmlns:a16="http://schemas.microsoft.com/office/drawing/2014/main" xmlns="" id="{A3F50AE9-7089-4CE1-B8CE-5240E175AC1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44" b="1227"/>
          <a:stretch/>
        </p:blipFill>
        <p:spPr>
          <a:xfrm>
            <a:off x="1430717" y="2042649"/>
            <a:ext cx="2257953" cy="3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3399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 animBg="1"/>
      <p:bldP spid="218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D14A719-88DD-4048-8875-450C7F4D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53AC5413-44D7-4ADC-85B4-008630D1D14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55C2DBBE-E362-4B47-821B-2F7EA41000AF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2DF4136-49E2-4E61-AAE1-29D2DC696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16867096-8579-4043-8B07-A96A7BC4704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EECBBA4-3C03-4BF1-9DF7-C338E1888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57F5CC4C-C637-4A78-90D0-9BB7AB4EDA9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3BB8AB5A-D78B-4B5F-B06C-73D826404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2C21E210-2954-431B-A222-3CCB4E1BA8D1}"/>
              </a:ext>
            </a:extLst>
          </p:cNvPr>
          <p:cNvSpPr/>
          <p:nvPr/>
        </p:nvSpPr>
        <p:spPr>
          <a:xfrm flipH="1">
            <a:off x="10669624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أمثلة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7DA55FC-E516-4B9D-BD44-94D70365BF8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1AF6BA0E-4F66-4A8A-9A9D-0E27B52836E7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2C99784C-9A40-4959-9DD3-8821FC687F97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B98C4BB9-0D80-414E-963D-66633EA5CF63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E47A4AF3-B93A-4F26-9DDD-34F6F0685D9A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1A527BCC-D9E0-4656-A417-6116D3F1E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BD6FA662-C507-4014-B6F5-71C75E0207CF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5417CCCC-4444-4C21-A70C-04DCCBDF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FEB82DD-A66D-46B1-B549-CBE5DE66E116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4D33CEA6-124C-4EB4-A9C8-54CA2FA89187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C6E3757E-0CB4-44F6-A072-CA8060A44202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CADBF0A7-B559-49A0-892F-263CDE350802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F8363D56-09BD-4A6C-A684-75CB8C9C5199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9032BEA2-F8C6-4429-8805-39E54F3A8224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EA0FF9DA-FA67-4E2F-B092-7D7A6DA88BD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C74C32D5-AAE8-4F4B-9288-4A0A61C74B72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31F6835-12E1-4334-AF77-801A038AF28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A7B52DF2-E16E-4656-8855-37902654FB1F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7F031B5-E065-4061-9F8F-B2CCC6BB355F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2E16DE7F-CCEA-495F-BBDF-97FC3A60FEC0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F22F0F3A-29DC-4D5C-9519-D607354521C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E08D397B-918E-4EC0-8C5D-2FAB34B13FCD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6CDEB62-FD54-472D-9C4E-0A052BC1F98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017A333-C619-49D6-8E63-952FB73455F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51BC4B88-3120-4C2B-A3EA-AFDCD5E2996B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0E4214EF-9904-499E-B77B-B804A06D53D0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4F53E7AD-B909-48D6-9D36-F864D38B35F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734F9ED2-9940-449D-8032-2F0E0EBA0A43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5AFB4288-1EC7-46FA-A0A9-3DE64FD45DAD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6978BB1-3BAF-4203-B568-3D616E1177DA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FA980ABA-A4EA-4844-8CC1-0C5262207F1F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FDCC2169-31B6-4176-9A1B-1A251AB2E50D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FB7274E0-56E0-44D9-94A8-78662EC42E67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CD2C54DE-60C5-415D-8360-E5A57CEBCA9F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8688939-AE9B-4C22-AB57-A7794E8CDE9A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179E95DD-1512-46B6-AEC5-F90B4B461EFB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6F3DA943-F4C9-4267-9DC1-78FC2E48A06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A5A3E98B-258E-4914-B1F2-31EE5C4B0110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3B537047-4A54-45CA-B14C-14A55230A77A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3C7769F3-E122-47A4-BC81-D052E6075F8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3BACFAC3-A318-4610-8A73-09AB1A0742C2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5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4FE84219-CB65-409A-A6E6-ED413B8884C0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6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pic>
        <p:nvPicPr>
          <p:cNvPr id="104" name="صورة 10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9B96635-BAFC-4EFF-BFF7-83EED5021C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73" name="مجموعة 72">
            <a:extLst>
              <a:ext uri="{FF2B5EF4-FFF2-40B4-BE49-F238E27FC236}">
                <a16:creationId xmlns:a16="http://schemas.microsoft.com/office/drawing/2014/main" xmlns="" id="{14DA2D7F-D9D9-4E66-88E2-7AC1B944E2C0}"/>
              </a:ext>
            </a:extLst>
          </p:cNvPr>
          <p:cNvGrpSpPr/>
          <p:nvPr/>
        </p:nvGrpSpPr>
        <p:grpSpPr>
          <a:xfrm>
            <a:off x="8593326" y="933283"/>
            <a:ext cx="2315283" cy="1224709"/>
            <a:chOff x="2425709" y="1001313"/>
            <a:chExt cx="3406499" cy="1014708"/>
          </a:xfrm>
        </p:grpSpPr>
        <p:pic>
          <p:nvPicPr>
            <p:cNvPr id="70" name="صورة 69">
              <a:extLst>
                <a:ext uri="{FF2B5EF4-FFF2-40B4-BE49-F238E27FC236}">
                  <a16:creationId xmlns:a16="http://schemas.microsoft.com/office/drawing/2014/main" xmlns="" id="{9BB77C76-E079-43EA-82F2-60CE9D3A6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709" y="1001313"/>
              <a:ext cx="3406499" cy="1014708"/>
            </a:xfrm>
            <a:prstGeom prst="rect">
              <a:avLst/>
            </a:prstGeom>
          </p:spPr>
        </p:pic>
        <p:pic>
          <p:nvPicPr>
            <p:cNvPr id="72" name="صورة 71">
              <a:extLst>
                <a:ext uri="{FF2B5EF4-FFF2-40B4-BE49-F238E27FC236}">
                  <a16:creationId xmlns:a16="http://schemas.microsoft.com/office/drawing/2014/main" xmlns="" id="{F17AC7F8-D4B7-4D9F-9B95-138831310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335" y="1420633"/>
              <a:ext cx="1333686" cy="304843"/>
            </a:xfrm>
            <a:prstGeom prst="rect">
              <a:avLst/>
            </a:prstGeom>
          </p:spPr>
        </p:pic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xmlns="" id="{F7BE8CF5-AEE0-4DEB-9407-858DCCB2BA87}"/>
              </a:ext>
            </a:extLst>
          </p:cNvPr>
          <p:cNvGrpSpPr/>
          <p:nvPr/>
        </p:nvGrpSpPr>
        <p:grpSpPr>
          <a:xfrm>
            <a:off x="7807169" y="2260869"/>
            <a:ext cx="3178188" cy="593290"/>
            <a:chOff x="7807169" y="2260869"/>
            <a:chExt cx="3178188" cy="593290"/>
          </a:xfrm>
        </p:grpSpPr>
        <p:pic>
          <p:nvPicPr>
            <p:cNvPr id="56" name="صورة 55">
              <a:extLst>
                <a:ext uri="{FF2B5EF4-FFF2-40B4-BE49-F238E27FC236}">
                  <a16:creationId xmlns:a16="http://schemas.microsoft.com/office/drawing/2014/main" xmlns="" id="{E2E691C9-18DE-4B70-99B7-9BAFE9ED3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02" t="9388" r="3225" b="55649"/>
            <a:stretch/>
          </p:blipFill>
          <p:spPr>
            <a:xfrm>
              <a:off x="7807169" y="2260869"/>
              <a:ext cx="3178188" cy="59329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xmlns="" id="{53457B23-3A5F-4218-A260-0FC646C4E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4743" y="2342699"/>
              <a:ext cx="2086266" cy="428685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64" name="صورة 63">
            <a:extLst>
              <a:ext uri="{FF2B5EF4-FFF2-40B4-BE49-F238E27FC236}">
                <a16:creationId xmlns:a16="http://schemas.microsoft.com/office/drawing/2014/main" xmlns="" id="{09319B97-6666-453C-8FC2-13A92DBD04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27" y="2955207"/>
            <a:ext cx="1876687" cy="495369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xmlns="" id="{FF06A990-2A72-4567-AA3C-A6AD198C6DC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66" y="1331294"/>
            <a:ext cx="2276793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5816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EDA202D-7517-402A-92FA-DB78E020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122ADB17-49A9-49DA-B3BE-78FC68F366B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2BC84233-F3A8-4846-A4F1-971E88E74207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C1022F1-9DC3-45BA-85F1-737B457CE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D3C25A57-C681-491D-B3DA-B9F0399F5375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5933F97B-4407-44AD-A340-D3D23D49A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4F190F11-84E6-4C00-AF9B-61B195F5A2F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5D98DD4C-72DE-48A1-B1CC-1B7EE3833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9D00D5F-BCE1-4EA4-94E1-6CF57ADD2D35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99B9D54-BFCD-48C2-85F4-6A08940B8C7D}"/>
              </a:ext>
            </a:extLst>
          </p:cNvPr>
          <p:cNvSpPr/>
          <p:nvPr/>
        </p:nvSpPr>
        <p:spPr>
          <a:xfrm flipH="1">
            <a:off x="1077122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sz="2000" dirty="0">
                <a:solidFill>
                  <a:srgbClr val="002060"/>
                </a:solidFill>
                <a:cs typeface="Barada Reqa" pitchFamily="2" charset="-78"/>
              </a:rPr>
              <a:t>  أمثلة 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69596FEF-35F3-421C-A469-A671025C91A1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079A50E7-A029-454D-B6D2-6D2923FBBF5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96ED7F98-2D57-4F39-8CF8-076F21994BB5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2375090D-82A4-4243-8061-16046858F7E7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7710BC92-0D6F-43AC-8A02-15131B6350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5AFE9E76-4013-469C-AE94-FA618AF42611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B6A8BA-F271-4DF3-9ADF-DE9EAAE01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2489ECC-B4F0-4AB3-8327-54BEF51CEEB8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0C15C2A-DA35-47B5-BC19-A716FA41612A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B96557AF-DC0A-4680-BBA5-9217FD490E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441841C1-8F18-40BB-B74D-3B6875570C9D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88BE59B5-D84B-4AB2-BF47-3BD37FE9D218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327BFD08-5401-454B-AA4C-73F2CE30385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56A27DA6-A33F-485C-AE24-D8649D8D638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321AE030-FCAB-4C4B-9738-DA97C412D81C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C4221694-A86E-47F4-94C4-D181AA4B030C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6E11E480-5A39-4A9D-B616-7AB0102832D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0BECA61-87BF-478C-80C0-4A43400BA810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03ACE2AF-836B-4CAF-9343-936F1DF89B3B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1B0B0FFA-F0ED-4102-B144-AD16B2DEECF8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8790247-B6B3-424F-9AA7-928822388BE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BCDF0F9-0700-434B-96A8-9356F393D0B5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6B83D8B-1E88-4AD7-ABBB-FBD762C990D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116A93EE-9615-4CB6-A9CA-D42FE123C62C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500F3BE-58CC-41B4-8962-788D36A4FFA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8711A6B-FF19-4F1E-AD88-5DD5BF710F0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16F40633-85B5-4BA2-9D6E-3FEFC8EB517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11CB73E7-97C2-441E-91D3-BC1CAE64E400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BFC1868-A7E4-4BBA-A974-7B0E3C951DFB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41C8F5E-BCD5-45F2-82E2-C44721035FD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CDD95C07-EFBB-46F8-ACFE-14AB43E8D580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BCDC7115-E1F7-4905-95F3-B6E39AC38E4C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B154D4EB-F295-4CDB-9C20-BB10C9380663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6E7B1E58-7F45-4337-8970-80D4F5FF88DC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015C0FC4-9DF1-47A3-A74D-B08D7494C1E7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18531868-6CB7-4E99-A2FB-82A621A95C0D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66A883F-E2C7-4D56-A375-E97029F679BB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02AFB9C5-1B48-4FA3-BE13-3BFE0289FE3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DD258DDB-B70B-46AF-BCF4-379F629813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72FFDDCB-7D79-4B95-9F38-64E583FA9098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7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B99B70AE-05A3-4DC9-8172-1B7B9ACF035E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8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pic>
        <p:nvPicPr>
          <p:cNvPr id="262" name="صورة 26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A4B4E94-390C-463F-87CA-F3FC44F56D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72" name="مجموعة 271">
            <a:extLst>
              <a:ext uri="{FF2B5EF4-FFF2-40B4-BE49-F238E27FC236}">
                <a16:creationId xmlns:a16="http://schemas.microsoft.com/office/drawing/2014/main" xmlns="" id="{BFE3F393-2E1E-43B0-9AD4-CEFA75C7FB37}"/>
              </a:ext>
            </a:extLst>
          </p:cNvPr>
          <p:cNvGrpSpPr/>
          <p:nvPr/>
        </p:nvGrpSpPr>
        <p:grpSpPr>
          <a:xfrm>
            <a:off x="2993721" y="1068544"/>
            <a:ext cx="2861307" cy="984656"/>
            <a:chOff x="2880987" y="1068544"/>
            <a:chExt cx="2943793" cy="919606"/>
          </a:xfrm>
        </p:grpSpPr>
        <p:pic>
          <p:nvPicPr>
            <p:cNvPr id="257" name="صورة 256">
              <a:extLst>
                <a:ext uri="{FF2B5EF4-FFF2-40B4-BE49-F238E27FC236}">
                  <a16:creationId xmlns:a16="http://schemas.microsoft.com/office/drawing/2014/main" xmlns="" id="{D6AD1A62-5C25-4E96-B67C-1BBB83149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8271" y="1068544"/>
              <a:ext cx="906509" cy="919606"/>
            </a:xfrm>
            <a:prstGeom prst="rect">
              <a:avLst/>
            </a:prstGeom>
          </p:spPr>
        </p:pic>
        <p:grpSp>
          <p:nvGrpSpPr>
            <p:cNvPr id="271" name="مجموعة 270">
              <a:extLst>
                <a:ext uri="{FF2B5EF4-FFF2-40B4-BE49-F238E27FC236}">
                  <a16:creationId xmlns:a16="http://schemas.microsoft.com/office/drawing/2014/main" xmlns="" id="{485F367C-D14B-46DE-9CDE-E7AF8E031E3C}"/>
                </a:ext>
              </a:extLst>
            </p:cNvPr>
            <p:cNvGrpSpPr/>
            <p:nvPr/>
          </p:nvGrpSpPr>
          <p:grpSpPr>
            <a:xfrm>
              <a:off x="2880987" y="1315045"/>
              <a:ext cx="2022436" cy="504620"/>
              <a:chOff x="2880987" y="1315045"/>
              <a:chExt cx="2022436" cy="504620"/>
            </a:xfrm>
          </p:grpSpPr>
          <p:pic>
            <p:nvPicPr>
              <p:cNvPr id="270" name="صورة 269">
                <a:extLst>
                  <a:ext uri="{FF2B5EF4-FFF2-40B4-BE49-F238E27FC236}">
                    <a16:creationId xmlns:a16="http://schemas.microsoft.com/office/drawing/2014/main" xmlns="" id="{58F82DC6-AA92-48FD-98DD-26D49E044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87" t="10738" r="2870" b="55167"/>
              <a:stretch/>
            </p:blipFill>
            <p:spPr>
              <a:xfrm>
                <a:off x="2880987" y="1315045"/>
                <a:ext cx="2022436" cy="504620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264" name="صورة 263">
                <a:extLst>
                  <a:ext uri="{FF2B5EF4-FFF2-40B4-BE49-F238E27FC236}">
                    <a16:creationId xmlns:a16="http://schemas.microsoft.com/office/drawing/2014/main" xmlns="" id="{D64B7124-DC21-4320-946A-90FF26A16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6812" y="1398705"/>
                <a:ext cx="1333686" cy="304843"/>
              </a:xfrm>
              <a:prstGeom prst="rect">
                <a:avLst/>
              </a:prstGeom>
              <a:effectLst>
                <a:softEdge rad="31750"/>
              </a:effectLst>
            </p:spPr>
          </p:pic>
        </p:grpSp>
      </p:grpSp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B54768A6-88A4-4636-AE68-E887AE186E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73" y="1107662"/>
            <a:ext cx="4537058" cy="2726367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xmlns="" id="{8E3D841B-C1D4-4E56-9789-4E88F76653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67" y="4021840"/>
            <a:ext cx="2791949" cy="72251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0FFDA31E-88A3-47CD-A351-0D5180FC96D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47" y="2162956"/>
            <a:ext cx="2267266" cy="504895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xmlns="" id="{E4583C72-BE98-491D-B9A9-4E5F7A685F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10" y="3545807"/>
            <a:ext cx="2353003" cy="552527"/>
          </a:xfrm>
          <a:prstGeom prst="rect">
            <a:avLst/>
          </a:prstGeom>
        </p:spPr>
      </p:pic>
      <p:pic>
        <p:nvPicPr>
          <p:cNvPr id="256" name="صورة 255">
            <a:extLst>
              <a:ext uri="{FF2B5EF4-FFF2-40B4-BE49-F238E27FC236}">
                <a16:creationId xmlns:a16="http://schemas.microsoft.com/office/drawing/2014/main" xmlns="" id="{94E99288-A170-4BD1-B2E0-8CB72D6E5B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91" y="4962328"/>
            <a:ext cx="4388486" cy="7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217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1B64A0F8-650B-4AD3-AFB4-1D05A431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0D471350-1984-416D-857F-1E6DFCD2F2CC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B7B914EB-5987-43EF-960E-AE22A325FA7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13DE09B-3FB6-4E03-810B-EBACA788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9B314208-9E76-41B8-8805-1B2B4A9590D4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64F52617-1EE6-4EFE-A611-C5E7AFA1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916FEFF8-CE81-46B3-A203-078B3BC5D33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D2BAF689-DE55-43CB-ABD3-A745E6FC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88E4B7FD-E1CA-49D9-95A2-ECAED6F34916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  أمثلة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51BBE279-E3EF-48D3-BE0A-C5D66D1A9A50}"/>
              </a:ext>
            </a:extLst>
          </p:cNvPr>
          <p:cNvSpPr/>
          <p:nvPr/>
        </p:nvSpPr>
        <p:spPr>
          <a:xfrm flipH="1">
            <a:off x="10729258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أمثلة 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5436E45B-369D-4FFB-9D17-5664D606763D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132E994E-0224-47DB-BBED-BF4C6B50F9E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7B6A71AD-ED0C-4B13-8B05-7D4FF5A78541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B0C0A4E-0E05-4D9E-90A2-F0397C107A4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9E70F85E-FC30-42DB-A3CB-E46DA656E5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14AB1FFE-8897-4E86-937E-0DB32690A8AA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C4DB11E9-B5CB-413B-95B5-710859E9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CDE50EA5-CC3C-40F3-B821-87EECBAC3D37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B364A9B-6640-47CF-83C8-6C9B05883F9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19F2329D-21A6-4172-A176-97147ADB6171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01B84650-03A0-4810-AA6E-0451E585C103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79FB94CA-C599-47FA-84A7-DC8E7EF70A8E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B2D9BBD1-F959-48BE-A83A-806CAF3FC963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A2849EEF-FA9E-4CED-B7F1-E7D65EBE410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D969775B-7E6B-4E64-9FDF-5AD34B26A85F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8FFE6BB-D702-495B-ACA4-9838A9C2D2A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C2DA231A-FE1D-42EE-8BD2-05DD7774F0D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FD80D7ED-9C2D-4E00-9CC7-8D2B1DD63B94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D19ECE29-EAD0-4583-B42D-6424AC1FBFDA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7C623191-D519-41EA-B95E-8AE797E6B260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A76AC52D-5E88-41DE-95DB-3F1383AA76DB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6081002-1429-478A-AF3C-CAEB3B258A6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5E905B5F-940E-47A7-BF72-44CDA684B85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0BE7F5A5-63ED-4737-A240-B885A3E8ED8A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D12F8A99-B606-4F82-86FC-1997B67DFD24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022F3FE2-7211-406F-BDDF-E25A981B0711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F6591BC0-FCA7-4738-9592-0B724117F78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CE4193BD-5121-4CAE-9D0C-611418E1B284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5E3CF001-306A-4FEA-ADC7-FB4ECE9C095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50169C63-7EEB-4810-9AD7-98DFB6A4B36C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EDEA8131-D86E-42E5-BDF8-6D208E811865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C5082F93-CEAA-4EB7-A6D0-A42F1D980D23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683B0F46-BC30-4DDA-8B9C-9FBD94F1AFA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E1E17962-A78E-4E97-84F1-466069729A5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A43CD89A-D992-4C93-B529-0660DB61EA70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E3B95D00-4091-4D86-97B7-DC80BFEB5C84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5E5B00E-81E5-49B7-991B-324606A5298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C11D3391-772D-4516-9DA9-971C13DED75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E5F0C5B3-7FE8-4A7C-BDD4-D1475C4DAF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5E03A768-74C5-48B1-A214-94F2E2354BEA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9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A21A564E-F95D-438D-9A44-FFBA4CE437B4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10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pic>
        <p:nvPicPr>
          <p:cNvPr id="276" name="صورة 27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D4CEBD1-FB82-4FFB-A61C-DD85C230DF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64" name="مجموعة 263">
            <a:extLst>
              <a:ext uri="{FF2B5EF4-FFF2-40B4-BE49-F238E27FC236}">
                <a16:creationId xmlns:a16="http://schemas.microsoft.com/office/drawing/2014/main" xmlns="" id="{5ACC2CDE-8961-405C-B39A-0A3E2896CD04}"/>
              </a:ext>
            </a:extLst>
          </p:cNvPr>
          <p:cNvGrpSpPr/>
          <p:nvPr/>
        </p:nvGrpSpPr>
        <p:grpSpPr>
          <a:xfrm>
            <a:off x="2666140" y="859110"/>
            <a:ext cx="3182324" cy="871149"/>
            <a:chOff x="2666140" y="859110"/>
            <a:chExt cx="3182324" cy="871149"/>
          </a:xfrm>
        </p:grpSpPr>
        <p:pic>
          <p:nvPicPr>
            <p:cNvPr id="261" name="صورة 260">
              <a:extLst>
                <a:ext uri="{FF2B5EF4-FFF2-40B4-BE49-F238E27FC236}">
                  <a16:creationId xmlns:a16="http://schemas.microsoft.com/office/drawing/2014/main" xmlns="" id="{2DE816F8-B9C9-4A65-92CF-981ABF6DF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577" y="859110"/>
              <a:ext cx="1824887" cy="871149"/>
            </a:xfrm>
            <a:prstGeom prst="rect">
              <a:avLst/>
            </a:prstGeom>
          </p:spPr>
        </p:pic>
        <p:pic>
          <p:nvPicPr>
            <p:cNvPr id="263" name="صورة 262">
              <a:extLst>
                <a:ext uri="{FF2B5EF4-FFF2-40B4-BE49-F238E27FC236}">
                  <a16:creationId xmlns:a16="http://schemas.microsoft.com/office/drawing/2014/main" xmlns="" id="{40095BDE-8E08-4DCA-997B-287F13B07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40" y="997081"/>
              <a:ext cx="1324160" cy="304843"/>
            </a:xfrm>
            <a:prstGeom prst="rect">
              <a:avLst/>
            </a:prstGeom>
          </p:spPr>
        </p:pic>
      </p:grpSp>
      <p:pic>
        <p:nvPicPr>
          <p:cNvPr id="57" name="صورة 56">
            <a:extLst>
              <a:ext uri="{FF2B5EF4-FFF2-40B4-BE49-F238E27FC236}">
                <a16:creationId xmlns:a16="http://schemas.microsoft.com/office/drawing/2014/main" xmlns="" id="{50B661EE-DBBF-40DD-A407-0BDF5BB8B4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28" y="1274720"/>
            <a:ext cx="3924581" cy="1352739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xmlns="" id="{0D21AAA5-813E-4DFB-987A-10EB09EACC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06" y="2638314"/>
            <a:ext cx="2029509" cy="1285873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xmlns="" id="{2D20AD4C-F2C0-48F8-BCAD-53C0481C05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18" y="2657247"/>
            <a:ext cx="2400635" cy="447737"/>
          </a:xfrm>
          <a:prstGeom prst="rect">
            <a:avLst/>
          </a:prstGeom>
        </p:spPr>
      </p:pic>
      <p:pic>
        <p:nvPicPr>
          <p:cNvPr id="258" name="صورة 257">
            <a:extLst>
              <a:ext uri="{FF2B5EF4-FFF2-40B4-BE49-F238E27FC236}">
                <a16:creationId xmlns:a16="http://schemas.microsoft.com/office/drawing/2014/main" xmlns="" id="{A4B304E3-0DD5-4A30-975B-3C36509A83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52" y="3045397"/>
            <a:ext cx="1581371" cy="400106"/>
          </a:xfrm>
          <a:prstGeom prst="rect">
            <a:avLst/>
          </a:prstGeom>
        </p:spPr>
      </p:pic>
      <p:pic>
        <p:nvPicPr>
          <p:cNvPr id="262" name="صورة 261">
            <a:extLst>
              <a:ext uri="{FF2B5EF4-FFF2-40B4-BE49-F238E27FC236}">
                <a16:creationId xmlns:a16="http://schemas.microsoft.com/office/drawing/2014/main" xmlns="" id="{73B95E91-3ED6-4264-89FA-927A3CDAA8A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70" y="3504199"/>
            <a:ext cx="2229161" cy="381053"/>
          </a:xfrm>
          <a:prstGeom prst="rect">
            <a:avLst/>
          </a:prstGeom>
        </p:spPr>
      </p:pic>
      <p:pic>
        <p:nvPicPr>
          <p:cNvPr id="267" name="صورة 266">
            <a:extLst>
              <a:ext uri="{FF2B5EF4-FFF2-40B4-BE49-F238E27FC236}">
                <a16:creationId xmlns:a16="http://schemas.microsoft.com/office/drawing/2014/main" xmlns="" id="{F6BCE4BA-5EE5-4B95-8E45-3C53D85FEC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520" y="4125870"/>
            <a:ext cx="2000529" cy="323895"/>
          </a:xfrm>
          <a:prstGeom prst="rect">
            <a:avLst/>
          </a:prstGeom>
        </p:spPr>
      </p:pic>
      <p:pic>
        <p:nvPicPr>
          <p:cNvPr id="269" name="صورة 268">
            <a:extLst>
              <a:ext uri="{FF2B5EF4-FFF2-40B4-BE49-F238E27FC236}">
                <a16:creationId xmlns:a16="http://schemas.microsoft.com/office/drawing/2014/main" xmlns="" id="{9332C954-6448-47CA-8517-0D96850222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14" y="4450666"/>
            <a:ext cx="3820058" cy="314369"/>
          </a:xfrm>
          <a:prstGeom prst="rect">
            <a:avLst/>
          </a:prstGeom>
        </p:spPr>
      </p:pic>
      <p:pic>
        <p:nvPicPr>
          <p:cNvPr id="271" name="صورة 270">
            <a:extLst>
              <a:ext uri="{FF2B5EF4-FFF2-40B4-BE49-F238E27FC236}">
                <a16:creationId xmlns:a16="http://schemas.microsoft.com/office/drawing/2014/main" xmlns="" id="{149FA7E5-A975-496F-B807-AA06E8C8931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7" y="4861059"/>
            <a:ext cx="2467319" cy="342948"/>
          </a:xfrm>
          <a:prstGeom prst="rect">
            <a:avLst/>
          </a:prstGeom>
        </p:spPr>
      </p:pic>
      <p:pic>
        <p:nvPicPr>
          <p:cNvPr id="275" name="صورة 274">
            <a:extLst>
              <a:ext uri="{FF2B5EF4-FFF2-40B4-BE49-F238E27FC236}">
                <a16:creationId xmlns:a16="http://schemas.microsoft.com/office/drawing/2014/main" xmlns="" id="{7613E766-AD5A-45E0-94CE-A65C13B6B2E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03" y="5187383"/>
            <a:ext cx="4425951" cy="390580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xmlns="" id="{0B117E22-8B44-4456-8984-5635E028BD8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60" y="2037591"/>
            <a:ext cx="3788968" cy="950986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xmlns="" id="{8234701F-1A09-4D48-A98E-545C33FA6B5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91" y="2999011"/>
            <a:ext cx="2570696" cy="22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21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4B0C6B2-2777-4AB5-918B-8C271148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FC7599A0-81C0-4959-AD66-DB84E305B1B0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C09F70D1-D90B-4B9E-B2D2-ACE97516140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03FB3692-566F-4860-93B9-D26FEDDD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77973FEA-A075-431B-B6B0-92FB624CC129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DB2538F9-E555-415B-A488-2D23C3616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E69AB5E6-403F-4715-99F4-37ACF850E68D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A14A5570-D83B-4319-8320-926D23C26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9C49E0A8-9E5D-430E-9DCF-9390A9A14FEB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11" name="شكل حر: شكل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585FD074-D169-4C7A-B175-47AA15B09C83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7E332787-02EC-4476-8587-B467B52877B8}"/>
              </a:ext>
            </a:extLst>
          </p:cNvPr>
          <p:cNvSpPr/>
          <p:nvPr/>
        </p:nvSpPr>
        <p:spPr>
          <a:xfrm>
            <a:off x="10783180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الواجب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B80D03C-FCE7-4E80-BDDE-1B62E7C65051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489071D0-7FA1-4CFB-B776-FFA47DD8FC2C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950CC06-7926-4103-B7DA-C9A1BDB10EEC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A5AEEFFE-B565-4279-B908-B96F038349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0C5D5958-A6B5-42F4-99B7-CC78579E8103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52593F-DBFC-491A-AC71-9321EFB1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2E906786-D6C8-4C86-9F4D-FAC380EFA03A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3AE80366-027B-40BF-9820-E07AEE6CC602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E762C2F2-1EFA-4649-87DB-9D825256DF5A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ACE5FFC6-0D68-4541-8213-5852B59F4BA7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202225E4-97DE-4C3D-BD76-E6271C76E1FF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4BC95BF0-882B-491E-9D4A-26AE55ACA6F5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B29F434E-C410-47BC-BA04-A242D6AF06C4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9AC9B616-8EFF-46DF-9402-2912232F3EE0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CC241ED-4AC7-47CB-BF5B-CE72BAED710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EE382617-7B0E-4B1D-BCDC-18143BCE9604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D5DC629A-FBBA-4A69-AB67-DA9BAC9E8105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A626624A-1172-45D6-B86D-92E28ED7F14F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389E9ADC-20E6-4C93-9833-F0B1B568274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CAFA03B3-D872-4959-9C63-DA8E0C798FE6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A433C52-3ABB-4782-8394-683E27203AB8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8CD4AF9F-D640-46E2-8FC1-D8932013F175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6CF03420-8452-49D7-BDCE-F61FFE2560AD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514742A5-FF8E-4028-9E9A-FC59AD9D7CF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BAC4FA92-874E-4EFA-AE12-354B98AF0B3C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2B6C1DF9-B913-4511-8B92-2E843E08DE6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5A618DB-702C-46DE-9084-8788B0088731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19687196-4BEB-4247-8A5C-4F812615E32D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903EFE17-D4B0-4CF8-B01A-6B9383B8921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2DFE1C0F-5579-44E2-9FC4-BBE7BC3DC141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E4C07EEB-A6D4-4B4C-BA02-6A87A81CF87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2622E9B5-5092-450C-919B-2294EAA8F646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48AFB977-161A-4E23-B57A-82B2F731E60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D78B8661-B555-435F-BBF3-E913F391DB03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30EF7070-6F5F-4847-9516-494560FA48A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48F42C1A-A990-42C2-A41B-D373FAE6A94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D6D99D8E-0ACC-400C-8C12-FD529857E6E4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62D59EAB-F16F-43F5-982A-8E49BB031B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442DF8F1-3272-44FC-9DFB-531C33A0154F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11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0FCF7C9E-501E-46D1-981D-0F44D151DAA2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12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4D31CD9D-F928-407B-BC7A-EB4A32921636}"/>
              </a:ext>
            </a:extLst>
          </p:cNvPr>
          <p:cNvSpPr/>
          <p:nvPr/>
        </p:nvSpPr>
        <p:spPr>
          <a:xfrm>
            <a:off x="4805465" y="944714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الواجب</a:t>
            </a: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xmlns="" id="{6E9656AD-5AA9-4FF6-A753-878920DBC7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837804"/>
            <a:ext cx="864953" cy="460407"/>
          </a:xfrm>
          <a:prstGeom prst="rect">
            <a:avLst/>
          </a:prstGeom>
        </p:spPr>
      </p:pic>
      <p:pic>
        <p:nvPicPr>
          <p:cNvPr id="72" name="صورة 7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845DF48-F328-4528-B193-E542729EEF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xmlns="" id="{05820D40-C6CA-4C37-BB6D-C72FD12F9E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504" y="1377172"/>
            <a:ext cx="1952898" cy="362001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xmlns="" id="{DE9F3C9E-312B-4DB1-8459-2B6FD8C530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95" y="1849930"/>
            <a:ext cx="4398104" cy="342948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xmlns="" id="{349953C7-E5F5-4F36-AAA6-9D93712B62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63" y="2340593"/>
            <a:ext cx="4559328" cy="1416502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xmlns="" id="{15A521DF-FF71-48B6-9458-27E22536A6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10" y="1623527"/>
            <a:ext cx="2848373" cy="457264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xmlns="" id="{EBFA53F3-D70E-4470-ACC3-3E5798B4C0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96" y="2000817"/>
            <a:ext cx="1752185" cy="4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223"/>
      </p:ext>
    </p:extLst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أ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676452" y="2651760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ضرب كثيرات الحدود</a:t>
            </a:r>
          </a:p>
        </p:txBody>
      </p:sp>
    </p:spTree>
    <p:extLst>
      <p:ext uri="{BB962C8B-B14F-4D97-AF65-F5344CB8AC3E}">
        <p14:creationId xmlns:p14="http://schemas.microsoft.com/office/powerpoint/2010/main" val="105887373"/>
      </p:ext>
    </p:extLst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 flipH="1">
            <a:off x="10726055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 flipH="1">
            <a:off x="10726055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 flipH="1">
            <a:off x="10738011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 flipH="1">
            <a:off x="10726055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 flipH="1">
            <a:off x="10738013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 flipH="1">
            <a:off x="6198811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6729152" y="2640806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تم بحمد الله</a:t>
            </a:r>
          </a:p>
        </p:txBody>
      </p:sp>
      <p:pic>
        <p:nvPicPr>
          <p:cNvPr id="13" name="صورة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A2067E-7E4F-4056-9759-90E4495598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45880035"/>
      </p:ext>
    </p:extLst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134</Words>
  <Application>Microsoft Office PowerPoint</Application>
  <PresentationFormat>Custom</PresentationFormat>
  <Paragraphs>79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pc</cp:lastModifiedBy>
  <cp:revision>23</cp:revision>
  <cp:lastPrinted>2021-01-22T16:58:04Z</cp:lastPrinted>
  <dcterms:created xsi:type="dcterms:W3CDTF">2021-01-01T21:21:29Z</dcterms:created>
  <dcterms:modified xsi:type="dcterms:W3CDTF">2023-04-11T22:30:11Z</dcterms:modified>
</cp:coreProperties>
</file>