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A50545-0CE6-44E6-B101-048875883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CB67B61-EAEE-4964-8F71-6A06FCB6D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E83197-CCC1-4252-8E3F-F56AC54E2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3AADE2-F184-49F6-A84D-18FA3345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96E51E-0767-41C5-87DA-0F715309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803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CF92F4-7D35-4B49-8F4D-D8BC82C4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0BAC081-7591-498F-A5C3-F1D90AE8A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3EBDD9-49CA-4E33-B367-1708013B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E1FEEB-299C-4312-8FF3-752EA75C7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338DA9-7A07-4C44-A27B-C81C62931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771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9B51A21-6CAD-4833-989F-F1E96E16BF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304739C-2CD6-4AF1-9810-934FA44DE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9562DFD-14A6-4DCB-9553-097CF5C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5E4D63-DB3F-4D36-82EC-E505F1EC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33E4E5-387D-4B07-A806-338F1D38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822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FE661E-5537-4E11-A80F-9D61480C7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F3F138-4F19-4294-AAD2-FB1522647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A47F34-ABE9-4063-A4CB-34B21A5A7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7E3C30-07BE-47E2-9DFA-31FB2B3B1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BD24AA-F68F-499D-AB56-77A41F38E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6070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DC782C-9C07-4CC3-97BC-1433FB0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2860FC7-230A-4E9D-947E-B65399281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086B2A-E5CC-4832-B3DF-21D48D0F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79D0DF-2031-4D1E-B516-2A0D6186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305776-653F-475F-B77B-71028991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594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C01619-69FE-415A-B4E9-001DBF67E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47F247-6221-4B63-8CDC-6FFA77833B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786C4F-1E39-49B2-B735-37D7641F3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3F3BC85-2FB9-4E29-9156-B516399E3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E3FC69D-427C-47FB-BA15-9D67E291C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D3401D0-9E55-4B1B-85FE-A220CAA51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494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CEBC2E-7DCC-43EF-A873-0A2C2F0BC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B10F02-CA70-4591-8342-1B1396C2E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C75424E-A4AD-4083-835A-D0090BFA7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493342F-0C06-478E-A8EE-46ADCBCE72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3DBCDAC-68E5-43BE-ACE8-413A993648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1D09125-A364-4F04-B62B-8D7FBB0C8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A01E8B6-E245-40BB-8298-44C7F236B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F5E776A-3693-4CB2-89BC-9FB3402F9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6214A2-C6FB-42CB-A2BC-A84623232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8B52EBE-07D9-4AD4-9ACD-3958ACFAB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017D40E-86A4-445E-8A65-1AF973EB7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85B0AB1-4AD7-4897-9139-C658BBB47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209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2797CE0-2F58-4ABA-BE03-5A3A0ACE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D162569-8917-4179-BAB3-EE1107FB9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5525403-7E7B-41CB-9EA8-1F3334464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80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155964-3E2D-499D-B723-34400D6B4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01754A-BB01-4B25-A85E-BD08C29EB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63F7863-E8F3-4A1A-A9ED-2C2E49CAC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F4B63F-20EE-4B1D-8388-B72636C21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288F0BE-167D-43DB-80F1-04B92990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E51424-D670-4074-A678-11156C8D6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863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5D47FD-8B11-46F4-8DFB-90CDE21D6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B34CE9-8C1D-44A0-B57E-877E6C645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1ACDAD2-B960-4AA3-80D5-45D5C8E9D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9E746C-7388-4DB4-806C-3AF4B14E2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927DD7A-61FC-41CF-8A01-FFE2D3902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BA60D8-71C5-4A44-9CB5-DCF07E5F9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747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3C06672-421B-4B70-958E-B81CCA79D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FAEE8F7-A4DF-4054-9B27-68F6D11AF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188911-054C-4BFF-9580-9ADBD1364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49338-2839-448B-A601-92AD5E5117CE}" type="datetimeFigureOut">
              <a:rPr lang="ar-SA" smtClean="0"/>
              <a:t>17/03/43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4C40AC-6652-4608-AAF2-5EAB2676F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F98835-ED0C-4201-A299-BC0A02216F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B8E80-2512-4745-8B77-11CA63D635F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780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4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microsoft.com/office/2007/relationships/hdphoto" Target="../media/hdphoto6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7" Type="http://schemas.microsoft.com/office/2007/relationships/hdphoto" Target="../media/hdphoto9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microsoft.com/office/2007/relationships/hdphoto" Target="../media/hdphoto8.wdp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C36ADD8-CE9D-4D1E-92FF-B26C05E830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1287" y="2158738"/>
            <a:ext cx="8543335" cy="172510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D47AC05-2539-4610-9556-A3051A3A48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76355" y="1148646"/>
            <a:ext cx="2048267" cy="7334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4EF40AC-7FCD-40E4-8C10-9CCCBC845C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43163" y="2059780"/>
            <a:ext cx="8377237" cy="241220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5A2EBA5-7566-436F-8686-FB52BF92FB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81762" y="1007268"/>
            <a:ext cx="4257675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84623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B7CEC9C-25F1-49E5-9925-540EBF217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95488" y="2005012"/>
            <a:ext cx="8858250" cy="22764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554F2CC-94B7-4782-913D-631B772382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08156" y="983456"/>
            <a:ext cx="2745582" cy="6191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6374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26D1379-EABB-478C-B737-70504CBEE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12694" y="813196"/>
            <a:ext cx="4495800" cy="55959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264EFC8-E458-4022-A6D2-6847AC6099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5211" y="1500188"/>
            <a:ext cx="3521869" cy="1416844"/>
          </a:xfrm>
          <a:prstGeom prst="rect">
            <a:avLst/>
          </a:prstGeom>
        </p:spPr>
      </p:pic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9A5114-20A0-452C-BB2E-FE20C3A877C8}"/>
              </a:ext>
            </a:extLst>
          </p:cNvPr>
          <p:cNvCxnSpPr>
            <a:cxnSpLocks/>
          </p:cNvCxnSpPr>
          <p:nvPr/>
        </p:nvCxnSpPr>
        <p:spPr>
          <a:xfrm>
            <a:off x="6472238" y="1571625"/>
            <a:ext cx="0" cy="419338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7A5FD1F7-5A2F-42B4-97E8-E7DD683AE8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45646" y="1500187"/>
            <a:ext cx="3062287" cy="141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14360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2021-10-23T05:28:07Z</dcterms:created>
  <dcterms:modified xsi:type="dcterms:W3CDTF">2021-10-23T05:42:28Z</dcterms:modified>
</cp:coreProperties>
</file>