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FF1D4"/>
          </a:solidFill>
        </a:fill>
      </a:tcStyle>
    </a:wholeTbl>
    <a:band2H>
      <a:tcTxStyle b="def" i="def"/>
      <a:tcStyle>
        <a:tcBdr/>
        <a:fill>
          <a:solidFill>
            <a:srgbClr val="FFF8E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BD5CC"/>
          </a:solidFill>
        </a:fill>
      </a:tcStyle>
    </a:wholeTbl>
    <a:band2H>
      <a:tcTxStyle b="def" i="def"/>
      <a:tcStyle>
        <a:tcBdr/>
        <a:fill>
          <a:solidFill>
            <a:srgbClr val="FDEBE7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FD3D7"/>
          </a:solidFill>
        </a:fill>
      </a:tcStyle>
    </a:wholeTbl>
    <a:band2H>
      <a:tcTxStyle b="def" i="def"/>
      <a:tcStyle>
        <a:tcBdr/>
        <a:fill>
          <a:solidFill>
            <a:srgbClr val="E8EAEC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6E6"/>
          </a:solidFill>
        </a:fill>
      </a:tcStyle>
    </a:wholeTbl>
    <a:band2H>
      <a:tcTxStyle b="def" i="def"/>
      <a:tcStyle>
        <a:tcBdr/>
        <a:fill>
          <a:solidFill>
            <a:srgbClr val="FF6B6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6B6B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BCACA"/>
          </a:solidFill>
        </a:fill>
      </a:tcStyle>
    </a:wholeTbl>
    <a:band2H>
      <a:tcTxStyle b="def" i="def"/>
      <a:tcStyle>
        <a:tcBdr/>
        <a:fill>
          <a:solidFill>
            <a:srgbClr val="E7E6E6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4" name="Shape 4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9;p2"/>
          <p:cNvSpPr/>
          <p:nvPr/>
        </p:nvSpPr>
        <p:spPr>
          <a:xfrm rot="16537593">
            <a:off x="-4190060" y="-461483"/>
            <a:ext cx="7514761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" name="Google Shape;10;p2"/>
          <p:cNvSpPr/>
          <p:nvPr/>
        </p:nvSpPr>
        <p:spPr>
          <a:xfrm flipH="1">
            <a:off x="1916310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5" name="Google Shape;11;p2"/>
          <p:cNvGrpSpPr/>
          <p:nvPr/>
        </p:nvGrpSpPr>
        <p:grpSpPr>
          <a:xfrm>
            <a:off x="16750754" y="-26849"/>
            <a:ext cx="7633244" cy="4521917"/>
            <a:chOff x="0" y="0"/>
            <a:chExt cx="7633242" cy="4521915"/>
          </a:xfrm>
        </p:grpSpPr>
        <p:sp>
          <p:nvSpPr>
            <p:cNvPr id="32" name="Google Shape;12;p2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13;p2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14;p2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" name="Google Shape;15;p2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6" name="Google Shape;16;p2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17;p2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" name="Google Shape;18;p2"/>
          <p:cNvGrpSpPr/>
          <p:nvPr/>
        </p:nvGrpSpPr>
        <p:grpSpPr>
          <a:xfrm>
            <a:off x="4738968" y="1855135"/>
            <a:ext cx="15733435" cy="9692290"/>
            <a:chOff x="0" y="0"/>
            <a:chExt cx="15733434" cy="9692288"/>
          </a:xfrm>
        </p:grpSpPr>
        <p:sp>
          <p:nvSpPr>
            <p:cNvPr id="39" name="Google Shape;19;p2"/>
            <p:cNvSpPr/>
            <p:nvPr/>
          </p:nvSpPr>
          <p:spPr>
            <a:xfrm rot="10800000">
              <a:off x="-1" y="749989"/>
              <a:ext cx="15223430" cy="850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20;p2"/>
            <p:cNvSpPr/>
            <p:nvPr/>
          </p:nvSpPr>
          <p:spPr>
            <a:xfrm rot="10800000">
              <a:off x="312898" y="7597066"/>
              <a:ext cx="2179086" cy="209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21;p2"/>
            <p:cNvSpPr/>
            <p:nvPr/>
          </p:nvSpPr>
          <p:spPr>
            <a:xfrm rot="10800000">
              <a:off x="12563645" y="7863137"/>
              <a:ext cx="1981693" cy="126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22;p2"/>
            <p:cNvSpPr/>
            <p:nvPr/>
          </p:nvSpPr>
          <p:spPr>
            <a:xfrm rot="10800000">
              <a:off x="3975451" y="0"/>
              <a:ext cx="5876119" cy="62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23;p2"/>
            <p:cNvSpPr/>
            <p:nvPr/>
          </p:nvSpPr>
          <p:spPr>
            <a:xfrm rot="10800000">
              <a:off x="13310982" y="1069563"/>
              <a:ext cx="2422453" cy="239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" name="نص العنوان"/>
          <p:cNvSpPr txBox="1"/>
          <p:nvPr>
            <p:ph type="title"/>
          </p:nvPr>
        </p:nvSpPr>
        <p:spPr>
          <a:xfrm>
            <a:off x="5043967" y="4151914"/>
            <a:ext cx="14296001" cy="3434401"/>
          </a:xfrm>
          <a:prstGeom prst="rect">
            <a:avLst/>
          </a:prstGeom>
        </p:spPr>
        <p:txBody>
          <a:bodyPr anchor="ctr"/>
          <a:lstStyle>
            <a:lvl1pPr>
              <a:defRPr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" name="مستوى النص الأول…"/>
          <p:cNvSpPr txBox="1"/>
          <p:nvPr>
            <p:ph type="body" sz="quarter" idx="1"/>
          </p:nvPr>
        </p:nvSpPr>
        <p:spPr>
          <a:xfrm>
            <a:off x="6993532" y="8508266"/>
            <a:ext cx="10396802" cy="126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5" name="Google Shape;26;p2"/>
          <p:cNvGrpSpPr/>
          <p:nvPr/>
        </p:nvGrpSpPr>
        <p:grpSpPr>
          <a:xfrm>
            <a:off x="20439882" y="3892218"/>
            <a:ext cx="2384037" cy="1778157"/>
            <a:chOff x="151" y="151"/>
            <a:chExt cx="2384036" cy="1778156"/>
          </a:xfrm>
        </p:grpSpPr>
        <p:sp>
          <p:nvSpPr>
            <p:cNvPr id="47" name="Google Shape;27;p2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28;p2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4" name="Google Shape;29;p2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49" name="Google Shape;30;p2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" name="Google Shape;32;p2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" name="Google Shape;35;p2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" name="Google Shape;55;p2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" name="Google Shape;57;p2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64" name="Google Shape;58;p2"/>
          <p:cNvGrpSpPr/>
          <p:nvPr/>
        </p:nvGrpSpPr>
        <p:grpSpPr>
          <a:xfrm>
            <a:off x="1369146" y="2867886"/>
            <a:ext cx="2293371" cy="2630924"/>
            <a:chOff x="0" y="217"/>
            <a:chExt cx="2293369" cy="2630922"/>
          </a:xfrm>
        </p:grpSpPr>
        <p:sp>
          <p:nvSpPr>
            <p:cNvPr id="56" name="Google Shape;59;p2"/>
            <p:cNvSpPr/>
            <p:nvPr/>
          </p:nvSpPr>
          <p:spPr>
            <a:xfrm flipH="1">
              <a:off x="-1" y="1024553"/>
              <a:ext cx="1101703" cy="12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2" name="Google Shape;60;p2"/>
            <p:cNvGrpSpPr/>
            <p:nvPr/>
          </p:nvGrpSpPr>
          <p:grpSpPr>
            <a:xfrm>
              <a:off x="539547" y="217"/>
              <a:ext cx="1753823" cy="1753801"/>
              <a:chOff x="0" y="0"/>
              <a:chExt cx="1753821" cy="1753799"/>
            </a:xfrm>
          </p:grpSpPr>
          <p:sp>
            <p:nvSpPr>
              <p:cNvPr id="57" name="Google Shape;61;p2"/>
              <p:cNvSpPr/>
              <p:nvPr/>
            </p:nvSpPr>
            <p:spPr>
              <a:xfrm rot="3427758">
                <a:off x="242705" y="242656"/>
                <a:ext cx="1268412" cy="126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" name="Google Shape;63;p2"/>
              <p:cNvSpPr/>
              <p:nvPr/>
            </p:nvSpPr>
            <p:spPr>
              <a:xfrm rot="3427758">
                <a:off x="679451" y="426362"/>
                <a:ext cx="743652" cy="55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" name="Google Shape;66;p2"/>
              <p:cNvSpPr/>
              <p:nvPr/>
            </p:nvSpPr>
            <p:spPr>
              <a:xfrm rot="3427758">
                <a:off x="400778" y="1315622"/>
                <a:ext cx="6557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" name="Google Shape;86;p2"/>
              <p:cNvSpPr/>
              <p:nvPr/>
            </p:nvSpPr>
            <p:spPr>
              <a:xfrm rot="3427758">
                <a:off x="1024732" y="540268"/>
                <a:ext cx="313461" cy="21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" name="Google Shape;88;p2"/>
              <p:cNvSpPr/>
              <p:nvPr/>
            </p:nvSpPr>
            <p:spPr>
              <a:xfrm rot="3427758">
                <a:off x="33621" y="814077"/>
                <a:ext cx="1166405" cy="583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3" name="Google Shape;89;p2"/>
            <p:cNvSpPr/>
            <p:nvPr/>
          </p:nvSpPr>
          <p:spPr>
            <a:xfrm flipH="1" rot="20909064">
              <a:off x="372232" y="1812600"/>
              <a:ext cx="660257" cy="76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" name="Google Shape;90;p2"/>
          <p:cNvSpPr/>
          <p:nvPr/>
        </p:nvSpPr>
        <p:spPr>
          <a:xfrm>
            <a:off x="8296640" y="11269187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" name="Google Shape;91;p2"/>
          <p:cNvSpPr/>
          <p:nvPr/>
        </p:nvSpPr>
        <p:spPr>
          <a:xfrm>
            <a:off x="15773451" y="2337410"/>
            <a:ext cx="1068888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" name="Google Shape;92;p2"/>
          <p:cNvSpPr/>
          <p:nvPr/>
        </p:nvSpPr>
        <p:spPr>
          <a:xfrm>
            <a:off x="6479066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" name="Google Shape;93;p2"/>
          <p:cNvSpPr/>
          <p:nvPr/>
        </p:nvSpPr>
        <p:spPr>
          <a:xfrm>
            <a:off x="14825501" y="112694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091559" y="11547423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8369" t="29164" r="20680" b="32876"/>
          <a:stretch>
            <a:fillRect/>
          </a:stretch>
        </p:blipFill>
        <p:spPr>
          <a:xfrm>
            <a:off x="589961" y="443614"/>
            <a:ext cx="2310164" cy="172109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21" name="مستوى النص الأول…"/>
          <p:cNvSpPr txBox="1"/>
          <p:nvPr>
            <p:ph type="body" sz="half" idx="1"/>
          </p:nvPr>
        </p:nvSpPr>
        <p:spPr>
          <a:xfrm>
            <a:off x="2958799" y="4000799"/>
            <a:ext cx="10936802" cy="6804802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chemeClr val="accent1"/>
              </a:buClr>
              <a:buSzPts val="3600"/>
              <a:buFont typeface="Helvetica"/>
              <a:buChar char="●"/>
              <a:defRPr sz="3600">
                <a:solidFill>
                  <a:srgbClr val="210A06"/>
                </a:solidFill>
              </a:defRPr>
            </a:lvl1pPr>
            <a:lvl2pPr marL="14133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2pPr>
            <a:lvl3pPr marL="18705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3pPr>
            <a:lvl4pPr marL="23277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4pPr>
            <a:lvl5pPr marL="27849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2" name="Google Shape;1859;p29"/>
          <p:cNvSpPr/>
          <p:nvPr/>
        </p:nvSpPr>
        <p:spPr>
          <a:xfrm rot="16537657">
            <a:off x="-4276614" y="-1989940"/>
            <a:ext cx="9216006" cy="918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26" name="Google Shape;1860;p29"/>
          <p:cNvGrpSpPr/>
          <p:nvPr/>
        </p:nvGrpSpPr>
        <p:grpSpPr>
          <a:xfrm>
            <a:off x="16785355" y="-26849"/>
            <a:ext cx="7633244" cy="4521917"/>
            <a:chOff x="0" y="0"/>
            <a:chExt cx="7633242" cy="4521915"/>
          </a:xfrm>
        </p:grpSpPr>
        <p:sp>
          <p:nvSpPr>
            <p:cNvPr id="323" name="Google Shape;1861;p29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862;p29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1863;p29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29" name="Google Shape;1864;p29"/>
          <p:cNvGrpSpPr/>
          <p:nvPr/>
        </p:nvGrpSpPr>
        <p:grpSpPr>
          <a:xfrm>
            <a:off x="-21309" y="11133502"/>
            <a:ext cx="5115578" cy="2586665"/>
            <a:chOff x="0" y="0"/>
            <a:chExt cx="5115576" cy="2586664"/>
          </a:xfrm>
        </p:grpSpPr>
        <p:sp>
          <p:nvSpPr>
            <p:cNvPr id="327" name="Google Shape;1865;p29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866;p29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30" name="Google Shape;1867;p29"/>
          <p:cNvSpPr/>
          <p:nvPr/>
        </p:nvSpPr>
        <p:spPr>
          <a:xfrm>
            <a:off x="-828694" y="93109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1869;p29"/>
          <p:cNvSpPr/>
          <p:nvPr/>
        </p:nvSpPr>
        <p:spPr>
          <a:xfrm>
            <a:off x="11035973" y="116682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37" name="Google Shape;1870;p29"/>
          <p:cNvGrpSpPr/>
          <p:nvPr/>
        </p:nvGrpSpPr>
        <p:grpSpPr>
          <a:xfrm>
            <a:off x="23540783" y="8511018"/>
            <a:ext cx="1268441" cy="1270857"/>
            <a:chOff x="0" y="0"/>
            <a:chExt cx="1268440" cy="1270856"/>
          </a:xfrm>
        </p:grpSpPr>
        <p:sp>
          <p:nvSpPr>
            <p:cNvPr id="332" name="Google Shape;1871;p2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1873;p2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1876;p2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1896;p2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1898;p2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38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320726" y="209428"/>
            <a:ext cx="2215573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7" name="Google Shape;5631;p77"/>
          <p:cNvGrpSpPr/>
          <p:nvPr/>
        </p:nvGrpSpPr>
        <p:grpSpPr>
          <a:xfrm>
            <a:off x="2669574" y="10932035"/>
            <a:ext cx="2424695" cy="1494800"/>
            <a:chOff x="0" y="0"/>
            <a:chExt cx="2424693" cy="1494798"/>
          </a:xfrm>
        </p:grpSpPr>
        <p:sp>
          <p:nvSpPr>
            <p:cNvPr id="340" name="Google Shape;5632;p77"/>
            <p:cNvSpPr/>
            <p:nvPr/>
          </p:nvSpPr>
          <p:spPr>
            <a:xfrm flipH="1">
              <a:off x="0" y="0"/>
              <a:ext cx="2357996" cy="126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5634;p77"/>
            <p:cNvSpPr/>
            <p:nvPr/>
          </p:nvSpPr>
          <p:spPr>
            <a:xfrm flipH="1">
              <a:off x="1116745" y="742952"/>
              <a:ext cx="186851" cy="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5635;p77"/>
            <p:cNvSpPr/>
            <p:nvPr/>
          </p:nvSpPr>
          <p:spPr>
            <a:xfrm flipH="1">
              <a:off x="511636" y="800758"/>
              <a:ext cx="164618" cy="5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5636;p77"/>
            <p:cNvSpPr/>
            <p:nvPr/>
          </p:nvSpPr>
          <p:spPr>
            <a:xfrm flipH="1">
              <a:off x="35572" y="978715"/>
              <a:ext cx="2322424" cy="29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5670;p77"/>
            <p:cNvSpPr/>
            <p:nvPr/>
          </p:nvSpPr>
          <p:spPr>
            <a:xfrm flipH="1">
              <a:off x="13339" y="765185"/>
              <a:ext cx="2344656" cy="50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5672;p77"/>
            <p:cNvSpPr/>
            <p:nvPr/>
          </p:nvSpPr>
          <p:spPr>
            <a:xfrm flipH="1">
              <a:off x="987701" y="75592"/>
              <a:ext cx="702934" cy="62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5673;p77"/>
            <p:cNvSpPr/>
            <p:nvPr/>
          </p:nvSpPr>
          <p:spPr>
            <a:xfrm flipH="1">
              <a:off x="1014380" y="120058"/>
              <a:ext cx="631789" cy="55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5674;p77"/>
            <p:cNvSpPr/>
            <p:nvPr/>
          </p:nvSpPr>
          <p:spPr>
            <a:xfrm flipH="1">
              <a:off x="471617" y="160170"/>
              <a:ext cx="480512" cy="6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5675;p77"/>
            <p:cNvSpPr/>
            <p:nvPr/>
          </p:nvSpPr>
          <p:spPr>
            <a:xfrm flipH="1">
              <a:off x="489403" y="191296"/>
              <a:ext cx="435954" cy="54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5676;p77"/>
            <p:cNvSpPr/>
            <p:nvPr/>
          </p:nvSpPr>
          <p:spPr>
            <a:xfrm flipH="1">
              <a:off x="1503784" y="82743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2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2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5678;p77"/>
            <p:cNvSpPr/>
            <p:nvPr/>
          </p:nvSpPr>
          <p:spPr>
            <a:xfrm flipH="1">
              <a:off x="1677294" y="1014287"/>
              <a:ext cx="155725" cy="15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5679;p77"/>
            <p:cNvSpPr/>
            <p:nvPr/>
          </p:nvSpPr>
          <p:spPr>
            <a:xfrm flipH="1">
              <a:off x="440491" y="98760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2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2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5681;p77"/>
            <p:cNvSpPr/>
            <p:nvPr/>
          </p:nvSpPr>
          <p:spPr>
            <a:xfrm flipH="1">
              <a:off x="609554" y="1174458"/>
              <a:ext cx="160172" cy="15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5682;p77"/>
            <p:cNvSpPr/>
            <p:nvPr/>
          </p:nvSpPr>
          <p:spPr>
            <a:xfrm flipH="1">
              <a:off x="1770673" y="867550"/>
              <a:ext cx="142385" cy="11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5684;p77"/>
            <p:cNvSpPr/>
            <p:nvPr/>
          </p:nvSpPr>
          <p:spPr>
            <a:xfrm flipH="1">
              <a:off x="676253" y="1005394"/>
              <a:ext cx="146832" cy="12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5686;p77"/>
            <p:cNvSpPr/>
            <p:nvPr/>
          </p:nvSpPr>
          <p:spPr>
            <a:xfrm flipH="1">
              <a:off x="2233397" y="564996"/>
              <a:ext cx="191298" cy="23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5687;p77"/>
            <p:cNvSpPr/>
            <p:nvPr/>
          </p:nvSpPr>
          <p:spPr>
            <a:xfrm flipH="1">
              <a:off x="2353548" y="587229"/>
              <a:ext cx="57807" cy="19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2201;p34"/>
          <p:cNvGrpSpPr/>
          <p:nvPr/>
        </p:nvGrpSpPr>
        <p:grpSpPr>
          <a:xfrm>
            <a:off x="3877702" y="1324591"/>
            <a:ext cx="17455026" cy="10752872"/>
            <a:chOff x="-1" y="0"/>
            <a:chExt cx="17455024" cy="10752870"/>
          </a:xfrm>
        </p:grpSpPr>
        <p:sp>
          <p:nvSpPr>
            <p:cNvPr id="365" name="Google Shape;2202;p34"/>
            <p:cNvSpPr/>
            <p:nvPr/>
          </p:nvSpPr>
          <p:spPr>
            <a:xfrm rot="10800000">
              <a:off x="-1" y="832057"/>
              <a:ext cx="16889214" cy="943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203;p34"/>
            <p:cNvSpPr/>
            <p:nvPr/>
          </p:nvSpPr>
          <p:spPr>
            <a:xfrm rot="10800000">
              <a:off x="347136" y="8428378"/>
              <a:ext cx="2417527" cy="232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204;p34"/>
            <p:cNvSpPr/>
            <p:nvPr/>
          </p:nvSpPr>
          <p:spPr>
            <a:xfrm rot="10800000">
              <a:off x="13938389" y="8723565"/>
              <a:ext cx="2198534" cy="140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205;p34"/>
            <p:cNvSpPr/>
            <p:nvPr/>
          </p:nvSpPr>
          <p:spPr>
            <a:xfrm rot="10800000">
              <a:off x="4410454" y="-1"/>
              <a:ext cx="6519098" cy="69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206;p34"/>
            <p:cNvSpPr/>
            <p:nvPr/>
          </p:nvSpPr>
          <p:spPr>
            <a:xfrm rot="10800000">
              <a:off x="14767501" y="1186600"/>
              <a:ext cx="2687523" cy="266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1" name="نص العنوان"/>
          <p:cNvSpPr txBox="1"/>
          <p:nvPr>
            <p:ph type="title"/>
          </p:nvPr>
        </p:nvSpPr>
        <p:spPr>
          <a:xfrm>
            <a:off x="3730399" y="3541066"/>
            <a:ext cx="16923201" cy="62832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2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2" name="Google Shape;2208;p34"/>
          <p:cNvSpPr/>
          <p:nvPr/>
        </p:nvSpPr>
        <p:spPr>
          <a:xfrm rot="16537593">
            <a:off x="-3180260" y="-1510883"/>
            <a:ext cx="7514762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3" name="Google Shape;2209;p34"/>
          <p:cNvSpPr/>
          <p:nvPr/>
        </p:nvSpPr>
        <p:spPr>
          <a:xfrm flipH="1">
            <a:off x="20285039" y="6514400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77" name="Google Shape;2210;p34"/>
          <p:cNvGrpSpPr/>
          <p:nvPr/>
        </p:nvGrpSpPr>
        <p:grpSpPr>
          <a:xfrm>
            <a:off x="16799739" y="-26849"/>
            <a:ext cx="7633243" cy="4521917"/>
            <a:chOff x="0" y="0"/>
            <a:chExt cx="7633242" cy="4521915"/>
          </a:xfrm>
        </p:grpSpPr>
        <p:sp>
          <p:nvSpPr>
            <p:cNvPr id="374" name="Google Shape;2211;p34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212;p34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213;p34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0" name="Google Shape;2214;p34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78" name="Google Shape;2215;p34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216;p34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6" name="Google Shape;2217;p34"/>
          <p:cNvGrpSpPr/>
          <p:nvPr/>
        </p:nvGrpSpPr>
        <p:grpSpPr>
          <a:xfrm>
            <a:off x="2848783" y="8906351"/>
            <a:ext cx="1268442" cy="1270857"/>
            <a:chOff x="0" y="0"/>
            <a:chExt cx="1268440" cy="1270856"/>
          </a:xfrm>
        </p:grpSpPr>
        <p:sp>
          <p:nvSpPr>
            <p:cNvPr id="381" name="Google Shape;2218;p34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220;p34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223;p34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243;p34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245;p34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2" name="Google Shape;2246;p34"/>
          <p:cNvGrpSpPr/>
          <p:nvPr/>
        </p:nvGrpSpPr>
        <p:grpSpPr>
          <a:xfrm>
            <a:off x="17962160" y="1583820"/>
            <a:ext cx="1753823" cy="1753800"/>
            <a:chOff x="0" y="0"/>
            <a:chExt cx="1753821" cy="1753799"/>
          </a:xfrm>
        </p:grpSpPr>
        <p:sp>
          <p:nvSpPr>
            <p:cNvPr id="387" name="Google Shape;2247;p34"/>
            <p:cNvSpPr/>
            <p:nvPr/>
          </p:nvSpPr>
          <p:spPr>
            <a:xfrm rot="3427758">
              <a:off x="242705" y="242656"/>
              <a:ext cx="1268412" cy="126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249;p34"/>
            <p:cNvSpPr/>
            <p:nvPr/>
          </p:nvSpPr>
          <p:spPr>
            <a:xfrm rot="3427758">
              <a:off x="679451" y="426362"/>
              <a:ext cx="743652" cy="5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252;p34"/>
            <p:cNvSpPr/>
            <p:nvPr/>
          </p:nvSpPr>
          <p:spPr>
            <a:xfrm rot="3427758">
              <a:off x="400778" y="1315622"/>
              <a:ext cx="6557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272;p34"/>
            <p:cNvSpPr/>
            <p:nvPr/>
          </p:nvSpPr>
          <p:spPr>
            <a:xfrm rot="3427758">
              <a:off x="1024732" y="540268"/>
              <a:ext cx="313461" cy="2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274;p34"/>
            <p:cNvSpPr/>
            <p:nvPr/>
          </p:nvSpPr>
          <p:spPr>
            <a:xfrm rot="3427758">
              <a:off x="33621" y="814077"/>
              <a:ext cx="1166405" cy="58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3" name="Google Shape;2276;p34"/>
          <p:cNvSpPr/>
          <p:nvPr/>
        </p:nvSpPr>
        <p:spPr>
          <a:xfrm>
            <a:off x="13866051" y="12036211"/>
            <a:ext cx="1068888" cy="89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4" name="مستوى النص الأول…"/>
          <p:cNvSpPr txBox="1"/>
          <p:nvPr>
            <p:ph type="body" sz="quarter" idx="1"/>
          </p:nvPr>
        </p:nvSpPr>
        <p:spPr>
          <a:xfrm>
            <a:off x="8656399" y="8544170"/>
            <a:ext cx="7071201" cy="1810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5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47019" y="279500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95;p3"/>
          <p:cNvGrpSpPr/>
          <p:nvPr/>
        </p:nvGrpSpPr>
        <p:grpSpPr>
          <a:xfrm>
            <a:off x="12986956" y="1681643"/>
            <a:ext cx="10966286" cy="10352440"/>
            <a:chOff x="0" y="0"/>
            <a:chExt cx="10966285" cy="10352438"/>
          </a:xfrm>
        </p:grpSpPr>
        <p:sp>
          <p:nvSpPr>
            <p:cNvPr id="78" name="Google Shape;96;p3"/>
            <p:cNvSpPr/>
            <p:nvPr/>
          </p:nvSpPr>
          <p:spPr>
            <a:xfrm rot="16200000">
              <a:off x="745855" y="621354"/>
              <a:ext cx="8930917" cy="780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02" y="0"/>
                  </a:moveTo>
                  <a:lnTo>
                    <a:pt x="16367" y="11"/>
                  </a:lnTo>
                  <a:lnTo>
                    <a:pt x="16132" y="33"/>
                  </a:lnTo>
                  <a:lnTo>
                    <a:pt x="15897" y="65"/>
                  </a:lnTo>
                  <a:lnTo>
                    <a:pt x="15653" y="108"/>
                  </a:lnTo>
                  <a:lnTo>
                    <a:pt x="15418" y="162"/>
                  </a:lnTo>
                  <a:lnTo>
                    <a:pt x="15192" y="226"/>
                  </a:lnTo>
                  <a:lnTo>
                    <a:pt x="14958" y="301"/>
                  </a:lnTo>
                  <a:lnTo>
                    <a:pt x="14732" y="376"/>
                  </a:lnTo>
                  <a:lnTo>
                    <a:pt x="14506" y="473"/>
                  </a:lnTo>
                  <a:lnTo>
                    <a:pt x="14281" y="581"/>
                  </a:lnTo>
                  <a:lnTo>
                    <a:pt x="14065" y="688"/>
                  </a:lnTo>
                  <a:lnTo>
                    <a:pt x="13849" y="807"/>
                  </a:lnTo>
                  <a:lnTo>
                    <a:pt x="13435" y="1065"/>
                  </a:lnTo>
                  <a:lnTo>
                    <a:pt x="13041" y="1387"/>
                  </a:lnTo>
                  <a:lnTo>
                    <a:pt x="12675" y="1666"/>
                  </a:lnTo>
                  <a:lnTo>
                    <a:pt x="12308" y="1914"/>
                  </a:lnTo>
                  <a:lnTo>
                    <a:pt x="11960" y="2129"/>
                  </a:lnTo>
                  <a:lnTo>
                    <a:pt x="11612" y="2311"/>
                  </a:lnTo>
                  <a:lnTo>
                    <a:pt x="11434" y="2398"/>
                  </a:lnTo>
                  <a:lnTo>
                    <a:pt x="11265" y="2473"/>
                  </a:lnTo>
                  <a:lnTo>
                    <a:pt x="11096" y="2537"/>
                  </a:lnTo>
                  <a:lnTo>
                    <a:pt x="10917" y="2591"/>
                  </a:lnTo>
                  <a:lnTo>
                    <a:pt x="10579" y="2698"/>
                  </a:lnTo>
                  <a:lnTo>
                    <a:pt x="10222" y="2774"/>
                  </a:lnTo>
                  <a:lnTo>
                    <a:pt x="9856" y="2827"/>
                  </a:lnTo>
                  <a:lnTo>
                    <a:pt x="9489" y="2860"/>
                  </a:lnTo>
                  <a:lnTo>
                    <a:pt x="9095" y="2881"/>
                  </a:lnTo>
                  <a:lnTo>
                    <a:pt x="8258" y="2881"/>
                  </a:lnTo>
                  <a:lnTo>
                    <a:pt x="7807" y="2860"/>
                  </a:lnTo>
                  <a:lnTo>
                    <a:pt x="7329" y="2827"/>
                  </a:lnTo>
                  <a:lnTo>
                    <a:pt x="7084" y="2817"/>
                  </a:lnTo>
                  <a:lnTo>
                    <a:pt x="6831" y="2817"/>
                  </a:lnTo>
                  <a:lnTo>
                    <a:pt x="6567" y="2849"/>
                  </a:lnTo>
                  <a:lnTo>
                    <a:pt x="6304" y="2881"/>
                  </a:lnTo>
                  <a:lnTo>
                    <a:pt x="6041" y="2935"/>
                  </a:lnTo>
                  <a:lnTo>
                    <a:pt x="5769" y="3000"/>
                  </a:lnTo>
                  <a:lnTo>
                    <a:pt x="5496" y="3085"/>
                  </a:lnTo>
                  <a:lnTo>
                    <a:pt x="5224" y="3183"/>
                  </a:lnTo>
                  <a:lnTo>
                    <a:pt x="4951" y="3290"/>
                  </a:lnTo>
                  <a:lnTo>
                    <a:pt x="4679" y="3419"/>
                  </a:lnTo>
                  <a:lnTo>
                    <a:pt x="4416" y="3559"/>
                  </a:lnTo>
                  <a:lnTo>
                    <a:pt x="4143" y="3709"/>
                  </a:lnTo>
                  <a:lnTo>
                    <a:pt x="3871" y="3881"/>
                  </a:lnTo>
                  <a:lnTo>
                    <a:pt x="3608" y="4064"/>
                  </a:lnTo>
                  <a:lnTo>
                    <a:pt x="3354" y="4258"/>
                  </a:lnTo>
                  <a:lnTo>
                    <a:pt x="3101" y="4462"/>
                  </a:lnTo>
                  <a:lnTo>
                    <a:pt x="2847" y="4688"/>
                  </a:lnTo>
                  <a:lnTo>
                    <a:pt x="2603" y="4924"/>
                  </a:lnTo>
                  <a:lnTo>
                    <a:pt x="2358" y="5161"/>
                  </a:lnTo>
                  <a:lnTo>
                    <a:pt x="1907" y="5698"/>
                  </a:lnTo>
                  <a:lnTo>
                    <a:pt x="1691" y="5978"/>
                  </a:lnTo>
                  <a:lnTo>
                    <a:pt x="1485" y="6279"/>
                  </a:lnTo>
                  <a:lnTo>
                    <a:pt x="1287" y="6580"/>
                  </a:lnTo>
                  <a:lnTo>
                    <a:pt x="1109" y="6902"/>
                  </a:lnTo>
                  <a:lnTo>
                    <a:pt x="930" y="7236"/>
                  </a:lnTo>
                  <a:lnTo>
                    <a:pt x="770" y="7569"/>
                  </a:lnTo>
                  <a:lnTo>
                    <a:pt x="620" y="7924"/>
                  </a:lnTo>
                  <a:lnTo>
                    <a:pt x="479" y="8289"/>
                  </a:lnTo>
                  <a:lnTo>
                    <a:pt x="357" y="8666"/>
                  </a:lnTo>
                  <a:lnTo>
                    <a:pt x="254" y="9042"/>
                  </a:lnTo>
                  <a:lnTo>
                    <a:pt x="160" y="9440"/>
                  </a:lnTo>
                  <a:lnTo>
                    <a:pt x="84" y="9838"/>
                  </a:lnTo>
                  <a:lnTo>
                    <a:pt x="38" y="10236"/>
                  </a:lnTo>
                  <a:lnTo>
                    <a:pt x="9" y="10633"/>
                  </a:lnTo>
                  <a:lnTo>
                    <a:pt x="0" y="11020"/>
                  </a:lnTo>
                  <a:lnTo>
                    <a:pt x="19" y="11397"/>
                  </a:lnTo>
                  <a:lnTo>
                    <a:pt x="47" y="11773"/>
                  </a:lnTo>
                  <a:lnTo>
                    <a:pt x="103" y="12150"/>
                  </a:lnTo>
                  <a:lnTo>
                    <a:pt x="178" y="12515"/>
                  </a:lnTo>
                  <a:lnTo>
                    <a:pt x="263" y="12870"/>
                  </a:lnTo>
                  <a:lnTo>
                    <a:pt x="376" y="13224"/>
                  </a:lnTo>
                  <a:lnTo>
                    <a:pt x="498" y="13558"/>
                  </a:lnTo>
                  <a:lnTo>
                    <a:pt x="629" y="13891"/>
                  </a:lnTo>
                  <a:lnTo>
                    <a:pt x="789" y="14224"/>
                  </a:lnTo>
                  <a:lnTo>
                    <a:pt x="949" y="14536"/>
                  </a:lnTo>
                  <a:lnTo>
                    <a:pt x="1137" y="14837"/>
                  </a:lnTo>
                  <a:lnTo>
                    <a:pt x="1325" y="15138"/>
                  </a:lnTo>
                  <a:lnTo>
                    <a:pt x="1531" y="15418"/>
                  </a:lnTo>
                  <a:lnTo>
                    <a:pt x="1747" y="15687"/>
                  </a:lnTo>
                  <a:lnTo>
                    <a:pt x="1973" y="15945"/>
                  </a:lnTo>
                  <a:lnTo>
                    <a:pt x="2208" y="16192"/>
                  </a:lnTo>
                  <a:lnTo>
                    <a:pt x="2452" y="16429"/>
                  </a:lnTo>
                  <a:lnTo>
                    <a:pt x="2706" y="16643"/>
                  </a:lnTo>
                  <a:lnTo>
                    <a:pt x="2959" y="16848"/>
                  </a:lnTo>
                  <a:lnTo>
                    <a:pt x="3232" y="17041"/>
                  </a:lnTo>
                  <a:lnTo>
                    <a:pt x="3505" y="17213"/>
                  </a:lnTo>
                  <a:lnTo>
                    <a:pt x="3777" y="17364"/>
                  </a:lnTo>
                  <a:lnTo>
                    <a:pt x="4059" y="17504"/>
                  </a:lnTo>
                  <a:lnTo>
                    <a:pt x="4341" y="17633"/>
                  </a:lnTo>
                  <a:lnTo>
                    <a:pt x="4632" y="17740"/>
                  </a:lnTo>
                  <a:lnTo>
                    <a:pt x="4923" y="17826"/>
                  </a:lnTo>
                  <a:lnTo>
                    <a:pt x="5215" y="17891"/>
                  </a:lnTo>
                  <a:lnTo>
                    <a:pt x="5506" y="17945"/>
                  </a:lnTo>
                  <a:lnTo>
                    <a:pt x="6191" y="18020"/>
                  </a:lnTo>
                  <a:lnTo>
                    <a:pt x="6849" y="18095"/>
                  </a:lnTo>
                  <a:lnTo>
                    <a:pt x="7169" y="18138"/>
                  </a:lnTo>
                  <a:lnTo>
                    <a:pt x="7479" y="18181"/>
                  </a:lnTo>
                  <a:lnTo>
                    <a:pt x="7780" y="18235"/>
                  </a:lnTo>
                  <a:lnTo>
                    <a:pt x="8071" y="18310"/>
                  </a:lnTo>
                  <a:lnTo>
                    <a:pt x="8352" y="18396"/>
                  </a:lnTo>
                  <a:lnTo>
                    <a:pt x="8616" y="18503"/>
                  </a:lnTo>
                  <a:lnTo>
                    <a:pt x="8747" y="18557"/>
                  </a:lnTo>
                  <a:lnTo>
                    <a:pt x="8869" y="18622"/>
                  </a:lnTo>
                  <a:lnTo>
                    <a:pt x="8991" y="18697"/>
                  </a:lnTo>
                  <a:lnTo>
                    <a:pt x="9114" y="18783"/>
                  </a:lnTo>
                  <a:lnTo>
                    <a:pt x="9226" y="18869"/>
                  </a:lnTo>
                  <a:lnTo>
                    <a:pt x="9329" y="18955"/>
                  </a:lnTo>
                  <a:lnTo>
                    <a:pt x="9443" y="19063"/>
                  </a:lnTo>
                  <a:lnTo>
                    <a:pt x="9536" y="19170"/>
                  </a:lnTo>
                  <a:lnTo>
                    <a:pt x="9630" y="19289"/>
                  </a:lnTo>
                  <a:lnTo>
                    <a:pt x="9724" y="19418"/>
                  </a:lnTo>
                  <a:lnTo>
                    <a:pt x="9818" y="19557"/>
                  </a:lnTo>
                  <a:lnTo>
                    <a:pt x="9893" y="19708"/>
                  </a:lnTo>
                  <a:lnTo>
                    <a:pt x="10034" y="19966"/>
                  </a:lnTo>
                  <a:lnTo>
                    <a:pt x="10185" y="20213"/>
                  </a:lnTo>
                  <a:lnTo>
                    <a:pt x="10344" y="20439"/>
                  </a:lnTo>
                  <a:lnTo>
                    <a:pt x="10514" y="20664"/>
                  </a:lnTo>
                  <a:lnTo>
                    <a:pt x="10692" y="20858"/>
                  </a:lnTo>
                  <a:lnTo>
                    <a:pt x="10880" y="21041"/>
                  </a:lnTo>
                  <a:lnTo>
                    <a:pt x="10974" y="21116"/>
                  </a:lnTo>
                  <a:lnTo>
                    <a:pt x="11077" y="21191"/>
                  </a:lnTo>
                  <a:lnTo>
                    <a:pt x="11181" y="21267"/>
                  </a:lnTo>
                  <a:lnTo>
                    <a:pt x="11284" y="21331"/>
                  </a:lnTo>
                  <a:lnTo>
                    <a:pt x="11397" y="21385"/>
                  </a:lnTo>
                  <a:lnTo>
                    <a:pt x="11519" y="21438"/>
                  </a:lnTo>
                  <a:lnTo>
                    <a:pt x="11632" y="21482"/>
                  </a:lnTo>
                  <a:lnTo>
                    <a:pt x="11754" y="21525"/>
                  </a:lnTo>
                  <a:lnTo>
                    <a:pt x="11885" y="21557"/>
                  </a:lnTo>
                  <a:lnTo>
                    <a:pt x="12017" y="21579"/>
                  </a:lnTo>
                  <a:lnTo>
                    <a:pt x="12148" y="21600"/>
                  </a:lnTo>
                  <a:lnTo>
                    <a:pt x="12580" y="21600"/>
                  </a:lnTo>
                  <a:lnTo>
                    <a:pt x="12731" y="21579"/>
                  </a:lnTo>
                  <a:lnTo>
                    <a:pt x="12890" y="21557"/>
                  </a:lnTo>
                  <a:lnTo>
                    <a:pt x="13050" y="21525"/>
                  </a:lnTo>
                  <a:lnTo>
                    <a:pt x="13219" y="21482"/>
                  </a:lnTo>
                  <a:lnTo>
                    <a:pt x="13388" y="21428"/>
                  </a:lnTo>
                  <a:lnTo>
                    <a:pt x="13567" y="21363"/>
                  </a:lnTo>
                  <a:lnTo>
                    <a:pt x="13886" y="21234"/>
                  </a:lnTo>
                  <a:lnTo>
                    <a:pt x="14187" y="21105"/>
                  </a:lnTo>
                  <a:lnTo>
                    <a:pt x="14469" y="20955"/>
                  </a:lnTo>
                  <a:lnTo>
                    <a:pt x="14741" y="20793"/>
                  </a:lnTo>
                  <a:lnTo>
                    <a:pt x="15004" y="20632"/>
                  </a:lnTo>
                  <a:lnTo>
                    <a:pt x="15239" y="20460"/>
                  </a:lnTo>
                  <a:lnTo>
                    <a:pt x="15474" y="20277"/>
                  </a:lnTo>
                  <a:lnTo>
                    <a:pt x="15690" y="20084"/>
                  </a:lnTo>
                  <a:lnTo>
                    <a:pt x="15897" y="19890"/>
                  </a:lnTo>
                  <a:lnTo>
                    <a:pt x="16085" y="19686"/>
                  </a:lnTo>
                  <a:lnTo>
                    <a:pt x="16263" y="19482"/>
                  </a:lnTo>
                  <a:lnTo>
                    <a:pt x="16442" y="19277"/>
                  </a:lnTo>
                  <a:lnTo>
                    <a:pt x="16602" y="19063"/>
                  </a:lnTo>
                  <a:lnTo>
                    <a:pt x="16752" y="18848"/>
                  </a:lnTo>
                  <a:lnTo>
                    <a:pt x="16893" y="18622"/>
                  </a:lnTo>
                  <a:lnTo>
                    <a:pt x="17025" y="18407"/>
                  </a:lnTo>
                  <a:lnTo>
                    <a:pt x="17147" y="18181"/>
                  </a:lnTo>
                  <a:lnTo>
                    <a:pt x="17259" y="17966"/>
                  </a:lnTo>
                  <a:lnTo>
                    <a:pt x="17372" y="17740"/>
                  </a:lnTo>
                  <a:lnTo>
                    <a:pt x="17475" y="17525"/>
                  </a:lnTo>
                  <a:lnTo>
                    <a:pt x="17663" y="17084"/>
                  </a:lnTo>
                  <a:lnTo>
                    <a:pt x="17832" y="16665"/>
                  </a:lnTo>
                  <a:lnTo>
                    <a:pt x="17983" y="16256"/>
                  </a:lnTo>
                  <a:lnTo>
                    <a:pt x="18114" y="15880"/>
                  </a:lnTo>
                  <a:lnTo>
                    <a:pt x="18246" y="15526"/>
                  </a:lnTo>
                  <a:lnTo>
                    <a:pt x="18368" y="15203"/>
                  </a:lnTo>
                  <a:lnTo>
                    <a:pt x="18499" y="14902"/>
                  </a:lnTo>
                  <a:lnTo>
                    <a:pt x="18641" y="14622"/>
                  </a:lnTo>
                  <a:lnTo>
                    <a:pt x="18791" y="14353"/>
                  </a:lnTo>
                  <a:lnTo>
                    <a:pt x="18950" y="14095"/>
                  </a:lnTo>
                  <a:lnTo>
                    <a:pt x="19119" y="13837"/>
                  </a:lnTo>
                  <a:lnTo>
                    <a:pt x="19289" y="13590"/>
                  </a:lnTo>
                  <a:lnTo>
                    <a:pt x="19636" y="13095"/>
                  </a:lnTo>
                  <a:lnTo>
                    <a:pt x="19993" y="12590"/>
                  </a:lnTo>
                  <a:lnTo>
                    <a:pt x="20162" y="12332"/>
                  </a:lnTo>
                  <a:lnTo>
                    <a:pt x="20332" y="12074"/>
                  </a:lnTo>
                  <a:lnTo>
                    <a:pt x="20491" y="11794"/>
                  </a:lnTo>
                  <a:lnTo>
                    <a:pt x="20642" y="11515"/>
                  </a:lnTo>
                  <a:lnTo>
                    <a:pt x="20782" y="11214"/>
                  </a:lnTo>
                  <a:lnTo>
                    <a:pt x="20914" y="10902"/>
                  </a:lnTo>
                  <a:lnTo>
                    <a:pt x="21036" y="10558"/>
                  </a:lnTo>
                  <a:lnTo>
                    <a:pt x="21158" y="10160"/>
                  </a:lnTo>
                  <a:lnTo>
                    <a:pt x="21271" y="9730"/>
                  </a:lnTo>
                  <a:lnTo>
                    <a:pt x="21375" y="9268"/>
                  </a:lnTo>
                  <a:lnTo>
                    <a:pt x="21459" y="8762"/>
                  </a:lnTo>
                  <a:lnTo>
                    <a:pt x="21497" y="8504"/>
                  </a:lnTo>
                  <a:lnTo>
                    <a:pt x="21525" y="8236"/>
                  </a:lnTo>
                  <a:lnTo>
                    <a:pt x="21553" y="7967"/>
                  </a:lnTo>
                  <a:lnTo>
                    <a:pt x="21572" y="7688"/>
                  </a:lnTo>
                  <a:lnTo>
                    <a:pt x="21591" y="7408"/>
                  </a:lnTo>
                  <a:lnTo>
                    <a:pt x="21600" y="7118"/>
                  </a:lnTo>
                  <a:lnTo>
                    <a:pt x="21600" y="6827"/>
                  </a:lnTo>
                  <a:lnTo>
                    <a:pt x="21591" y="6526"/>
                  </a:lnTo>
                  <a:lnTo>
                    <a:pt x="21572" y="6236"/>
                  </a:lnTo>
                  <a:lnTo>
                    <a:pt x="21553" y="5935"/>
                  </a:lnTo>
                  <a:lnTo>
                    <a:pt x="21515" y="5634"/>
                  </a:lnTo>
                  <a:lnTo>
                    <a:pt x="21478" y="5333"/>
                  </a:lnTo>
                  <a:lnTo>
                    <a:pt x="21422" y="5021"/>
                  </a:lnTo>
                  <a:lnTo>
                    <a:pt x="21355" y="4720"/>
                  </a:lnTo>
                  <a:lnTo>
                    <a:pt x="21290" y="4419"/>
                  </a:lnTo>
                  <a:lnTo>
                    <a:pt x="21205" y="4118"/>
                  </a:lnTo>
                  <a:lnTo>
                    <a:pt x="20999" y="3516"/>
                  </a:lnTo>
                  <a:lnTo>
                    <a:pt x="20877" y="3226"/>
                  </a:lnTo>
                  <a:lnTo>
                    <a:pt x="20745" y="2924"/>
                  </a:lnTo>
                  <a:lnTo>
                    <a:pt x="20604" y="2634"/>
                  </a:lnTo>
                  <a:lnTo>
                    <a:pt x="20444" y="2355"/>
                  </a:lnTo>
                  <a:lnTo>
                    <a:pt x="20266" y="2075"/>
                  </a:lnTo>
                  <a:lnTo>
                    <a:pt x="20087" y="1828"/>
                  </a:lnTo>
                  <a:lnTo>
                    <a:pt x="19909" y="1591"/>
                  </a:lnTo>
                  <a:lnTo>
                    <a:pt x="19721" y="1376"/>
                  </a:lnTo>
                  <a:lnTo>
                    <a:pt x="19524" y="1172"/>
                  </a:lnTo>
                  <a:lnTo>
                    <a:pt x="19317" y="989"/>
                  </a:lnTo>
                  <a:lnTo>
                    <a:pt x="19110" y="817"/>
                  </a:lnTo>
                  <a:lnTo>
                    <a:pt x="18894" y="666"/>
                  </a:lnTo>
                  <a:lnTo>
                    <a:pt x="18678" y="537"/>
                  </a:lnTo>
                  <a:lnTo>
                    <a:pt x="18462" y="420"/>
                  </a:lnTo>
                  <a:lnTo>
                    <a:pt x="18236" y="323"/>
                  </a:lnTo>
                  <a:lnTo>
                    <a:pt x="18011" y="237"/>
                  </a:lnTo>
                  <a:lnTo>
                    <a:pt x="17776" y="162"/>
                  </a:lnTo>
                  <a:lnTo>
                    <a:pt x="17550" y="97"/>
                  </a:lnTo>
                  <a:lnTo>
                    <a:pt x="17316" y="54"/>
                  </a:lnTo>
                  <a:lnTo>
                    <a:pt x="17081" y="21"/>
                  </a:lnTo>
                  <a:lnTo>
                    <a:pt x="16846" y="11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97;p3"/>
            <p:cNvSpPr/>
            <p:nvPr/>
          </p:nvSpPr>
          <p:spPr>
            <a:xfrm rot="16200000">
              <a:off x="-1046833" y="1046832"/>
              <a:ext cx="3900150" cy="180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45" y="0"/>
                  </a:moveTo>
                  <a:lnTo>
                    <a:pt x="12457" y="46"/>
                  </a:lnTo>
                  <a:lnTo>
                    <a:pt x="11747" y="140"/>
                  </a:lnTo>
                  <a:lnTo>
                    <a:pt x="11015" y="325"/>
                  </a:lnTo>
                  <a:lnTo>
                    <a:pt x="10241" y="603"/>
                  </a:lnTo>
                  <a:lnTo>
                    <a:pt x="9423" y="976"/>
                  </a:lnTo>
                  <a:lnTo>
                    <a:pt x="8563" y="1393"/>
                  </a:lnTo>
                  <a:lnTo>
                    <a:pt x="8133" y="1672"/>
                  </a:lnTo>
                  <a:lnTo>
                    <a:pt x="7702" y="1951"/>
                  </a:lnTo>
                  <a:lnTo>
                    <a:pt x="6927" y="2508"/>
                  </a:lnTo>
                  <a:lnTo>
                    <a:pt x="6218" y="3160"/>
                  </a:lnTo>
                  <a:lnTo>
                    <a:pt x="5550" y="3855"/>
                  </a:lnTo>
                  <a:lnTo>
                    <a:pt x="4949" y="4599"/>
                  </a:lnTo>
                  <a:lnTo>
                    <a:pt x="4388" y="5389"/>
                  </a:lnTo>
                  <a:lnTo>
                    <a:pt x="3894" y="6179"/>
                  </a:lnTo>
                  <a:lnTo>
                    <a:pt x="3442" y="7015"/>
                  </a:lnTo>
                  <a:lnTo>
                    <a:pt x="3012" y="7851"/>
                  </a:lnTo>
                  <a:lnTo>
                    <a:pt x="2647" y="8641"/>
                  </a:lnTo>
                  <a:lnTo>
                    <a:pt x="2302" y="9477"/>
                  </a:lnTo>
                  <a:lnTo>
                    <a:pt x="1979" y="10265"/>
                  </a:lnTo>
                  <a:lnTo>
                    <a:pt x="1420" y="11752"/>
                  </a:lnTo>
                  <a:lnTo>
                    <a:pt x="925" y="13100"/>
                  </a:lnTo>
                  <a:lnTo>
                    <a:pt x="645" y="13889"/>
                  </a:lnTo>
                  <a:lnTo>
                    <a:pt x="409" y="14631"/>
                  </a:lnTo>
                  <a:lnTo>
                    <a:pt x="237" y="15329"/>
                  </a:lnTo>
                  <a:lnTo>
                    <a:pt x="108" y="15978"/>
                  </a:lnTo>
                  <a:lnTo>
                    <a:pt x="43" y="16582"/>
                  </a:lnTo>
                  <a:lnTo>
                    <a:pt x="0" y="17093"/>
                  </a:lnTo>
                  <a:lnTo>
                    <a:pt x="21" y="17558"/>
                  </a:lnTo>
                  <a:lnTo>
                    <a:pt x="86" y="17975"/>
                  </a:lnTo>
                  <a:lnTo>
                    <a:pt x="172" y="18302"/>
                  </a:lnTo>
                  <a:lnTo>
                    <a:pt x="301" y="18532"/>
                  </a:lnTo>
                  <a:lnTo>
                    <a:pt x="474" y="18719"/>
                  </a:lnTo>
                  <a:lnTo>
                    <a:pt x="667" y="18811"/>
                  </a:lnTo>
                  <a:lnTo>
                    <a:pt x="882" y="18859"/>
                  </a:lnTo>
                  <a:lnTo>
                    <a:pt x="1140" y="18765"/>
                  </a:lnTo>
                  <a:lnTo>
                    <a:pt x="1398" y="18627"/>
                  </a:lnTo>
                  <a:lnTo>
                    <a:pt x="1699" y="18348"/>
                  </a:lnTo>
                  <a:lnTo>
                    <a:pt x="2711" y="17093"/>
                  </a:lnTo>
                  <a:lnTo>
                    <a:pt x="3679" y="15932"/>
                  </a:lnTo>
                  <a:lnTo>
                    <a:pt x="4647" y="14910"/>
                  </a:lnTo>
                  <a:lnTo>
                    <a:pt x="5550" y="14028"/>
                  </a:lnTo>
                  <a:lnTo>
                    <a:pt x="6455" y="13284"/>
                  </a:lnTo>
                  <a:lnTo>
                    <a:pt x="7314" y="12634"/>
                  </a:lnTo>
                  <a:lnTo>
                    <a:pt x="8154" y="12123"/>
                  </a:lnTo>
                  <a:lnTo>
                    <a:pt x="8971" y="11706"/>
                  </a:lnTo>
                  <a:lnTo>
                    <a:pt x="9768" y="11382"/>
                  </a:lnTo>
                  <a:lnTo>
                    <a:pt x="10542" y="11195"/>
                  </a:lnTo>
                  <a:lnTo>
                    <a:pt x="11295" y="11101"/>
                  </a:lnTo>
                  <a:lnTo>
                    <a:pt x="12026" y="11101"/>
                  </a:lnTo>
                  <a:lnTo>
                    <a:pt x="12737" y="11195"/>
                  </a:lnTo>
                  <a:lnTo>
                    <a:pt x="13446" y="11333"/>
                  </a:lnTo>
                  <a:lnTo>
                    <a:pt x="14114" y="11612"/>
                  </a:lnTo>
                  <a:lnTo>
                    <a:pt x="14780" y="11985"/>
                  </a:lnTo>
                  <a:lnTo>
                    <a:pt x="15103" y="12169"/>
                  </a:lnTo>
                  <a:lnTo>
                    <a:pt x="15404" y="12448"/>
                  </a:lnTo>
                  <a:lnTo>
                    <a:pt x="15705" y="12726"/>
                  </a:lnTo>
                  <a:lnTo>
                    <a:pt x="15985" y="13005"/>
                  </a:lnTo>
                  <a:lnTo>
                    <a:pt x="16264" y="13378"/>
                  </a:lnTo>
                  <a:lnTo>
                    <a:pt x="16523" y="13749"/>
                  </a:lnTo>
                  <a:lnTo>
                    <a:pt x="17040" y="14539"/>
                  </a:lnTo>
                  <a:lnTo>
                    <a:pt x="17491" y="15375"/>
                  </a:lnTo>
                  <a:lnTo>
                    <a:pt x="17921" y="16257"/>
                  </a:lnTo>
                  <a:lnTo>
                    <a:pt x="18331" y="17139"/>
                  </a:lnTo>
                  <a:lnTo>
                    <a:pt x="18696" y="18023"/>
                  </a:lnTo>
                  <a:lnTo>
                    <a:pt x="19342" y="19601"/>
                  </a:lnTo>
                  <a:lnTo>
                    <a:pt x="19643" y="20299"/>
                  </a:lnTo>
                  <a:lnTo>
                    <a:pt x="19922" y="20856"/>
                  </a:lnTo>
                  <a:lnTo>
                    <a:pt x="20159" y="21273"/>
                  </a:lnTo>
                  <a:lnTo>
                    <a:pt x="20288" y="21413"/>
                  </a:lnTo>
                  <a:lnTo>
                    <a:pt x="20417" y="21552"/>
                  </a:lnTo>
                  <a:lnTo>
                    <a:pt x="20525" y="21600"/>
                  </a:lnTo>
                  <a:lnTo>
                    <a:pt x="20654" y="21600"/>
                  </a:lnTo>
                  <a:lnTo>
                    <a:pt x="20762" y="21552"/>
                  </a:lnTo>
                  <a:lnTo>
                    <a:pt x="20869" y="21460"/>
                  </a:lnTo>
                  <a:lnTo>
                    <a:pt x="20976" y="21273"/>
                  </a:lnTo>
                  <a:lnTo>
                    <a:pt x="21062" y="21089"/>
                  </a:lnTo>
                  <a:lnTo>
                    <a:pt x="21170" y="20810"/>
                  </a:lnTo>
                  <a:lnTo>
                    <a:pt x="21257" y="20531"/>
                  </a:lnTo>
                  <a:lnTo>
                    <a:pt x="21321" y="20158"/>
                  </a:lnTo>
                  <a:lnTo>
                    <a:pt x="21386" y="19788"/>
                  </a:lnTo>
                  <a:lnTo>
                    <a:pt x="21450" y="19371"/>
                  </a:lnTo>
                  <a:lnTo>
                    <a:pt x="21492" y="18905"/>
                  </a:lnTo>
                  <a:lnTo>
                    <a:pt x="21579" y="17883"/>
                  </a:lnTo>
                  <a:lnTo>
                    <a:pt x="21600" y="16768"/>
                  </a:lnTo>
                  <a:lnTo>
                    <a:pt x="21579" y="15561"/>
                  </a:lnTo>
                  <a:lnTo>
                    <a:pt x="21515" y="14306"/>
                  </a:lnTo>
                  <a:lnTo>
                    <a:pt x="21386" y="12959"/>
                  </a:lnTo>
                  <a:lnTo>
                    <a:pt x="21299" y="12310"/>
                  </a:lnTo>
                  <a:lnTo>
                    <a:pt x="21213" y="11612"/>
                  </a:lnTo>
                  <a:lnTo>
                    <a:pt x="21084" y="10962"/>
                  </a:lnTo>
                  <a:lnTo>
                    <a:pt x="20976" y="10265"/>
                  </a:lnTo>
                  <a:lnTo>
                    <a:pt x="20826" y="9615"/>
                  </a:lnTo>
                  <a:lnTo>
                    <a:pt x="20654" y="8920"/>
                  </a:lnTo>
                  <a:lnTo>
                    <a:pt x="20482" y="8268"/>
                  </a:lnTo>
                  <a:lnTo>
                    <a:pt x="20288" y="7618"/>
                  </a:lnTo>
                  <a:lnTo>
                    <a:pt x="20072" y="6967"/>
                  </a:lnTo>
                  <a:lnTo>
                    <a:pt x="19858" y="6363"/>
                  </a:lnTo>
                  <a:lnTo>
                    <a:pt x="19600" y="5760"/>
                  </a:lnTo>
                  <a:lnTo>
                    <a:pt x="19342" y="5203"/>
                  </a:lnTo>
                  <a:lnTo>
                    <a:pt x="19040" y="4645"/>
                  </a:lnTo>
                  <a:lnTo>
                    <a:pt x="18739" y="4088"/>
                  </a:lnTo>
                  <a:lnTo>
                    <a:pt x="18244" y="3344"/>
                  </a:lnTo>
                  <a:lnTo>
                    <a:pt x="17728" y="2648"/>
                  </a:lnTo>
                  <a:lnTo>
                    <a:pt x="17212" y="2045"/>
                  </a:lnTo>
                  <a:lnTo>
                    <a:pt x="16674" y="1488"/>
                  </a:lnTo>
                  <a:lnTo>
                    <a:pt x="16135" y="1069"/>
                  </a:lnTo>
                  <a:lnTo>
                    <a:pt x="15576" y="698"/>
                  </a:lnTo>
                  <a:lnTo>
                    <a:pt x="14996" y="373"/>
                  </a:lnTo>
                  <a:lnTo>
                    <a:pt x="14415" y="187"/>
                  </a:lnTo>
                  <a:lnTo>
                    <a:pt x="13791" y="46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98;p3"/>
            <p:cNvSpPr/>
            <p:nvPr/>
          </p:nvSpPr>
          <p:spPr>
            <a:xfrm rot="16200000">
              <a:off x="7918810" y="5300559"/>
              <a:ext cx="1584984" cy="99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52" y="0"/>
                  </a:moveTo>
                  <a:lnTo>
                    <a:pt x="4289" y="83"/>
                  </a:lnTo>
                  <a:lnTo>
                    <a:pt x="3336" y="333"/>
                  </a:lnTo>
                  <a:lnTo>
                    <a:pt x="2436" y="671"/>
                  </a:lnTo>
                  <a:lnTo>
                    <a:pt x="1693" y="1175"/>
                  </a:lnTo>
                  <a:lnTo>
                    <a:pt x="1113" y="1846"/>
                  </a:lnTo>
                  <a:lnTo>
                    <a:pt x="848" y="2184"/>
                  </a:lnTo>
                  <a:lnTo>
                    <a:pt x="635" y="2521"/>
                  </a:lnTo>
                  <a:lnTo>
                    <a:pt x="423" y="2942"/>
                  </a:lnTo>
                  <a:lnTo>
                    <a:pt x="265" y="3276"/>
                  </a:lnTo>
                  <a:lnTo>
                    <a:pt x="160" y="3697"/>
                  </a:lnTo>
                  <a:lnTo>
                    <a:pt x="52" y="4117"/>
                  </a:lnTo>
                  <a:lnTo>
                    <a:pt x="52" y="4538"/>
                  </a:lnTo>
                  <a:lnTo>
                    <a:pt x="0" y="4959"/>
                  </a:lnTo>
                  <a:lnTo>
                    <a:pt x="52" y="5380"/>
                  </a:lnTo>
                  <a:lnTo>
                    <a:pt x="105" y="5797"/>
                  </a:lnTo>
                  <a:lnTo>
                    <a:pt x="213" y="6218"/>
                  </a:lnTo>
                  <a:lnTo>
                    <a:pt x="318" y="6555"/>
                  </a:lnTo>
                  <a:lnTo>
                    <a:pt x="478" y="6976"/>
                  </a:lnTo>
                  <a:lnTo>
                    <a:pt x="688" y="7397"/>
                  </a:lnTo>
                  <a:lnTo>
                    <a:pt x="900" y="7731"/>
                  </a:lnTo>
                  <a:lnTo>
                    <a:pt x="1165" y="8068"/>
                  </a:lnTo>
                  <a:lnTo>
                    <a:pt x="1483" y="8406"/>
                  </a:lnTo>
                  <a:lnTo>
                    <a:pt x="1853" y="8656"/>
                  </a:lnTo>
                  <a:lnTo>
                    <a:pt x="2646" y="9243"/>
                  </a:lnTo>
                  <a:lnTo>
                    <a:pt x="3601" y="9581"/>
                  </a:lnTo>
                  <a:lnTo>
                    <a:pt x="4554" y="9919"/>
                  </a:lnTo>
                  <a:lnTo>
                    <a:pt x="5452" y="10085"/>
                  </a:lnTo>
                  <a:lnTo>
                    <a:pt x="7095" y="10335"/>
                  </a:lnTo>
                  <a:lnTo>
                    <a:pt x="8470" y="10506"/>
                  </a:lnTo>
                  <a:lnTo>
                    <a:pt x="9636" y="10756"/>
                  </a:lnTo>
                  <a:lnTo>
                    <a:pt x="10219" y="10927"/>
                  </a:lnTo>
                  <a:lnTo>
                    <a:pt x="10746" y="11094"/>
                  </a:lnTo>
                  <a:lnTo>
                    <a:pt x="11276" y="11431"/>
                  </a:lnTo>
                  <a:lnTo>
                    <a:pt x="11752" y="11936"/>
                  </a:lnTo>
                  <a:lnTo>
                    <a:pt x="12282" y="12440"/>
                  </a:lnTo>
                  <a:lnTo>
                    <a:pt x="12812" y="13194"/>
                  </a:lnTo>
                  <a:lnTo>
                    <a:pt x="13342" y="14036"/>
                  </a:lnTo>
                  <a:lnTo>
                    <a:pt x="13870" y="15128"/>
                  </a:lnTo>
                  <a:lnTo>
                    <a:pt x="15723" y="18912"/>
                  </a:lnTo>
                  <a:lnTo>
                    <a:pt x="16411" y="20171"/>
                  </a:lnTo>
                  <a:lnTo>
                    <a:pt x="16728" y="20675"/>
                  </a:lnTo>
                  <a:lnTo>
                    <a:pt x="16993" y="21012"/>
                  </a:lnTo>
                  <a:lnTo>
                    <a:pt x="17311" y="21262"/>
                  </a:lnTo>
                  <a:lnTo>
                    <a:pt x="17629" y="21517"/>
                  </a:lnTo>
                  <a:lnTo>
                    <a:pt x="17946" y="21600"/>
                  </a:lnTo>
                  <a:lnTo>
                    <a:pt x="18316" y="21600"/>
                  </a:lnTo>
                  <a:lnTo>
                    <a:pt x="18689" y="21517"/>
                  </a:lnTo>
                  <a:lnTo>
                    <a:pt x="19112" y="21350"/>
                  </a:lnTo>
                  <a:lnTo>
                    <a:pt x="20064" y="20758"/>
                  </a:lnTo>
                  <a:lnTo>
                    <a:pt x="20330" y="20508"/>
                  </a:lnTo>
                  <a:lnTo>
                    <a:pt x="20595" y="20254"/>
                  </a:lnTo>
                  <a:lnTo>
                    <a:pt x="20805" y="20004"/>
                  </a:lnTo>
                  <a:lnTo>
                    <a:pt x="20965" y="19666"/>
                  </a:lnTo>
                  <a:lnTo>
                    <a:pt x="21122" y="19245"/>
                  </a:lnTo>
                  <a:lnTo>
                    <a:pt x="21282" y="18912"/>
                  </a:lnTo>
                  <a:lnTo>
                    <a:pt x="21495" y="17987"/>
                  </a:lnTo>
                  <a:lnTo>
                    <a:pt x="21600" y="17062"/>
                  </a:lnTo>
                  <a:lnTo>
                    <a:pt x="21600" y="15970"/>
                  </a:lnTo>
                  <a:lnTo>
                    <a:pt x="21548" y="14790"/>
                  </a:lnTo>
                  <a:lnTo>
                    <a:pt x="21387" y="13615"/>
                  </a:lnTo>
                  <a:lnTo>
                    <a:pt x="21122" y="12440"/>
                  </a:lnTo>
                  <a:lnTo>
                    <a:pt x="20805" y="11177"/>
                  </a:lnTo>
                  <a:lnTo>
                    <a:pt x="20435" y="10002"/>
                  </a:lnTo>
                  <a:lnTo>
                    <a:pt x="19959" y="8739"/>
                  </a:lnTo>
                  <a:lnTo>
                    <a:pt x="19377" y="7564"/>
                  </a:lnTo>
                  <a:lnTo>
                    <a:pt x="18794" y="6472"/>
                  </a:lnTo>
                  <a:lnTo>
                    <a:pt x="18106" y="5380"/>
                  </a:lnTo>
                  <a:lnTo>
                    <a:pt x="17363" y="4455"/>
                  </a:lnTo>
                  <a:lnTo>
                    <a:pt x="16571" y="3613"/>
                  </a:lnTo>
                  <a:lnTo>
                    <a:pt x="15670" y="2855"/>
                  </a:lnTo>
                  <a:lnTo>
                    <a:pt x="14770" y="2184"/>
                  </a:lnTo>
                  <a:lnTo>
                    <a:pt x="13765" y="1679"/>
                  </a:lnTo>
                  <a:lnTo>
                    <a:pt x="12812" y="1259"/>
                  </a:lnTo>
                  <a:lnTo>
                    <a:pt x="11807" y="925"/>
                  </a:lnTo>
                  <a:lnTo>
                    <a:pt x="10799" y="588"/>
                  </a:lnTo>
                  <a:lnTo>
                    <a:pt x="9846" y="421"/>
                  </a:lnTo>
                  <a:lnTo>
                    <a:pt x="8153" y="83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99;p3"/>
            <p:cNvSpPr/>
            <p:nvPr/>
          </p:nvSpPr>
          <p:spPr>
            <a:xfrm rot="16200000">
              <a:off x="7837247" y="806164"/>
              <a:ext cx="2971774" cy="328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5" y="0"/>
                  </a:moveTo>
                  <a:lnTo>
                    <a:pt x="20075" y="25"/>
                  </a:lnTo>
                  <a:lnTo>
                    <a:pt x="19906" y="76"/>
                  </a:lnTo>
                  <a:lnTo>
                    <a:pt x="19709" y="153"/>
                  </a:lnTo>
                  <a:lnTo>
                    <a:pt x="19511" y="280"/>
                  </a:lnTo>
                  <a:lnTo>
                    <a:pt x="19286" y="433"/>
                  </a:lnTo>
                  <a:lnTo>
                    <a:pt x="18862" y="817"/>
                  </a:lnTo>
                  <a:lnTo>
                    <a:pt x="18636" y="1072"/>
                  </a:lnTo>
                  <a:lnTo>
                    <a:pt x="18409" y="1353"/>
                  </a:lnTo>
                  <a:lnTo>
                    <a:pt x="18184" y="1660"/>
                  </a:lnTo>
                  <a:lnTo>
                    <a:pt x="18015" y="1914"/>
                  </a:lnTo>
                  <a:lnTo>
                    <a:pt x="17563" y="2604"/>
                  </a:lnTo>
                  <a:lnTo>
                    <a:pt x="16857" y="3626"/>
                  </a:lnTo>
                  <a:lnTo>
                    <a:pt x="16405" y="4238"/>
                  </a:lnTo>
                  <a:lnTo>
                    <a:pt x="15897" y="4877"/>
                  </a:lnTo>
                  <a:lnTo>
                    <a:pt x="15332" y="5540"/>
                  </a:lnTo>
                  <a:lnTo>
                    <a:pt x="14711" y="6255"/>
                  </a:lnTo>
                  <a:lnTo>
                    <a:pt x="14033" y="6945"/>
                  </a:lnTo>
                  <a:lnTo>
                    <a:pt x="13328" y="7634"/>
                  </a:lnTo>
                  <a:lnTo>
                    <a:pt x="12594" y="8297"/>
                  </a:lnTo>
                  <a:lnTo>
                    <a:pt x="11803" y="8910"/>
                  </a:lnTo>
                  <a:lnTo>
                    <a:pt x="11379" y="9218"/>
                  </a:lnTo>
                  <a:lnTo>
                    <a:pt x="10984" y="9497"/>
                  </a:lnTo>
                  <a:lnTo>
                    <a:pt x="10561" y="9778"/>
                  </a:lnTo>
                  <a:lnTo>
                    <a:pt x="10109" y="10009"/>
                  </a:lnTo>
                  <a:lnTo>
                    <a:pt x="8415" y="10953"/>
                  </a:lnTo>
                  <a:lnTo>
                    <a:pt x="6805" y="11822"/>
                  </a:lnTo>
                  <a:lnTo>
                    <a:pt x="6044" y="12229"/>
                  </a:lnTo>
                  <a:lnTo>
                    <a:pt x="5309" y="12664"/>
                  </a:lnTo>
                  <a:lnTo>
                    <a:pt x="3953" y="13532"/>
                  </a:lnTo>
                  <a:lnTo>
                    <a:pt x="3332" y="13966"/>
                  </a:lnTo>
                  <a:lnTo>
                    <a:pt x="2740" y="14426"/>
                  </a:lnTo>
                  <a:lnTo>
                    <a:pt x="2204" y="14911"/>
                  </a:lnTo>
                  <a:lnTo>
                    <a:pt x="1723" y="15421"/>
                  </a:lnTo>
                  <a:lnTo>
                    <a:pt x="1271" y="15958"/>
                  </a:lnTo>
                  <a:lnTo>
                    <a:pt x="876" y="16520"/>
                  </a:lnTo>
                  <a:lnTo>
                    <a:pt x="538" y="17132"/>
                  </a:lnTo>
                  <a:lnTo>
                    <a:pt x="396" y="17464"/>
                  </a:lnTo>
                  <a:lnTo>
                    <a:pt x="169" y="18127"/>
                  </a:lnTo>
                  <a:lnTo>
                    <a:pt x="85" y="18434"/>
                  </a:lnTo>
                  <a:lnTo>
                    <a:pt x="29" y="18740"/>
                  </a:lnTo>
                  <a:lnTo>
                    <a:pt x="0" y="19021"/>
                  </a:lnTo>
                  <a:lnTo>
                    <a:pt x="0" y="19302"/>
                  </a:lnTo>
                  <a:lnTo>
                    <a:pt x="29" y="19583"/>
                  </a:lnTo>
                  <a:lnTo>
                    <a:pt x="85" y="19814"/>
                  </a:lnTo>
                  <a:lnTo>
                    <a:pt x="169" y="20068"/>
                  </a:lnTo>
                  <a:lnTo>
                    <a:pt x="255" y="20273"/>
                  </a:lnTo>
                  <a:lnTo>
                    <a:pt x="538" y="20681"/>
                  </a:lnTo>
                  <a:lnTo>
                    <a:pt x="707" y="20834"/>
                  </a:lnTo>
                  <a:lnTo>
                    <a:pt x="904" y="20987"/>
                  </a:lnTo>
                  <a:lnTo>
                    <a:pt x="1130" y="21140"/>
                  </a:lnTo>
                  <a:lnTo>
                    <a:pt x="1385" y="21268"/>
                  </a:lnTo>
                  <a:lnTo>
                    <a:pt x="1638" y="21371"/>
                  </a:lnTo>
                  <a:lnTo>
                    <a:pt x="1921" y="21447"/>
                  </a:lnTo>
                  <a:lnTo>
                    <a:pt x="2204" y="21524"/>
                  </a:lnTo>
                  <a:lnTo>
                    <a:pt x="2542" y="21575"/>
                  </a:lnTo>
                  <a:lnTo>
                    <a:pt x="2852" y="21600"/>
                  </a:lnTo>
                  <a:lnTo>
                    <a:pt x="3587" y="21600"/>
                  </a:lnTo>
                  <a:lnTo>
                    <a:pt x="3981" y="21575"/>
                  </a:lnTo>
                  <a:lnTo>
                    <a:pt x="4378" y="21524"/>
                  </a:lnTo>
                  <a:lnTo>
                    <a:pt x="4800" y="21447"/>
                  </a:lnTo>
                  <a:lnTo>
                    <a:pt x="5225" y="21371"/>
                  </a:lnTo>
                  <a:lnTo>
                    <a:pt x="5675" y="21243"/>
                  </a:lnTo>
                  <a:lnTo>
                    <a:pt x="6128" y="21115"/>
                  </a:lnTo>
                  <a:lnTo>
                    <a:pt x="6608" y="20962"/>
                  </a:lnTo>
                  <a:lnTo>
                    <a:pt x="7088" y="20783"/>
                  </a:lnTo>
                  <a:lnTo>
                    <a:pt x="7568" y="20580"/>
                  </a:lnTo>
                  <a:lnTo>
                    <a:pt x="8076" y="20349"/>
                  </a:lnTo>
                  <a:lnTo>
                    <a:pt x="8585" y="20093"/>
                  </a:lnTo>
                  <a:lnTo>
                    <a:pt x="9093" y="19839"/>
                  </a:lnTo>
                  <a:lnTo>
                    <a:pt x="9601" y="19533"/>
                  </a:lnTo>
                  <a:lnTo>
                    <a:pt x="10137" y="19226"/>
                  </a:lnTo>
                  <a:lnTo>
                    <a:pt x="10645" y="18868"/>
                  </a:lnTo>
                  <a:lnTo>
                    <a:pt x="11153" y="18511"/>
                  </a:lnTo>
                  <a:lnTo>
                    <a:pt x="12170" y="17745"/>
                  </a:lnTo>
                  <a:lnTo>
                    <a:pt x="13186" y="16927"/>
                  </a:lnTo>
                  <a:lnTo>
                    <a:pt x="14147" y="16035"/>
                  </a:lnTo>
                  <a:lnTo>
                    <a:pt x="15107" y="15089"/>
                  </a:lnTo>
                  <a:lnTo>
                    <a:pt x="16010" y="14119"/>
                  </a:lnTo>
                  <a:lnTo>
                    <a:pt x="16885" y="13098"/>
                  </a:lnTo>
                  <a:lnTo>
                    <a:pt x="17704" y="12076"/>
                  </a:lnTo>
                  <a:lnTo>
                    <a:pt x="18439" y="11029"/>
                  </a:lnTo>
                  <a:lnTo>
                    <a:pt x="19116" y="9957"/>
                  </a:lnTo>
                  <a:lnTo>
                    <a:pt x="19737" y="8910"/>
                  </a:lnTo>
                  <a:lnTo>
                    <a:pt x="20019" y="8400"/>
                  </a:lnTo>
                  <a:lnTo>
                    <a:pt x="20274" y="7864"/>
                  </a:lnTo>
                  <a:lnTo>
                    <a:pt x="20500" y="7353"/>
                  </a:lnTo>
                  <a:lnTo>
                    <a:pt x="20697" y="6843"/>
                  </a:lnTo>
                  <a:lnTo>
                    <a:pt x="20894" y="6358"/>
                  </a:lnTo>
                  <a:lnTo>
                    <a:pt x="21036" y="5846"/>
                  </a:lnTo>
                  <a:lnTo>
                    <a:pt x="21291" y="4902"/>
                  </a:lnTo>
                  <a:lnTo>
                    <a:pt x="21460" y="4033"/>
                  </a:lnTo>
                  <a:lnTo>
                    <a:pt x="21572" y="3217"/>
                  </a:lnTo>
                  <a:lnTo>
                    <a:pt x="21600" y="2502"/>
                  </a:lnTo>
                  <a:lnTo>
                    <a:pt x="21572" y="1864"/>
                  </a:lnTo>
                  <a:lnTo>
                    <a:pt x="21516" y="1557"/>
                  </a:lnTo>
                  <a:lnTo>
                    <a:pt x="21488" y="1301"/>
                  </a:lnTo>
                  <a:lnTo>
                    <a:pt x="21403" y="1047"/>
                  </a:lnTo>
                  <a:lnTo>
                    <a:pt x="21319" y="842"/>
                  </a:lnTo>
                  <a:lnTo>
                    <a:pt x="21233" y="638"/>
                  </a:lnTo>
                  <a:lnTo>
                    <a:pt x="21121" y="460"/>
                  </a:lnTo>
                  <a:lnTo>
                    <a:pt x="21008" y="306"/>
                  </a:lnTo>
                  <a:lnTo>
                    <a:pt x="20725" y="101"/>
                  </a:lnTo>
                  <a:lnTo>
                    <a:pt x="20584" y="51"/>
                  </a:lnTo>
                  <a:lnTo>
                    <a:pt x="2041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100;p3"/>
            <p:cNvSpPr/>
            <p:nvPr/>
          </p:nvSpPr>
          <p:spPr>
            <a:xfrm rot="16200000">
              <a:off x="2826031" y="5778253"/>
              <a:ext cx="3546711" cy="560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62" y="0"/>
                  </a:moveTo>
                  <a:lnTo>
                    <a:pt x="19399" y="30"/>
                  </a:lnTo>
                  <a:lnTo>
                    <a:pt x="18643" y="90"/>
                  </a:lnTo>
                  <a:lnTo>
                    <a:pt x="17791" y="195"/>
                  </a:lnTo>
                  <a:lnTo>
                    <a:pt x="16963" y="300"/>
                  </a:lnTo>
                  <a:lnTo>
                    <a:pt x="16135" y="420"/>
                  </a:lnTo>
                  <a:lnTo>
                    <a:pt x="15307" y="555"/>
                  </a:lnTo>
                  <a:lnTo>
                    <a:pt x="14479" y="704"/>
                  </a:lnTo>
                  <a:lnTo>
                    <a:pt x="13674" y="869"/>
                  </a:lnTo>
                  <a:lnTo>
                    <a:pt x="12870" y="1034"/>
                  </a:lnTo>
                  <a:lnTo>
                    <a:pt x="12066" y="1228"/>
                  </a:lnTo>
                  <a:lnTo>
                    <a:pt x="11284" y="1438"/>
                  </a:lnTo>
                  <a:lnTo>
                    <a:pt x="10504" y="1663"/>
                  </a:lnTo>
                  <a:lnTo>
                    <a:pt x="9723" y="1903"/>
                  </a:lnTo>
                  <a:lnTo>
                    <a:pt x="8967" y="2158"/>
                  </a:lnTo>
                  <a:lnTo>
                    <a:pt x="8209" y="2412"/>
                  </a:lnTo>
                  <a:lnTo>
                    <a:pt x="7476" y="2697"/>
                  </a:lnTo>
                  <a:lnTo>
                    <a:pt x="6766" y="2981"/>
                  </a:lnTo>
                  <a:lnTo>
                    <a:pt x="6056" y="3295"/>
                  </a:lnTo>
                  <a:lnTo>
                    <a:pt x="5347" y="3610"/>
                  </a:lnTo>
                  <a:lnTo>
                    <a:pt x="4991" y="3790"/>
                  </a:lnTo>
                  <a:lnTo>
                    <a:pt x="4330" y="4179"/>
                  </a:lnTo>
                  <a:lnTo>
                    <a:pt x="3998" y="4389"/>
                  </a:lnTo>
                  <a:lnTo>
                    <a:pt x="3690" y="4614"/>
                  </a:lnTo>
                  <a:lnTo>
                    <a:pt x="3406" y="4839"/>
                  </a:lnTo>
                  <a:lnTo>
                    <a:pt x="3123" y="5078"/>
                  </a:lnTo>
                  <a:lnTo>
                    <a:pt x="2862" y="5318"/>
                  </a:lnTo>
                  <a:lnTo>
                    <a:pt x="2602" y="5572"/>
                  </a:lnTo>
                  <a:lnTo>
                    <a:pt x="2366" y="5827"/>
                  </a:lnTo>
                  <a:lnTo>
                    <a:pt x="2129" y="6082"/>
                  </a:lnTo>
                  <a:lnTo>
                    <a:pt x="1916" y="6352"/>
                  </a:lnTo>
                  <a:lnTo>
                    <a:pt x="1703" y="6621"/>
                  </a:lnTo>
                  <a:lnTo>
                    <a:pt x="1514" y="6906"/>
                  </a:lnTo>
                  <a:lnTo>
                    <a:pt x="1159" y="7475"/>
                  </a:lnTo>
                  <a:lnTo>
                    <a:pt x="852" y="8059"/>
                  </a:lnTo>
                  <a:lnTo>
                    <a:pt x="615" y="8644"/>
                  </a:lnTo>
                  <a:lnTo>
                    <a:pt x="402" y="9242"/>
                  </a:lnTo>
                  <a:lnTo>
                    <a:pt x="236" y="9842"/>
                  </a:lnTo>
                  <a:lnTo>
                    <a:pt x="94" y="10426"/>
                  </a:lnTo>
                  <a:lnTo>
                    <a:pt x="23" y="11025"/>
                  </a:lnTo>
                  <a:lnTo>
                    <a:pt x="0" y="11609"/>
                  </a:lnTo>
                  <a:lnTo>
                    <a:pt x="0" y="12178"/>
                  </a:lnTo>
                  <a:lnTo>
                    <a:pt x="47" y="12748"/>
                  </a:lnTo>
                  <a:lnTo>
                    <a:pt x="118" y="13331"/>
                  </a:lnTo>
                  <a:lnTo>
                    <a:pt x="236" y="13901"/>
                  </a:lnTo>
                  <a:lnTo>
                    <a:pt x="402" y="14485"/>
                  </a:lnTo>
                  <a:lnTo>
                    <a:pt x="615" y="15040"/>
                  </a:lnTo>
                  <a:lnTo>
                    <a:pt x="852" y="15609"/>
                  </a:lnTo>
                  <a:lnTo>
                    <a:pt x="1112" y="16163"/>
                  </a:lnTo>
                  <a:lnTo>
                    <a:pt x="1419" y="16717"/>
                  </a:lnTo>
                  <a:lnTo>
                    <a:pt x="1750" y="17257"/>
                  </a:lnTo>
                  <a:lnTo>
                    <a:pt x="2129" y="17796"/>
                  </a:lnTo>
                  <a:lnTo>
                    <a:pt x="2531" y="18320"/>
                  </a:lnTo>
                  <a:lnTo>
                    <a:pt x="2957" y="18829"/>
                  </a:lnTo>
                  <a:lnTo>
                    <a:pt x="3430" y="19338"/>
                  </a:lnTo>
                  <a:lnTo>
                    <a:pt x="3904" y="19833"/>
                  </a:lnTo>
                  <a:lnTo>
                    <a:pt x="4423" y="20312"/>
                  </a:lnTo>
                  <a:lnTo>
                    <a:pt x="4968" y="20791"/>
                  </a:lnTo>
                  <a:lnTo>
                    <a:pt x="5110" y="20897"/>
                  </a:lnTo>
                  <a:lnTo>
                    <a:pt x="5275" y="21001"/>
                  </a:lnTo>
                  <a:lnTo>
                    <a:pt x="5442" y="21106"/>
                  </a:lnTo>
                  <a:lnTo>
                    <a:pt x="5630" y="21196"/>
                  </a:lnTo>
                  <a:lnTo>
                    <a:pt x="5819" y="21271"/>
                  </a:lnTo>
                  <a:lnTo>
                    <a:pt x="6009" y="21346"/>
                  </a:lnTo>
                  <a:lnTo>
                    <a:pt x="6435" y="21466"/>
                  </a:lnTo>
                  <a:lnTo>
                    <a:pt x="6838" y="21541"/>
                  </a:lnTo>
                  <a:lnTo>
                    <a:pt x="7239" y="21585"/>
                  </a:lnTo>
                  <a:lnTo>
                    <a:pt x="7641" y="21600"/>
                  </a:lnTo>
                  <a:lnTo>
                    <a:pt x="7831" y="21585"/>
                  </a:lnTo>
                  <a:lnTo>
                    <a:pt x="8162" y="21555"/>
                  </a:lnTo>
                  <a:lnTo>
                    <a:pt x="8327" y="21526"/>
                  </a:lnTo>
                  <a:lnTo>
                    <a:pt x="8446" y="21480"/>
                  </a:lnTo>
                  <a:lnTo>
                    <a:pt x="8588" y="21436"/>
                  </a:lnTo>
                  <a:lnTo>
                    <a:pt x="8683" y="21376"/>
                  </a:lnTo>
                  <a:lnTo>
                    <a:pt x="8777" y="21316"/>
                  </a:lnTo>
                  <a:lnTo>
                    <a:pt x="8848" y="21241"/>
                  </a:lnTo>
                  <a:lnTo>
                    <a:pt x="8895" y="21151"/>
                  </a:lnTo>
                  <a:lnTo>
                    <a:pt x="8918" y="21061"/>
                  </a:lnTo>
                  <a:lnTo>
                    <a:pt x="8918" y="20956"/>
                  </a:lnTo>
                  <a:lnTo>
                    <a:pt x="8895" y="20851"/>
                  </a:lnTo>
                  <a:lnTo>
                    <a:pt x="8848" y="20747"/>
                  </a:lnTo>
                  <a:lnTo>
                    <a:pt x="8777" y="20611"/>
                  </a:lnTo>
                  <a:lnTo>
                    <a:pt x="8658" y="20492"/>
                  </a:lnTo>
                  <a:lnTo>
                    <a:pt x="8516" y="20342"/>
                  </a:lnTo>
                  <a:lnTo>
                    <a:pt x="8351" y="20193"/>
                  </a:lnTo>
                  <a:lnTo>
                    <a:pt x="8138" y="20028"/>
                  </a:lnTo>
                  <a:lnTo>
                    <a:pt x="7925" y="19833"/>
                  </a:lnTo>
                  <a:lnTo>
                    <a:pt x="7736" y="19623"/>
                  </a:lnTo>
                  <a:lnTo>
                    <a:pt x="7547" y="19399"/>
                  </a:lnTo>
                  <a:lnTo>
                    <a:pt x="7357" y="19159"/>
                  </a:lnTo>
                  <a:lnTo>
                    <a:pt x="7192" y="18904"/>
                  </a:lnTo>
                  <a:lnTo>
                    <a:pt x="6861" y="18380"/>
                  </a:lnTo>
                  <a:lnTo>
                    <a:pt x="6577" y="17796"/>
                  </a:lnTo>
                  <a:lnTo>
                    <a:pt x="6317" y="17182"/>
                  </a:lnTo>
                  <a:lnTo>
                    <a:pt x="6080" y="16537"/>
                  </a:lnTo>
                  <a:lnTo>
                    <a:pt x="5914" y="15863"/>
                  </a:lnTo>
                  <a:lnTo>
                    <a:pt x="5749" y="15174"/>
                  </a:lnTo>
                  <a:lnTo>
                    <a:pt x="5654" y="14470"/>
                  </a:lnTo>
                  <a:lnTo>
                    <a:pt x="5584" y="13751"/>
                  </a:lnTo>
                  <a:lnTo>
                    <a:pt x="5535" y="13032"/>
                  </a:lnTo>
                  <a:lnTo>
                    <a:pt x="5559" y="12328"/>
                  </a:lnTo>
                  <a:lnTo>
                    <a:pt x="5607" y="11624"/>
                  </a:lnTo>
                  <a:lnTo>
                    <a:pt x="5701" y="10935"/>
                  </a:lnTo>
                  <a:lnTo>
                    <a:pt x="5843" y="10261"/>
                  </a:lnTo>
                  <a:lnTo>
                    <a:pt x="5938" y="9931"/>
                  </a:lnTo>
                  <a:lnTo>
                    <a:pt x="6056" y="9602"/>
                  </a:lnTo>
                  <a:lnTo>
                    <a:pt x="6222" y="9287"/>
                  </a:lnTo>
                  <a:lnTo>
                    <a:pt x="6387" y="8973"/>
                  </a:lnTo>
                  <a:lnTo>
                    <a:pt x="6577" y="8658"/>
                  </a:lnTo>
                  <a:lnTo>
                    <a:pt x="6789" y="8344"/>
                  </a:lnTo>
                  <a:lnTo>
                    <a:pt x="7026" y="8029"/>
                  </a:lnTo>
                  <a:lnTo>
                    <a:pt x="7287" y="7714"/>
                  </a:lnTo>
                  <a:lnTo>
                    <a:pt x="7571" y="7415"/>
                  </a:lnTo>
                  <a:lnTo>
                    <a:pt x="7878" y="7115"/>
                  </a:lnTo>
                  <a:lnTo>
                    <a:pt x="8209" y="6816"/>
                  </a:lnTo>
                  <a:lnTo>
                    <a:pt x="8541" y="6531"/>
                  </a:lnTo>
                  <a:lnTo>
                    <a:pt x="8918" y="6231"/>
                  </a:lnTo>
                  <a:lnTo>
                    <a:pt x="9297" y="5947"/>
                  </a:lnTo>
                  <a:lnTo>
                    <a:pt x="9700" y="5677"/>
                  </a:lnTo>
                  <a:lnTo>
                    <a:pt x="10102" y="5393"/>
                  </a:lnTo>
                  <a:lnTo>
                    <a:pt x="10528" y="5123"/>
                  </a:lnTo>
                  <a:lnTo>
                    <a:pt x="10977" y="4854"/>
                  </a:lnTo>
                  <a:lnTo>
                    <a:pt x="11450" y="4599"/>
                  </a:lnTo>
                  <a:lnTo>
                    <a:pt x="11924" y="4329"/>
                  </a:lnTo>
                  <a:lnTo>
                    <a:pt x="12396" y="4074"/>
                  </a:lnTo>
                  <a:lnTo>
                    <a:pt x="12917" y="3835"/>
                  </a:lnTo>
                  <a:lnTo>
                    <a:pt x="13958" y="3356"/>
                  </a:lnTo>
                  <a:lnTo>
                    <a:pt x="15046" y="2891"/>
                  </a:lnTo>
                  <a:lnTo>
                    <a:pt x="16158" y="2457"/>
                  </a:lnTo>
                  <a:lnTo>
                    <a:pt x="17341" y="2037"/>
                  </a:lnTo>
                  <a:lnTo>
                    <a:pt x="18524" y="1648"/>
                  </a:lnTo>
                  <a:lnTo>
                    <a:pt x="19162" y="1498"/>
                  </a:lnTo>
                  <a:lnTo>
                    <a:pt x="19730" y="1333"/>
                  </a:lnTo>
                  <a:lnTo>
                    <a:pt x="20251" y="1184"/>
                  </a:lnTo>
                  <a:lnTo>
                    <a:pt x="20677" y="1019"/>
                  </a:lnTo>
                  <a:lnTo>
                    <a:pt x="21032" y="854"/>
                  </a:lnTo>
                  <a:lnTo>
                    <a:pt x="21293" y="704"/>
                  </a:lnTo>
                  <a:lnTo>
                    <a:pt x="21410" y="629"/>
                  </a:lnTo>
                  <a:lnTo>
                    <a:pt x="21482" y="555"/>
                  </a:lnTo>
                  <a:lnTo>
                    <a:pt x="21552" y="480"/>
                  </a:lnTo>
                  <a:lnTo>
                    <a:pt x="21577" y="420"/>
                  </a:lnTo>
                  <a:lnTo>
                    <a:pt x="21600" y="345"/>
                  </a:lnTo>
                  <a:lnTo>
                    <a:pt x="21577" y="284"/>
                  </a:lnTo>
                  <a:lnTo>
                    <a:pt x="21552" y="240"/>
                  </a:lnTo>
                  <a:lnTo>
                    <a:pt x="21482" y="180"/>
                  </a:lnTo>
                  <a:lnTo>
                    <a:pt x="21410" y="135"/>
                  </a:lnTo>
                  <a:lnTo>
                    <a:pt x="21293" y="105"/>
                  </a:lnTo>
                  <a:lnTo>
                    <a:pt x="21151" y="60"/>
                  </a:lnTo>
                  <a:lnTo>
                    <a:pt x="20984" y="45"/>
                  </a:lnTo>
                  <a:lnTo>
                    <a:pt x="20795" y="15"/>
                  </a:lnTo>
                  <a:lnTo>
                    <a:pt x="20583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" name="نص العنوان"/>
          <p:cNvSpPr txBox="1"/>
          <p:nvPr>
            <p:ph type="title"/>
          </p:nvPr>
        </p:nvSpPr>
        <p:spPr>
          <a:xfrm>
            <a:off x="1919999" y="5721999"/>
            <a:ext cx="12160802" cy="4292001"/>
          </a:xfrm>
          <a:prstGeom prst="rect">
            <a:avLst/>
          </a:prstGeom>
        </p:spPr>
        <p:txBody>
          <a:bodyPr anchor="ctr"/>
          <a:lstStyle>
            <a:lvl1pPr algn="l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5" name="مستوى النص الأول…"/>
          <p:cNvSpPr txBox="1"/>
          <p:nvPr>
            <p:ph type="body" sz="quarter" idx="1"/>
          </p:nvPr>
        </p:nvSpPr>
        <p:spPr>
          <a:xfrm>
            <a:off x="1919999" y="10014200"/>
            <a:ext cx="6817601" cy="190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8" name="Google Shape;104;p3"/>
          <p:cNvGrpSpPr/>
          <p:nvPr/>
        </p:nvGrpSpPr>
        <p:grpSpPr>
          <a:xfrm>
            <a:off x="-396150" y="-158327"/>
            <a:ext cx="5078335" cy="2567835"/>
            <a:chOff x="0" y="0"/>
            <a:chExt cx="5078333" cy="2567834"/>
          </a:xfrm>
        </p:grpSpPr>
        <p:sp>
          <p:nvSpPr>
            <p:cNvPr id="86" name="Google Shape;105;p3"/>
            <p:cNvSpPr/>
            <p:nvPr/>
          </p:nvSpPr>
          <p:spPr>
            <a:xfrm flipH="1" rot="16200000">
              <a:off x="1890882" y="-1890883"/>
              <a:ext cx="1296570" cy="507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106;p3"/>
            <p:cNvSpPr/>
            <p:nvPr/>
          </p:nvSpPr>
          <p:spPr>
            <a:xfrm flipH="1" rot="16200000">
              <a:off x="394327" y="444823"/>
              <a:ext cx="1728685" cy="251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6" name="Google Shape;107;p3"/>
          <p:cNvGrpSpPr/>
          <p:nvPr/>
        </p:nvGrpSpPr>
        <p:grpSpPr>
          <a:xfrm>
            <a:off x="-721065" y="3560268"/>
            <a:ext cx="11763039" cy="15525143"/>
            <a:chOff x="0" y="0"/>
            <a:chExt cx="11763037" cy="15525142"/>
          </a:xfrm>
        </p:grpSpPr>
        <p:sp>
          <p:nvSpPr>
            <p:cNvPr id="89" name="Google Shape;108;p3"/>
            <p:cNvSpPr/>
            <p:nvPr/>
          </p:nvSpPr>
          <p:spPr>
            <a:xfrm flipH="1" rot="20665640">
              <a:off x="10278364" y="4007465"/>
              <a:ext cx="820509" cy="179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5" name="Google Shape;109;p3"/>
            <p:cNvGrpSpPr/>
            <p:nvPr/>
          </p:nvGrpSpPr>
          <p:grpSpPr>
            <a:xfrm>
              <a:off x="-1" y="0"/>
              <a:ext cx="11763039" cy="15525143"/>
              <a:chOff x="0" y="0"/>
              <a:chExt cx="11763037" cy="15525143"/>
            </a:xfrm>
          </p:grpSpPr>
          <p:sp>
            <p:nvSpPr>
              <p:cNvPr id="90" name="Google Shape;110;p3"/>
              <p:cNvSpPr/>
              <p:nvPr/>
            </p:nvSpPr>
            <p:spPr>
              <a:xfrm flipH="1" rot="5400000">
                <a:off x="-319472" y="2995207"/>
                <a:ext cx="13355518" cy="1080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" name="Google Shape;111;p3"/>
              <p:cNvSpPr/>
              <p:nvPr/>
            </p:nvSpPr>
            <p:spPr>
              <a:xfrm flipH="1" rot="5400000">
                <a:off x="9933978" y="12807505"/>
                <a:ext cx="1738539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" name="Google Shape;112;p3"/>
              <p:cNvSpPr/>
              <p:nvPr/>
            </p:nvSpPr>
            <p:spPr>
              <a:xfrm flipH="1" rot="5400000">
                <a:off x="-2177660" y="7387524"/>
                <a:ext cx="5155120" cy="79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" name="Google Shape;113;p3"/>
              <p:cNvSpPr/>
              <p:nvPr/>
            </p:nvSpPr>
            <p:spPr>
              <a:xfrm flipH="1" rot="5400000">
                <a:off x="1822863" y="12936905"/>
                <a:ext cx="2125218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" name="Google Shape;114;p3"/>
              <p:cNvSpPr/>
              <p:nvPr/>
            </p:nvSpPr>
            <p:spPr>
              <a:xfrm flipH="1" rot="3254154">
                <a:off x="7180704" y="288327"/>
                <a:ext cx="2018843" cy="2554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00" name="Google Shape;115;p3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97" name="Google Shape;116;p3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117;p3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118;p3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" name="Google Shape;121;p3"/>
          <p:cNvSpPr/>
          <p:nvPr/>
        </p:nvSpPr>
        <p:spPr>
          <a:xfrm>
            <a:off x="-396150" y="8076944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" name="Google Shape;122;p3"/>
          <p:cNvSpPr/>
          <p:nvPr/>
        </p:nvSpPr>
        <p:spPr>
          <a:xfrm>
            <a:off x="15084696" y="12580839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3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138294" y="875408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8294" y="12928634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274;p7"/>
          <p:cNvGrpSpPr/>
          <p:nvPr/>
        </p:nvGrpSpPr>
        <p:grpSpPr>
          <a:xfrm>
            <a:off x="14645744" y="4263546"/>
            <a:ext cx="16449309" cy="12041298"/>
            <a:chOff x="-1" y="0"/>
            <a:chExt cx="16449307" cy="12041297"/>
          </a:xfrm>
        </p:grpSpPr>
        <p:sp>
          <p:nvSpPr>
            <p:cNvPr id="121" name="Google Shape;275;p7"/>
            <p:cNvSpPr/>
            <p:nvPr/>
          </p:nvSpPr>
          <p:spPr>
            <a:xfrm rot="10800000">
              <a:off x="-1" y="931756"/>
              <a:ext cx="15916096" cy="1056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276;p7"/>
            <p:cNvSpPr/>
            <p:nvPr/>
          </p:nvSpPr>
          <p:spPr>
            <a:xfrm rot="10800000">
              <a:off x="327135" y="9438281"/>
              <a:ext cx="2278235" cy="260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277;p7"/>
            <p:cNvSpPr/>
            <p:nvPr/>
          </p:nvSpPr>
          <p:spPr>
            <a:xfrm rot="10800000">
              <a:off x="13135291" y="9768837"/>
              <a:ext cx="2071860" cy="157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278;p7"/>
            <p:cNvSpPr/>
            <p:nvPr/>
          </p:nvSpPr>
          <p:spPr>
            <a:xfrm rot="10800000">
              <a:off x="4156334" y="-1"/>
              <a:ext cx="6143482" cy="78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279;p7"/>
            <p:cNvSpPr/>
            <p:nvPr/>
          </p:nvSpPr>
          <p:spPr>
            <a:xfrm rot="10800000">
              <a:off x="13916632" y="1328780"/>
              <a:ext cx="2532674" cy="298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نص العنوان"/>
          <p:cNvSpPr txBox="1"/>
          <p:nvPr>
            <p:ph type="title"/>
          </p:nvPr>
        </p:nvSpPr>
        <p:spPr>
          <a:xfrm>
            <a:off x="1919999" y="2202733"/>
            <a:ext cx="9944801" cy="29648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128" name="مستوى النص الأول…"/>
          <p:cNvSpPr txBox="1"/>
          <p:nvPr>
            <p:ph type="body" sz="half" idx="1"/>
          </p:nvPr>
        </p:nvSpPr>
        <p:spPr>
          <a:xfrm>
            <a:off x="1919999" y="5680400"/>
            <a:ext cx="11770401" cy="6014401"/>
          </a:xfrm>
          <a:prstGeom prst="rect">
            <a:avLst/>
          </a:prstGeom>
        </p:spPr>
        <p:txBody>
          <a:bodyPr/>
          <a:lstStyle>
            <a:lvl1pPr marL="956128" indent="-816428">
              <a:buSzPts val="3600"/>
              <a:buFont typeface="Helvetica"/>
              <a:buChar char="●"/>
              <a:defRPr sz="3600"/>
            </a:lvl1pPr>
            <a:lvl2pPr marL="1413328" indent="-816428">
              <a:buSzPts val="3600"/>
              <a:buFont typeface="Helvetica"/>
              <a:defRPr sz="3600"/>
            </a:lvl2pPr>
            <a:lvl3pPr marL="1870528" indent="-816428">
              <a:buSzPts val="3600"/>
              <a:buFont typeface="Helvetica"/>
              <a:defRPr sz="3600"/>
            </a:lvl3pPr>
            <a:lvl4pPr marL="2327728" indent="-816428">
              <a:buSzPts val="3600"/>
              <a:buFont typeface="Helvetica"/>
              <a:defRPr sz="3600"/>
            </a:lvl4pPr>
            <a:lvl5pPr marL="2784928" indent="-816428">
              <a:buSzPts val="3600"/>
              <a:buFont typeface="Helvetica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9" name="Google Shape;282;p7"/>
          <p:cNvSpPr/>
          <p:nvPr/>
        </p:nvSpPr>
        <p:spPr>
          <a:xfrm flipH="1" rot="10800000">
            <a:off x="-2035900" y="-3189223"/>
            <a:ext cx="6601768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2" name="Google Shape;283;p7"/>
          <p:cNvGrpSpPr/>
          <p:nvPr/>
        </p:nvGrpSpPr>
        <p:grpSpPr>
          <a:xfrm>
            <a:off x="19230337" y="-26847"/>
            <a:ext cx="5115578" cy="2586665"/>
            <a:chOff x="0" y="0"/>
            <a:chExt cx="5115576" cy="2586664"/>
          </a:xfrm>
        </p:grpSpPr>
        <p:sp>
          <p:nvSpPr>
            <p:cNvPr id="130" name="Google Shape;284;p7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285;p7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" name="Google Shape;286;p7"/>
          <p:cNvGrpSpPr/>
          <p:nvPr/>
        </p:nvGrpSpPr>
        <p:grpSpPr>
          <a:xfrm>
            <a:off x="-1412291" y="9198251"/>
            <a:ext cx="7633243" cy="4521918"/>
            <a:chOff x="0" y="0"/>
            <a:chExt cx="7633242" cy="4521916"/>
          </a:xfrm>
        </p:grpSpPr>
        <p:sp>
          <p:nvSpPr>
            <p:cNvPr id="133" name="Google Shape;287;p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288;p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289;p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7" name="Google Shape;290;p7"/>
          <p:cNvSpPr/>
          <p:nvPr/>
        </p:nvSpPr>
        <p:spPr>
          <a:xfrm>
            <a:off x="19837573" y="114464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" name="Google Shape;291;p7"/>
          <p:cNvSpPr/>
          <p:nvPr/>
        </p:nvSpPr>
        <p:spPr>
          <a:xfrm>
            <a:off x="1147965" y="10725101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4" name="Google Shape;292;p7"/>
          <p:cNvGrpSpPr/>
          <p:nvPr/>
        </p:nvGrpSpPr>
        <p:grpSpPr>
          <a:xfrm>
            <a:off x="22242254" y="2428880"/>
            <a:ext cx="1256291" cy="1256254"/>
            <a:chOff x="0" y="0"/>
            <a:chExt cx="1256289" cy="1256252"/>
          </a:xfrm>
        </p:grpSpPr>
        <p:sp>
          <p:nvSpPr>
            <p:cNvPr id="139" name="Google Shape;293;p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295;p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298;p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318;p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320;p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45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22710" y="289204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485;p9"/>
          <p:cNvGrpSpPr/>
          <p:nvPr/>
        </p:nvGrpSpPr>
        <p:grpSpPr>
          <a:xfrm>
            <a:off x="7100421" y="2161269"/>
            <a:ext cx="16981096" cy="10460888"/>
            <a:chOff x="0" y="258"/>
            <a:chExt cx="16981095" cy="10460887"/>
          </a:xfrm>
        </p:grpSpPr>
        <p:grpSp>
          <p:nvGrpSpPr>
            <p:cNvPr id="159" name="Google Shape;486;p9"/>
            <p:cNvGrpSpPr/>
            <p:nvPr/>
          </p:nvGrpSpPr>
          <p:grpSpPr>
            <a:xfrm>
              <a:off x="0" y="258"/>
              <a:ext cx="16981096" cy="10460889"/>
              <a:chOff x="0" y="258"/>
              <a:chExt cx="16981095" cy="10460887"/>
            </a:xfrm>
          </p:grpSpPr>
          <p:sp>
            <p:nvSpPr>
              <p:cNvPr id="154" name="Google Shape;487;p9"/>
              <p:cNvSpPr/>
              <p:nvPr/>
            </p:nvSpPr>
            <p:spPr>
              <a:xfrm>
                <a:off x="550448" y="475424"/>
                <a:ext cx="16430647" cy="917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2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" name="Google Shape;488;p9"/>
              <p:cNvSpPr/>
              <p:nvPr/>
            </p:nvSpPr>
            <p:spPr>
              <a:xfrm>
                <a:off x="14291496" y="258"/>
                <a:ext cx="2351888" cy="226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" name="Google Shape;489;p9"/>
              <p:cNvSpPr/>
              <p:nvPr/>
            </p:nvSpPr>
            <p:spPr>
              <a:xfrm>
                <a:off x="1282311" y="605932"/>
                <a:ext cx="2138841" cy="136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" name="Google Shape;490;p9"/>
              <p:cNvSpPr/>
              <p:nvPr/>
            </p:nvSpPr>
            <p:spPr>
              <a:xfrm>
                <a:off x="6348295" y="9782190"/>
                <a:ext cx="6342096" cy="67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" name="Google Shape;491;p9"/>
              <p:cNvSpPr/>
              <p:nvPr/>
            </p:nvSpPr>
            <p:spPr>
              <a:xfrm>
                <a:off x="-1" y="6716533"/>
                <a:ext cx="2614553" cy="259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0" name="Google Shape;492;p9"/>
            <p:cNvSpPr/>
            <p:nvPr/>
          </p:nvSpPr>
          <p:spPr>
            <a:xfrm rot="6334360">
              <a:off x="12719298" y="285444"/>
              <a:ext cx="696535" cy="22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2" name="مستوى النص الأول…"/>
          <p:cNvSpPr txBox="1"/>
          <p:nvPr>
            <p:ph type="body" sz="quarter" idx="1"/>
          </p:nvPr>
        </p:nvSpPr>
        <p:spPr>
          <a:xfrm>
            <a:off x="10374866" y="6587863"/>
            <a:ext cx="12088801" cy="3867202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3" name="نص العنوان"/>
          <p:cNvSpPr txBox="1"/>
          <p:nvPr>
            <p:ph type="title"/>
          </p:nvPr>
        </p:nvSpPr>
        <p:spPr>
          <a:xfrm>
            <a:off x="10374933" y="4554359"/>
            <a:ext cx="12088801" cy="1527202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4" name="Google Shape;495;p9"/>
          <p:cNvSpPr/>
          <p:nvPr/>
        </p:nvSpPr>
        <p:spPr>
          <a:xfrm rot="11140885">
            <a:off x="-4307175" y="11792326"/>
            <a:ext cx="16430560" cy="9176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44" y="0"/>
                </a:moveTo>
                <a:lnTo>
                  <a:pt x="15598" y="12"/>
                </a:lnTo>
                <a:lnTo>
                  <a:pt x="15351" y="49"/>
                </a:lnTo>
                <a:lnTo>
                  <a:pt x="15113" y="111"/>
                </a:lnTo>
                <a:lnTo>
                  <a:pt x="14866" y="197"/>
                </a:lnTo>
                <a:lnTo>
                  <a:pt x="14619" y="320"/>
                </a:lnTo>
                <a:lnTo>
                  <a:pt x="14381" y="468"/>
                </a:lnTo>
                <a:lnTo>
                  <a:pt x="14142" y="664"/>
                </a:lnTo>
                <a:lnTo>
                  <a:pt x="13920" y="861"/>
                </a:lnTo>
                <a:lnTo>
                  <a:pt x="13698" y="1033"/>
                </a:lnTo>
                <a:lnTo>
                  <a:pt x="13476" y="1180"/>
                </a:lnTo>
                <a:lnTo>
                  <a:pt x="13271" y="1315"/>
                </a:lnTo>
                <a:lnTo>
                  <a:pt x="13057" y="1438"/>
                </a:lnTo>
                <a:lnTo>
                  <a:pt x="12852" y="1549"/>
                </a:lnTo>
                <a:lnTo>
                  <a:pt x="12654" y="1635"/>
                </a:lnTo>
                <a:lnTo>
                  <a:pt x="12448" y="1709"/>
                </a:lnTo>
                <a:lnTo>
                  <a:pt x="12251" y="1770"/>
                </a:lnTo>
                <a:lnTo>
                  <a:pt x="12054" y="1819"/>
                </a:lnTo>
                <a:lnTo>
                  <a:pt x="11856" y="1857"/>
                </a:lnTo>
                <a:lnTo>
                  <a:pt x="11462" y="1905"/>
                </a:lnTo>
                <a:lnTo>
                  <a:pt x="11067" y="1905"/>
                </a:lnTo>
                <a:lnTo>
                  <a:pt x="10862" y="1893"/>
                </a:lnTo>
                <a:lnTo>
                  <a:pt x="10656" y="1869"/>
                </a:lnTo>
                <a:lnTo>
                  <a:pt x="10229" y="1795"/>
                </a:lnTo>
                <a:lnTo>
                  <a:pt x="9793" y="1709"/>
                </a:lnTo>
                <a:lnTo>
                  <a:pt x="9324" y="1598"/>
                </a:lnTo>
                <a:lnTo>
                  <a:pt x="8304" y="1340"/>
                </a:lnTo>
                <a:lnTo>
                  <a:pt x="7745" y="1193"/>
                </a:lnTo>
                <a:lnTo>
                  <a:pt x="7137" y="1058"/>
                </a:lnTo>
                <a:lnTo>
                  <a:pt x="6825" y="1008"/>
                </a:lnTo>
                <a:lnTo>
                  <a:pt x="6512" y="972"/>
                </a:lnTo>
                <a:lnTo>
                  <a:pt x="6200" y="972"/>
                </a:lnTo>
                <a:lnTo>
                  <a:pt x="5887" y="996"/>
                </a:lnTo>
                <a:lnTo>
                  <a:pt x="5575" y="1033"/>
                </a:lnTo>
                <a:lnTo>
                  <a:pt x="5270" y="1106"/>
                </a:lnTo>
                <a:lnTo>
                  <a:pt x="4966" y="1193"/>
                </a:lnTo>
                <a:lnTo>
                  <a:pt x="4662" y="1315"/>
                </a:lnTo>
                <a:lnTo>
                  <a:pt x="4366" y="1451"/>
                </a:lnTo>
                <a:lnTo>
                  <a:pt x="4078" y="1610"/>
                </a:lnTo>
                <a:lnTo>
                  <a:pt x="3791" y="1795"/>
                </a:lnTo>
                <a:lnTo>
                  <a:pt x="3511" y="2004"/>
                </a:lnTo>
                <a:lnTo>
                  <a:pt x="3239" y="2225"/>
                </a:lnTo>
                <a:lnTo>
                  <a:pt x="2976" y="2471"/>
                </a:lnTo>
                <a:lnTo>
                  <a:pt x="2714" y="2742"/>
                </a:lnTo>
                <a:lnTo>
                  <a:pt x="2466" y="3024"/>
                </a:lnTo>
                <a:lnTo>
                  <a:pt x="2220" y="3332"/>
                </a:lnTo>
                <a:lnTo>
                  <a:pt x="1990" y="3663"/>
                </a:lnTo>
                <a:lnTo>
                  <a:pt x="1768" y="4008"/>
                </a:lnTo>
                <a:lnTo>
                  <a:pt x="1554" y="4376"/>
                </a:lnTo>
                <a:lnTo>
                  <a:pt x="1357" y="4757"/>
                </a:lnTo>
                <a:lnTo>
                  <a:pt x="1168" y="5163"/>
                </a:lnTo>
                <a:lnTo>
                  <a:pt x="995" y="5581"/>
                </a:lnTo>
                <a:lnTo>
                  <a:pt x="830" y="6024"/>
                </a:lnTo>
                <a:lnTo>
                  <a:pt x="682" y="6479"/>
                </a:lnTo>
                <a:lnTo>
                  <a:pt x="543" y="6958"/>
                </a:lnTo>
                <a:lnTo>
                  <a:pt x="428" y="7438"/>
                </a:lnTo>
                <a:lnTo>
                  <a:pt x="320" y="7954"/>
                </a:lnTo>
                <a:lnTo>
                  <a:pt x="230" y="8470"/>
                </a:lnTo>
                <a:lnTo>
                  <a:pt x="156" y="9011"/>
                </a:lnTo>
                <a:lnTo>
                  <a:pt x="99" y="9564"/>
                </a:lnTo>
                <a:lnTo>
                  <a:pt x="57" y="10130"/>
                </a:lnTo>
                <a:lnTo>
                  <a:pt x="33" y="10695"/>
                </a:lnTo>
                <a:lnTo>
                  <a:pt x="16" y="11236"/>
                </a:lnTo>
                <a:lnTo>
                  <a:pt x="8" y="11765"/>
                </a:lnTo>
                <a:lnTo>
                  <a:pt x="0" y="12269"/>
                </a:lnTo>
                <a:lnTo>
                  <a:pt x="8" y="12748"/>
                </a:lnTo>
                <a:lnTo>
                  <a:pt x="24" y="13216"/>
                </a:lnTo>
                <a:lnTo>
                  <a:pt x="49" y="13658"/>
                </a:lnTo>
                <a:lnTo>
                  <a:pt x="82" y="14088"/>
                </a:lnTo>
                <a:lnTo>
                  <a:pt x="132" y="14506"/>
                </a:lnTo>
                <a:lnTo>
                  <a:pt x="189" y="14912"/>
                </a:lnTo>
                <a:lnTo>
                  <a:pt x="263" y="15293"/>
                </a:lnTo>
                <a:lnTo>
                  <a:pt x="345" y="15650"/>
                </a:lnTo>
                <a:lnTo>
                  <a:pt x="436" y="16006"/>
                </a:lnTo>
                <a:lnTo>
                  <a:pt x="543" y="16338"/>
                </a:lnTo>
                <a:lnTo>
                  <a:pt x="666" y="16670"/>
                </a:lnTo>
                <a:lnTo>
                  <a:pt x="806" y="16977"/>
                </a:lnTo>
                <a:lnTo>
                  <a:pt x="954" y="17272"/>
                </a:lnTo>
                <a:lnTo>
                  <a:pt x="1118" y="17555"/>
                </a:lnTo>
                <a:lnTo>
                  <a:pt x="1307" y="17838"/>
                </a:lnTo>
                <a:lnTo>
                  <a:pt x="1505" y="18096"/>
                </a:lnTo>
                <a:lnTo>
                  <a:pt x="1718" y="18342"/>
                </a:lnTo>
                <a:lnTo>
                  <a:pt x="1949" y="18588"/>
                </a:lnTo>
                <a:lnTo>
                  <a:pt x="2203" y="18821"/>
                </a:lnTo>
                <a:lnTo>
                  <a:pt x="2475" y="19042"/>
                </a:lnTo>
                <a:lnTo>
                  <a:pt x="2754" y="19251"/>
                </a:lnTo>
                <a:lnTo>
                  <a:pt x="3067" y="19461"/>
                </a:lnTo>
                <a:lnTo>
                  <a:pt x="3396" y="19657"/>
                </a:lnTo>
                <a:lnTo>
                  <a:pt x="3741" y="19841"/>
                </a:lnTo>
                <a:lnTo>
                  <a:pt x="4111" y="20026"/>
                </a:lnTo>
                <a:lnTo>
                  <a:pt x="4498" y="20210"/>
                </a:lnTo>
                <a:lnTo>
                  <a:pt x="4909" y="20383"/>
                </a:lnTo>
                <a:lnTo>
                  <a:pt x="5345" y="20542"/>
                </a:lnTo>
                <a:lnTo>
                  <a:pt x="5789" y="20702"/>
                </a:lnTo>
                <a:lnTo>
                  <a:pt x="6241" y="20850"/>
                </a:lnTo>
                <a:lnTo>
                  <a:pt x="6701" y="20973"/>
                </a:lnTo>
                <a:lnTo>
                  <a:pt x="7162" y="21096"/>
                </a:lnTo>
                <a:lnTo>
                  <a:pt x="7622" y="21194"/>
                </a:lnTo>
                <a:lnTo>
                  <a:pt x="8091" y="21292"/>
                </a:lnTo>
                <a:lnTo>
                  <a:pt x="8568" y="21366"/>
                </a:lnTo>
                <a:lnTo>
                  <a:pt x="9036" y="21440"/>
                </a:lnTo>
                <a:lnTo>
                  <a:pt x="9505" y="21489"/>
                </a:lnTo>
                <a:lnTo>
                  <a:pt x="9982" y="21538"/>
                </a:lnTo>
                <a:lnTo>
                  <a:pt x="10450" y="21575"/>
                </a:lnTo>
                <a:lnTo>
                  <a:pt x="10919" y="21587"/>
                </a:lnTo>
                <a:lnTo>
                  <a:pt x="11388" y="21600"/>
                </a:lnTo>
                <a:lnTo>
                  <a:pt x="11848" y="21600"/>
                </a:lnTo>
                <a:lnTo>
                  <a:pt x="12309" y="21587"/>
                </a:lnTo>
                <a:lnTo>
                  <a:pt x="12769" y="21563"/>
                </a:lnTo>
                <a:lnTo>
                  <a:pt x="13221" y="21526"/>
                </a:lnTo>
                <a:lnTo>
                  <a:pt x="13665" y="21489"/>
                </a:lnTo>
                <a:lnTo>
                  <a:pt x="14109" y="21428"/>
                </a:lnTo>
                <a:lnTo>
                  <a:pt x="14537" y="21366"/>
                </a:lnTo>
                <a:lnTo>
                  <a:pt x="14965" y="21292"/>
                </a:lnTo>
                <a:lnTo>
                  <a:pt x="15376" y="21218"/>
                </a:lnTo>
                <a:lnTo>
                  <a:pt x="15787" y="21120"/>
                </a:lnTo>
                <a:lnTo>
                  <a:pt x="16182" y="21022"/>
                </a:lnTo>
                <a:lnTo>
                  <a:pt x="16568" y="20911"/>
                </a:lnTo>
                <a:lnTo>
                  <a:pt x="16946" y="20788"/>
                </a:lnTo>
                <a:lnTo>
                  <a:pt x="17308" y="20666"/>
                </a:lnTo>
                <a:lnTo>
                  <a:pt x="17653" y="20530"/>
                </a:lnTo>
                <a:lnTo>
                  <a:pt x="17990" y="20395"/>
                </a:lnTo>
                <a:lnTo>
                  <a:pt x="18311" y="20235"/>
                </a:lnTo>
                <a:lnTo>
                  <a:pt x="18624" y="20076"/>
                </a:lnTo>
                <a:lnTo>
                  <a:pt x="18911" y="19915"/>
                </a:lnTo>
                <a:lnTo>
                  <a:pt x="19051" y="19829"/>
                </a:lnTo>
                <a:lnTo>
                  <a:pt x="19191" y="19731"/>
                </a:lnTo>
                <a:lnTo>
                  <a:pt x="19322" y="19633"/>
                </a:lnTo>
                <a:lnTo>
                  <a:pt x="19446" y="19534"/>
                </a:lnTo>
                <a:lnTo>
                  <a:pt x="19569" y="19424"/>
                </a:lnTo>
                <a:lnTo>
                  <a:pt x="19692" y="19313"/>
                </a:lnTo>
                <a:lnTo>
                  <a:pt x="19914" y="19067"/>
                </a:lnTo>
                <a:lnTo>
                  <a:pt x="20128" y="18809"/>
                </a:lnTo>
                <a:lnTo>
                  <a:pt x="20326" y="18539"/>
                </a:lnTo>
                <a:lnTo>
                  <a:pt x="20498" y="18243"/>
                </a:lnTo>
                <a:lnTo>
                  <a:pt x="20671" y="17924"/>
                </a:lnTo>
                <a:lnTo>
                  <a:pt x="20819" y="17605"/>
                </a:lnTo>
                <a:lnTo>
                  <a:pt x="20951" y="17260"/>
                </a:lnTo>
                <a:lnTo>
                  <a:pt x="21074" y="16904"/>
                </a:lnTo>
                <a:lnTo>
                  <a:pt x="21189" y="16523"/>
                </a:lnTo>
                <a:lnTo>
                  <a:pt x="21279" y="16142"/>
                </a:lnTo>
                <a:lnTo>
                  <a:pt x="21362" y="15748"/>
                </a:lnTo>
                <a:lnTo>
                  <a:pt x="21436" y="15343"/>
                </a:lnTo>
                <a:lnTo>
                  <a:pt x="21493" y="14924"/>
                </a:lnTo>
                <a:lnTo>
                  <a:pt x="21534" y="14494"/>
                </a:lnTo>
                <a:lnTo>
                  <a:pt x="21567" y="14052"/>
                </a:lnTo>
                <a:lnTo>
                  <a:pt x="21592" y="13609"/>
                </a:lnTo>
                <a:lnTo>
                  <a:pt x="21600" y="13154"/>
                </a:lnTo>
                <a:lnTo>
                  <a:pt x="21600" y="12687"/>
                </a:lnTo>
                <a:lnTo>
                  <a:pt x="21592" y="12220"/>
                </a:lnTo>
                <a:lnTo>
                  <a:pt x="21567" y="11740"/>
                </a:lnTo>
                <a:lnTo>
                  <a:pt x="21534" y="11261"/>
                </a:lnTo>
                <a:lnTo>
                  <a:pt x="21493" y="10781"/>
                </a:lnTo>
                <a:lnTo>
                  <a:pt x="21444" y="10290"/>
                </a:lnTo>
                <a:lnTo>
                  <a:pt x="21386" y="9798"/>
                </a:lnTo>
                <a:lnTo>
                  <a:pt x="21312" y="9306"/>
                </a:lnTo>
                <a:lnTo>
                  <a:pt x="21238" y="8814"/>
                </a:lnTo>
                <a:lnTo>
                  <a:pt x="21156" y="8310"/>
                </a:lnTo>
                <a:lnTo>
                  <a:pt x="21057" y="7818"/>
                </a:lnTo>
                <a:lnTo>
                  <a:pt x="20959" y="7315"/>
                </a:lnTo>
                <a:lnTo>
                  <a:pt x="20852" y="6835"/>
                </a:lnTo>
                <a:lnTo>
                  <a:pt x="20728" y="6356"/>
                </a:lnTo>
                <a:lnTo>
                  <a:pt x="20597" y="5889"/>
                </a:lnTo>
                <a:lnTo>
                  <a:pt x="20457" y="5434"/>
                </a:lnTo>
                <a:lnTo>
                  <a:pt x="20309" y="5004"/>
                </a:lnTo>
                <a:lnTo>
                  <a:pt x="20153" y="4573"/>
                </a:lnTo>
                <a:lnTo>
                  <a:pt x="19988" y="4167"/>
                </a:lnTo>
                <a:lnTo>
                  <a:pt x="19816" y="3774"/>
                </a:lnTo>
                <a:lnTo>
                  <a:pt x="19643" y="3393"/>
                </a:lnTo>
                <a:lnTo>
                  <a:pt x="19454" y="3037"/>
                </a:lnTo>
                <a:lnTo>
                  <a:pt x="19265" y="2692"/>
                </a:lnTo>
                <a:lnTo>
                  <a:pt x="19059" y="2373"/>
                </a:lnTo>
                <a:lnTo>
                  <a:pt x="18862" y="2066"/>
                </a:lnTo>
                <a:lnTo>
                  <a:pt x="18648" y="1783"/>
                </a:lnTo>
                <a:lnTo>
                  <a:pt x="18434" y="1512"/>
                </a:lnTo>
                <a:lnTo>
                  <a:pt x="18213" y="1267"/>
                </a:lnTo>
                <a:lnTo>
                  <a:pt x="17990" y="1033"/>
                </a:lnTo>
                <a:lnTo>
                  <a:pt x="17760" y="823"/>
                </a:lnTo>
                <a:lnTo>
                  <a:pt x="17530" y="639"/>
                </a:lnTo>
                <a:lnTo>
                  <a:pt x="17300" y="480"/>
                </a:lnTo>
                <a:lnTo>
                  <a:pt x="17061" y="344"/>
                </a:lnTo>
                <a:lnTo>
                  <a:pt x="16823" y="221"/>
                </a:lnTo>
                <a:lnTo>
                  <a:pt x="16576" y="135"/>
                </a:lnTo>
                <a:lnTo>
                  <a:pt x="16338" y="62"/>
                </a:lnTo>
                <a:lnTo>
                  <a:pt x="16091" y="25"/>
                </a:lnTo>
                <a:lnTo>
                  <a:pt x="15844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8" name="Google Shape;496;p9"/>
          <p:cNvGrpSpPr/>
          <p:nvPr/>
        </p:nvGrpSpPr>
        <p:grpSpPr>
          <a:xfrm>
            <a:off x="-17438" y="-26686"/>
            <a:ext cx="8291900" cy="4912102"/>
            <a:chOff x="0" y="0"/>
            <a:chExt cx="8291898" cy="4912100"/>
          </a:xfrm>
        </p:grpSpPr>
        <p:sp>
          <p:nvSpPr>
            <p:cNvPr id="165" name="Google Shape;497;p9"/>
            <p:cNvSpPr/>
            <p:nvPr/>
          </p:nvSpPr>
          <p:spPr>
            <a:xfrm flipH="1">
              <a:off x="0" y="0"/>
              <a:ext cx="5973882" cy="358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498;p9"/>
            <p:cNvSpPr/>
            <p:nvPr/>
          </p:nvSpPr>
          <p:spPr>
            <a:xfrm flipH="1">
              <a:off x="3269369" y="269469"/>
              <a:ext cx="5022530" cy="140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499;p9"/>
            <p:cNvSpPr/>
            <p:nvPr/>
          </p:nvSpPr>
          <p:spPr>
            <a:xfrm flipH="1">
              <a:off x="298766" y="3126423"/>
              <a:ext cx="2529054" cy="178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1" name="Google Shape;500;p9"/>
          <p:cNvGrpSpPr/>
          <p:nvPr/>
        </p:nvGrpSpPr>
        <p:grpSpPr>
          <a:xfrm>
            <a:off x="18091827" y="10280978"/>
            <a:ext cx="6835916" cy="3456699"/>
            <a:chOff x="0" y="0"/>
            <a:chExt cx="6835915" cy="3456697"/>
          </a:xfrm>
        </p:grpSpPr>
        <p:sp>
          <p:nvSpPr>
            <p:cNvPr id="169" name="Google Shape;501;p9"/>
            <p:cNvSpPr/>
            <p:nvPr/>
          </p:nvSpPr>
          <p:spPr>
            <a:xfrm flipH="1" rot="5400000">
              <a:off x="2545266" y="-833951"/>
              <a:ext cx="1745382" cy="683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502;p9"/>
            <p:cNvSpPr/>
            <p:nvPr/>
          </p:nvSpPr>
          <p:spPr>
            <a:xfrm flipH="1" rot="5400000">
              <a:off x="3978091" y="-530752"/>
              <a:ext cx="2327073" cy="33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2" name="Google Shape;503;p9"/>
          <p:cNvSpPr/>
          <p:nvPr/>
        </p:nvSpPr>
        <p:spPr>
          <a:xfrm>
            <a:off x="6096023" y="125016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78" name="Google Shape;504;p9"/>
          <p:cNvGrpSpPr/>
          <p:nvPr/>
        </p:nvGrpSpPr>
        <p:grpSpPr>
          <a:xfrm>
            <a:off x="21195227" y="2707741"/>
            <a:ext cx="1268441" cy="1270857"/>
            <a:chOff x="0" y="0"/>
            <a:chExt cx="1268440" cy="1270856"/>
          </a:xfrm>
        </p:grpSpPr>
        <p:sp>
          <p:nvSpPr>
            <p:cNvPr id="173" name="Google Shape;505;p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507;p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510;p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530;p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532;p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4" name="Google Shape;533;p9"/>
          <p:cNvGrpSpPr/>
          <p:nvPr/>
        </p:nvGrpSpPr>
        <p:grpSpPr>
          <a:xfrm>
            <a:off x="10670764" y="12622156"/>
            <a:ext cx="1256291" cy="1256254"/>
            <a:chOff x="0" y="0"/>
            <a:chExt cx="1256289" cy="1256252"/>
          </a:xfrm>
        </p:grpSpPr>
        <p:sp>
          <p:nvSpPr>
            <p:cNvPr id="179" name="Google Shape;534;p9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536;p9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539;p9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559;p9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561;p9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5" name="Google Shape;562;p9"/>
          <p:cNvSpPr/>
          <p:nvPr/>
        </p:nvSpPr>
        <p:spPr>
          <a:xfrm>
            <a:off x="22825150" y="280247"/>
            <a:ext cx="1256367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8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585633" y="1515560"/>
            <a:ext cx="2071564" cy="182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463585" y="12939331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نص العنوان"/>
          <p:cNvSpPr txBox="1"/>
          <p:nvPr>
            <p:ph type="title"/>
          </p:nvPr>
        </p:nvSpPr>
        <p:spPr>
          <a:xfrm>
            <a:off x="5518967" y="3932767"/>
            <a:ext cx="6148001" cy="1407201"/>
          </a:xfrm>
          <a:prstGeom prst="rect">
            <a:avLst/>
          </a:prstGeom>
        </p:spPr>
        <p:txBody>
          <a:bodyPr anchor="ctr"/>
          <a:lstStyle>
            <a:lvl1pPr algn="l"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6" name="مستوى النص الأول…"/>
          <p:cNvSpPr txBox="1"/>
          <p:nvPr>
            <p:ph type="body" sz="quarter" idx="1"/>
          </p:nvPr>
        </p:nvSpPr>
        <p:spPr>
          <a:xfrm>
            <a:off x="5518967" y="5339968"/>
            <a:ext cx="6148001" cy="1402401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7" name="Google Shape;661;p13"/>
          <p:cNvSpPr/>
          <p:nvPr/>
        </p:nvSpPr>
        <p:spPr>
          <a:xfrm flipH="1" rot="10800000">
            <a:off x="-1380873" y="-3571489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1" name="Google Shape;662;p13"/>
          <p:cNvGrpSpPr/>
          <p:nvPr/>
        </p:nvGrpSpPr>
        <p:grpSpPr>
          <a:xfrm>
            <a:off x="-1088833" y="9198251"/>
            <a:ext cx="7633244" cy="4521918"/>
            <a:chOff x="0" y="0"/>
            <a:chExt cx="7633242" cy="4521916"/>
          </a:xfrm>
        </p:grpSpPr>
        <p:sp>
          <p:nvSpPr>
            <p:cNvPr id="198" name="Google Shape;663;p13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664;p13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665;p13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4" name="Google Shape;666;p13"/>
          <p:cNvGrpSpPr/>
          <p:nvPr/>
        </p:nvGrpSpPr>
        <p:grpSpPr>
          <a:xfrm>
            <a:off x="19273328" y="-26847"/>
            <a:ext cx="5115578" cy="2586665"/>
            <a:chOff x="0" y="0"/>
            <a:chExt cx="5115576" cy="2586664"/>
          </a:xfrm>
        </p:grpSpPr>
        <p:sp>
          <p:nvSpPr>
            <p:cNvPr id="202" name="Google Shape;667;p13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668;p13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5" name="Google Shape;669;p13"/>
          <p:cNvSpPr/>
          <p:nvPr/>
        </p:nvSpPr>
        <p:spPr>
          <a:xfrm rot="5737592">
            <a:off x="19697557" y="6283077"/>
            <a:ext cx="9431169" cy="940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4" name="Google Shape;670;p13"/>
          <p:cNvGrpSpPr/>
          <p:nvPr/>
        </p:nvGrpSpPr>
        <p:grpSpPr>
          <a:xfrm>
            <a:off x="434419" y="2424746"/>
            <a:ext cx="1927867" cy="2211622"/>
            <a:chOff x="0" y="182"/>
            <a:chExt cx="1927865" cy="2211621"/>
          </a:xfrm>
        </p:grpSpPr>
        <p:sp>
          <p:nvSpPr>
            <p:cNvPr id="206" name="Google Shape;671;p13"/>
            <p:cNvSpPr/>
            <p:nvPr/>
          </p:nvSpPr>
          <p:spPr>
            <a:xfrm flipH="1">
              <a:off x="0" y="861265"/>
              <a:ext cx="926119" cy="10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2" name="Google Shape;672;p13"/>
            <p:cNvGrpSpPr/>
            <p:nvPr/>
          </p:nvGrpSpPr>
          <p:grpSpPr>
            <a:xfrm>
              <a:off x="453557" y="182"/>
              <a:ext cx="1474309" cy="1474291"/>
              <a:chOff x="0" y="0"/>
              <a:chExt cx="1474307" cy="1474289"/>
            </a:xfrm>
          </p:grpSpPr>
          <p:sp>
            <p:nvSpPr>
              <p:cNvPr id="207" name="Google Shape;673;p13"/>
              <p:cNvSpPr/>
              <p:nvPr/>
            </p:nvSpPr>
            <p:spPr>
              <a:xfrm rot="3427758">
                <a:off x="204024" y="203983"/>
                <a:ext cx="1066260" cy="106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8" name="Google Shape;675;p13"/>
              <p:cNvSpPr/>
              <p:nvPr/>
            </p:nvSpPr>
            <p:spPr>
              <a:xfrm rot="3427758">
                <a:off x="571164" y="358411"/>
                <a:ext cx="625133" cy="465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9" name="Google Shape;678;p13"/>
              <p:cNvSpPr/>
              <p:nvPr/>
            </p:nvSpPr>
            <p:spPr>
              <a:xfrm rot="3427758">
                <a:off x="336904" y="1105946"/>
                <a:ext cx="55126" cy="28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0" name="Google Shape;698;p13"/>
              <p:cNvSpPr/>
              <p:nvPr/>
            </p:nvSpPr>
            <p:spPr>
              <a:xfrm rot="3427758">
                <a:off x="861416" y="454163"/>
                <a:ext cx="263504" cy="18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1" name="Google Shape;700;p13"/>
              <p:cNvSpPr/>
              <p:nvPr/>
            </p:nvSpPr>
            <p:spPr>
              <a:xfrm rot="3427758">
                <a:off x="28262" y="684334"/>
                <a:ext cx="980511" cy="490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13" name="Google Shape;701;p13"/>
            <p:cNvSpPr/>
            <p:nvPr/>
          </p:nvSpPr>
          <p:spPr>
            <a:xfrm flipH="1" rot="20909064">
              <a:off x="312908" y="1523719"/>
              <a:ext cx="555029" cy="63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3" name="Google Shape;702;p13"/>
          <p:cNvGrpSpPr/>
          <p:nvPr/>
        </p:nvGrpSpPr>
        <p:grpSpPr>
          <a:xfrm>
            <a:off x="21272050" y="2714084"/>
            <a:ext cx="2384037" cy="1778158"/>
            <a:chOff x="151" y="151"/>
            <a:chExt cx="2384036" cy="1778156"/>
          </a:xfrm>
        </p:grpSpPr>
        <p:sp>
          <p:nvSpPr>
            <p:cNvPr id="215" name="Google Shape;703;p13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704;p13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22" name="Google Shape;705;p13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217" name="Google Shape;706;p13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8" name="Google Shape;708;p13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9" name="Google Shape;711;p13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0" name="Google Shape;731;p13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1" name="Google Shape;733;p13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24" name="Google Shape;734;p13"/>
          <p:cNvSpPr/>
          <p:nvPr/>
        </p:nvSpPr>
        <p:spPr>
          <a:xfrm>
            <a:off x="19273569" y="120362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5" name="Google Shape;735;p13"/>
          <p:cNvSpPr/>
          <p:nvPr/>
        </p:nvSpPr>
        <p:spPr>
          <a:xfrm>
            <a:off x="8464973" y="11989586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2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27444" y="29225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13004" y="12857829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978;p17"/>
          <p:cNvGrpSpPr/>
          <p:nvPr/>
        </p:nvGrpSpPr>
        <p:grpSpPr>
          <a:xfrm>
            <a:off x="-69141" y="-811662"/>
            <a:ext cx="25455127" cy="15681152"/>
            <a:chOff x="1" y="0"/>
            <a:chExt cx="25455125" cy="15681151"/>
          </a:xfrm>
        </p:grpSpPr>
        <p:grpSp>
          <p:nvGrpSpPr>
            <p:cNvPr id="240" name="Google Shape;979;p17"/>
            <p:cNvGrpSpPr/>
            <p:nvPr/>
          </p:nvGrpSpPr>
          <p:grpSpPr>
            <a:xfrm>
              <a:off x="1" y="0"/>
              <a:ext cx="25455126" cy="15681152"/>
              <a:chOff x="1" y="0"/>
              <a:chExt cx="25455124" cy="15681151"/>
            </a:xfrm>
          </p:grpSpPr>
          <p:sp>
            <p:nvSpPr>
              <p:cNvPr id="235" name="Google Shape;980;p17"/>
              <p:cNvSpPr/>
              <p:nvPr/>
            </p:nvSpPr>
            <p:spPr>
              <a:xfrm flipH="1">
                <a:off x="1" y="712285"/>
                <a:ext cx="24629987" cy="13755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5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6" name="Google Shape;981;p17"/>
              <p:cNvSpPr/>
              <p:nvPr/>
            </p:nvSpPr>
            <p:spPr>
              <a:xfrm flipH="1">
                <a:off x="506240" y="0"/>
                <a:ext cx="3525544" cy="3389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7" name="Google Shape;982;p17"/>
              <p:cNvSpPr/>
              <p:nvPr/>
            </p:nvSpPr>
            <p:spPr>
              <a:xfrm flipH="1">
                <a:off x="20326725" y="907921"/>
                <a:ext cx="3206181" cy="2051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8" name="Google Shape;983;p17"/>
              <p:cNvSpPr/>
              <p:nvPr/>
            </p:nvSpPr>
            <p:spPr>
              <a:xfrm flipH="1">
                <a:off x="6431885" y="14663379"/>
                <a:ext cx="9506973" cy="101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9" name="Google Shape;984;p17"/>
              <p:cNvSpPr/>
              <p:nvPr/>
            </p:nvSpPr>
            <p:spPr>
              <a:xfrm flipH="1">
                <a:off x="21535841" y="10067875"/>
                <a:ext cx="3919286" cy="388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41" name="Google Shape;985;p17"/>
            <p:cNvSpPr/>
            <p:nvPr/>
          </p:nvSpPr>
          <p:spPr>
            <a:xfrm flipH="1" rot="15265640">
              <a:off x="5344428" y="427499"/>
              <a:ext cx="1044125" cy="330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3" name="نص العنوان"/>
          <p:cNvSpPr txBox="1"/>
          <p:nvPr>
            <p:ph type="title"/>
          </p:nvPr>
        </p:nvSpPr>
        <p:spPr>
          <a:xfrm>
            <a:off x="2413532" y="7303933"/>
            <a:ext cx="6108802" cy="1407201"/>
          </a:xfrm>
          <a:prstGeom prst="rect">
            <a:avLst/>
          </a:prstGeom>
        </p:spPr>
        <p:txBody>
          <a:bodyPr anchor="ctr"/>
          <a:lstStyle>
            <a:lvl1pPr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44" name="مستوى النص الأول…"/>
          <p:cNvSpPr txBox="1"/>
          <p:nvPr>
            <p:ph type="body" sz="quarter" idx="1"/>
          </p:nvPr>
        </p:nvSpPr>
        <p:spPr>
          <a:xfrm>
            <a:off x="2413532" y="8565674"/>
            <a:ext cx="6108802" cy="2318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47" name="Google Shape;993;p17"/>
          <p:cNvGrpSpPr/>
          <p:nvPr/>
        </p:nvGrpSpPr>
        <p:grpSpPr>
          <a:xfrm>
            <a:off x="18409656" y="-15488"/>
            <a:ext cx="6198809" cy="3134397"/>
            <a:chOff x="0" y="0"/>
            <a:chExt cx="6198808" cy="3134396"/>
          </a:xfrm>
        </p:grpSpPr>
        <p:sp>
          <p:nvSpPr>
            <p:cNvPr id="245" name="Google Shape;994;p17"/>
            <p:cNvSpPr/>
            <p:nvPr/>
          </p:nvSpPr>
          <p:spPr>
            <a:xfrm rot="54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995;p17"/>
            <p:cNvSpPr/>
            <p:nvPr/>
          </p:nvSpPr>
          <p:spPr>
            <a:xfrm rot="5400000">
              <a:off x="3607379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51" name="Google Shape;996;p17"/>
          <p:cNvGrpSpPr/>
          <p:nvPr/>
        </p:nvGrpSpPr>
        <p:grpSpPr>
          <a:xfrm>
            <a:off x="-1037286" y="9209518"/>
            <a:ext cx="7633244" cy="4521918"/>
            <a:chOff x="0" y="0"/>
            <a:chExt cx="7633242" cy="4521916"/>
          </a:xfrm>
        </p:grpSpPr>
        <p:sp>
          <p:nvSpPr>
            <p:cNvPr id="248" name="Google Shape;997;p1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998;p1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999;p1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2" name="Google Shape;1000;p17"/>
          <p:cNvSpPr/>
          <p:nvPr/>
        </p:nvSpPr>
        <p:spPr>
          <a:xfrm>
            <a:off x="-464161" y="6268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3" name="Google Shape;1001;p17"/>
          <p:cNvSpPr/>
          <p:nvPr/>
        </p:nvSpPr>
        <p:spPr>
          <a:xfrm>
            <a:off x="6835664" y="12248780"/>
            <a:ext cx="1256367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9" name="Google Shape;1002;p17"/>
          <p:cNvGrpSpPr/>
          <p:nvPr/>
        </p:nvGrpSpPr>
        <p:grpSpPr>
          <a:xfrm>
            <a:off x="21970649" y="11613352"/>
            <a:ext cx="1268442" cy="1270857"/>
            <a:chOff x="0" y="0"/>
            <a:chExt cx="1268440" cy="1270856"/>
          </a:xfrm>
        </p:grpSpPr>
        <p:sp>
          <p:nvSpPr>
            <p:cNvPr id="254" name="Google Shape;1003;p17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005;p17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008;p17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028;p17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030;p17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65" name="Google Shape;1031;p17"/>
          <p:cNvGrpSpPr/>
          <p:nvPr/>
        </p:nvGrpSpPr>
        <p:grpSpPr>
          <a:xfrm>
            <a:off x="1920173" y="-490878"/>
            <a:ext cx="1256290" cy="1256254"/>
            <a:chOff x="0" y="0"/>
            <a:chExt cx="1256289" cy="1256252"/>
          </a:xfrm>
        </p:grpSpPr>
        <p:sp>
          <p:nvSpPr>
            <p:cNvPr id="260" name="Google Shape;1032;p1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034;p1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037;p1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057;p1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1059;p1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6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18524" y="765375"/>
            <a:ext cx="2215572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9223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1236;p20"/>
          <p:cNvGrpSpPr/>
          <p:nvPr/>
        </p:nvGrpSpPr>
        <p:grpSpPr>
          <a:xfrm>
            <a:off x="7150676" y="1312298"/>
            <a:ext cx="19573431" cy="12057997"/>
            <a:chOff x="0" y="0"/>
            <a:chExt cx="19573430" cy="12057995"/>
          </a:xfrm>
        </p:grpSpPr>
        <p:sp>
          <p:nvSpPr>
            <p:cNvPr id="275" name="Google Shape;1237;p20"/>
            <p:cNvSpPr/>
            <p:nvPr/>
          </p:nvSpPr>
          <p:spPr>
            <a:xfrm flipH="1" rot="10800000">
              <a:off x="634479" y="933047"/>
              <a:ext cx="18938951" cy="1057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238;p20"/>
            <p:cNvSpPr/>
            <p:nvPr/>
          </p:nvSpPr>
          <p:spPr>
            <a:xfrm flipH="1" rot="10800000">
              <a:off x="16473236" y="9451369"/>
              <a:ext cx="2710927" cy="260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239;p20"/>
            <p:cNvSpPr/>
            <p:nvPr/>
          </p:nvSpPr>
          <p:spPr>
            <a:xfrm flipH="1" rot="10800000">
              <a:off x="1478069" y="9782384"/>
              <a:ext cx="2465357" cy="157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240;p20"/>
            <p:cNvSpPr/>
            <p:nvPr/>
          </p:nvSpPr>
          <p:spPr>
            <a:xfrm flipH="1" rot="10800000">
              <a:off x="7317426" y="0"/>
              <a:ext cx="7310280" cy="78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241;p20"/>
            <p:cNvSpPr/>
            <p:nvPr/>
          </p:nvSpPr>
          <p:spPr>
            <a:xfrm flipH="1" rot="10800000">
              <a:off x="0" y="1330623"/>
              <a:ext cx="3013689" cy="29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1" name="نص العنوان"/>
          <p:cNvSpPr txBox="1"/>
          <p:nvPr>
            <p:ph type="title"/>
          </p:nvPr>
        </p:nvSpPr>
        <p:spPr>
          <a:xfrm>
            <a:off x="10846400" y="3998800"/>
            <a:ext cx="10571201" cy="4389600"/>
          </a:xfrm>
          <a:prstGeom prst="rect">
            <a:avLst/>
          </a:prstGeom>
        </p:spPr>
        <p:txBody>
          <a:bodyPr anchor="ctr"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0846400" y="8562968"/>
            <a:ext cx="10571201" cy="2367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1244;p20"/>
          <p:cNvGrpSpPr/>
          <p:nvPr/>
        </p:nvGrpSpPr>
        <p:grpSpPr>
          <a:xfrm>
            <a:off x="-286198" y="-26849"/>
            <a:ext cx="7633244" cy="4521917"/>
            <a:chOff x="0" y="0"/>
            <a:chExt cx="7633242" cy="4521915"/>
          </a:xfrm>
        </p:grpSpPr>
        <p:sp>
          <p:nvSpPr>
            <p:cNvPr id="283" name="Google Shape;1245;p20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246;p20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247;p20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7" name="Google Shape;1248;p20"/>
          <p:cNvSpPr/>
          <p:nvPr/>
        </p:nvSpPr>
        <p:spPr>
          <a:xfrm>
            <a:off x="-121253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88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7367" t="26163" r="24990" b="32561"/>
          <a:stretch>
            <a:fillRect/>
          </a:stretch>
        </p:blipFill>
        <p:spPr>
          <a:xfrm>
            <a:off x="3796979" y="936023"/>
            <a:ext cx="2650274" cy="2296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honto 2.png" descr="phonto 2.png"/>
          <p:cNvPicPr>
            <a:picLocks noChangeAspect="1"/>
          </p:cNvPicPr>
          <p:nvPr/>
        </p:nvPicPr>
        <p:blipFill>
          <a:blip r:embed="rId3">
            <a:alphaModFix amt="72831"/>
            <a:extLst/>
          </a:blip>
          <a:srcRect l="36354" t="43875" r="29647" b="37483"/>
          <a:stretch>
            <a:fillRect/>
          </a:stretch>
        </p:blipFill>
        <p:spPr>
          <a:xfrm>
            <a:off x="10409789" y="10895271"/>
            <a:ext cx="2947777" cy="71314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1411;p23"/>
          <p:cNvSpPr/>
          <p:nvPr/>
        </p:nvSpPr>
        <p:spPr>
          <a:xfrm flipH="1" rot="5062383">
            <a:off x="16608301" y="-2443721"/>
            <a:ext cx="13564089" cy="1351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8" name="نص العنوان"/>
          <p:cNvSpPr txBox="1"/>
          <p:nvPr>
            <p:ph type="title"/>
          </p:nvPr>
        </p:nvSpPr>
        <p:spPr>
          <a:xfrm>
            <a:off x="11682933" y="5567733"/>
            <a:ext cx="10247201" cy="3316801"/>
          </a:xfrm>
          <a:prstGeom prst="rect">
            <a:avLst/>
          </a:prstGeom>
        </p:spPr>
        <p:txBody>
          <a:bodyPr anchor="ctr"/>
          <a:lstStyle>
            <a:lvl1pPr algn="r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9" name="مستوى النص الأول…"/>
          <p:cNvSpPr txBox="1"/>
          <p:nvPr>
            <p:ph type="body" sz="quarter" idx="1"/>
          </p:nvPr>
        </p:nvSpPr>
        <p:spPr>
          <a:xfrm>
            <a:off x="15112666" y="9697339"/>
            <a:ext cx="6817601" cy="1439201"/>
          </a:xfrm>
          <a:prstGeom prst="rect">
            <a:avLst/>
          </a:prstGeom>
        </p:spPr>
        <p:txBody>
          <a:bodyPr anchor="ctr"/>
          <a:lstStyle>
            <a:lvl1pPr marL="846666" indent="-706966" algn="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0" name="Google Shape;1415;p23"/>
          <p:cNvSpPr/>
          <p:nvPr/>
        </p:nvSpPr>
        <p:spPr>
          <a:xfrm>
            <a:off x="14637066" y="12164733"/>
            <a:ext cx="6817601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1" name="Google Shape;1416;p23"/>
          <p:cNvSpPr/>
          <p:nvPr/>
        </p:nvSpPr>
        <p:spPr>
          <a:xfrm rot="21324230">
            <a:off x="-1573033" y="7636272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04" name="Google Shape;1417;p23"/>
          <p:cNvGrpSpPr/>
          <p:nvPr/>
        </p:nvGrpSpPr>
        <p:grpSpPr>
          <a:xfrm>
            <a:off x="19268443" y="11189568"/>
            <a:ext cx="5115578" cy="2586666"/>
            <a:chOff x="0" y="0"/>
            <a:chExt cx="5115576" cy="2586664"/>
          </a:xfrm>
        </p:grpSpPr>
        <p:sp>
          <p:nvSpPr>
            <p:cNvPr id="302" name="Google Shape;1418;p23"/>
            <p:cNvSpPr/>
            <p:nvPr/>
          </p:nvSpPr>
          <p:spPr>
            <a:xfrm flipH="1" rot="54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419;p23"/>
            <p:cNvSpPr/>
            <p:nvPr/>
          </p:nvSpPr>
          <p:spPr>
            <a:xfrm flipH="1" rot="5400000">
              <a:off x="2976996" y="-397221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5" name="Google Shape;1421;p23"/>
          <p:cNvSpPr/>
          <p:nvPr/>
        </p:nvSpPr>
        <p:spPr>
          <a:xfrm>
            <a:off x="221569" y="12164733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6" name="Google Shape;1422;p23"/>
          <p:cNvSpPr/>
          <p:nvPr/>
        </p:nvSpPr>
        <p:spPr>
          <a:xfrm>
            <a:off x="860767" y="111367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0" name="Google Shape;1423;p23"/>
          <p:cNvGrpSpPr/>
          <p:nvPr/>
        </p:nvGrpSpPr>
        <p:grpSpPr>
          <a:xfrm>
            <a:off x="-276353" y="-195171"/>
            <a:ext cx="11361268" cy="6730388"/>
            <a:chOff x="0" y="0"/>
            <a:chExt cx="11361266" cy="6730387"/>
          </a:xfrm>
        </p:grpSpPr>
        <p:sp>
          <p:nvSpPr>
            <p:cNvPr id="307" name="Google Shape;1424;p23"/>
            <p:cNvSpPr/>
            <p:nvPr/>
          </p:nvSpPr>
          <p:spPr>
            <a:xfrm flipH="1">
              <a:off x="0" y="0"/>
              <a:ext cx="8185203" cy="491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425;p23"/>
            <p:cNvSpPr/>
            <p:nvPr/>
          </p:nvSpPr>
          <p:spPr>
            <a:xfrm flipH="1">
              <a:off x="4479573" y="369217"/>
              <a:ext cx="6881694" cy="192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426;p23"/>
            <p:cNvSpPr/>
            <p:nvPr/>
          </p:nvSpPr>
          <p:spPr>
            <a:xfrm flipH="1">
              <a:off x="409359" y="4283716"/>
              <a:ext cx="3465219" cy="244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11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1930133" y="286554"/>
            <a:ext cx="2215572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48799" y="12754330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4"/>
          <p:cNvSpPr/>
          <p:nvPr/>
        </p:nvSpPr>
        <p:spPr>
          <a:xfrm rot="10800000">
            <a:off x="19163107" y="-1617689"/>
            <a:ext cx="6601767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" name="Google Shape;125;p4"/>
          <p:cNvGrpSpPr/>
          <p:nvPr/>
        </p:nvGrpSpPr>
        <p:grpSpPr>
          <a:xfrm>
            <a:off x="2190262" y="652087"/>
            <a:ext cx="20003490" cy="12322777"/>
            <a:chOff x="0" y="0"/>
            <a:chExt cx="20003489" cy="12322775"/>
          </a:xfrm>
        </p:grpSpPr>
        <p:grpSp>
          <p:nvGrpSpPr>
            <p:cNvPr id="8" name="Google Shape;126;p4"/>
            <p:cNvGrpSpPr/>
            <p:nvPr/>
          </p:nvGrpSpPr>
          <p:grpSpPr>
            <a:xfrm>
              <a:off x="-1" y="-1"/>
              <a:ext cx="20003490" cy="12322777"/>
              <a:chOff x="0" y="0"/>
              <a:chExt cx="20003488" cy="12322775"/>
            </a:xfrm>
          </p:grpSpPr>
          <p:sp>
            <p:nvSpPr>
              <p:cNvPr id="3" name="Google Shape;127;p4"/>
              <p:cNvSpPr/>
              <p:nvPr/>
            </p:nvSpPr>
            <p:spPr>
              <a:xfrm rot="10800000">
                <a:off x="0" y="953537"/>
                <a:ext cx="19355070" cy="10809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" name="Google Shape;128;p4"/>
              <p:cNvSpPr/>
              <p:nvPr/>
            </p:nvSpPr>
            <p:spPr>
              <a:xfrm rot="10800000">
                <a:off x="397819" y="9658911"/>
                <a:ext cx="2770490" cy="2663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" name="Google Shape;129;p4"/>
              <p:cNvSpPr/>
              <p:nvPr/>
            </p:nvSpPr>
            <p:spPr>
              <a:xfrm rot="10800000">
                <a:off x="15973420" y="9997194"/>
                <a:ext cx="2519524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" name="Google Shape;130;p4"/>
              <p:cNvSpPr/>
              <p:nvPr/>
            </p:nvSpPr>
            <p:spPr>
              <a:xfrm rot="10800000">
                <a:off x="5054390" y="0"/>
                <a:ext cx="7470897" cy="799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" name="Google Shape;131;p4"/>
              <p:cNvSpPr/>
              <p:nvPr/>
            </p:nvSpPr>
            <p:spPr>
              <a:xfrm rot="10800000">
                <a:off x="16923584" y="1359842"/>
                <a:ext cx="3079905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" name="Google Shape;132;p4"/>
            <p:cNvSpPr/>
            <p:nvPr/>
          </p:nvSpPr>
          <p:spPr>
            <a:xfrm rot="17134360">
              <a:off x="4199829" y="9390389"/>
              <a:ext cx="820509" cy="259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" name="Google Shape;133;p4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11" name="Google Shape;134;p4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135;p4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136;p4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" name="Google Shape;137;p4"/>
          <p:cNvSpPr/>
          <p:nvPr/>
        </p:nvSpPr>
        <p:spPr>
          <a:xfrm flipH="1" rot="15862408">
            <a:off x="-3924793" y="7276210"/>
            <a:ext cx="9431169" cy="940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919999" y="3242005"/>
            <a:ext cx="20544003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" name="Google Shape;140;p4"/>
          <p:cNvGrpSpPr/>
          <p:nvPr/>
        </p:nvGrpSpPr>
        <p:grpSpPr>
          <a:xfrm>
            <a:off x="-1033683" y="-106599"/>
            <a:ext cx="5115578" cy="2586665"/>
            <a:chOff x="0" y="0"/>
            <a:chExt cx="5115576" cy="2586664"/>
          </a:xfrm>
        </p:grpSpPr>
        <p:sp>
          <p:nvSpPr>
            <p:cNvPr id="18" name="Google Shape;141;p4"/>
            <p:cNvSpPr/>
            <p:nvPr/>
          </p:nvSpPr>
          <p:spPr>
            <a:xfrm flipH="1" rot="162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42;p4"/>
            <p:cNvSpPr/>
            <p:nvPr/>
          </p:nvSpPr>
          <p:spPr>
            <a:xfrm flipH="1" rot="16200000">
              <a:off x="397220" y="448084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1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05579" y="12974862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G_5556.png" descr="IMG_5556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24990" t="23570" r="23570" b="31048"/>
          <a:stretch>
            <a:fillRect/>
          </a:stretch>
        </p:blipFill>
        <p:spPr>
          <a:xfrm>
            <a:off x="205579" y="806091"/>
            <a:ext cx="2834923" cy="250104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2504;p41"/>
          <p:cNvSpPr/>
          <p:nvPr/>
        </p:nvSpPr>
        <p:spPr>
          <a:xfrm rot="10800000">
            <a:off x="10118725" y="7856471"/>
            <a:ext cx="4146782" cy="465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89" name="Google Shape;2505;p41"/>
          <p:cNvGrpSpPr/>
          <p:nvPr/>
        </p:nvGrpSpPr>
        <p:grpSpPr>
          <a:xfrm>
            <a:off x="18009741" y="6111872"/>
            <a:ext cx="5115247" cy="6336422"/>
            <a:chOff x="119" y="119"/>
            <a:chExt cx="5115245" cy="6336421"/>
          </a:xfrm>
        </p:grpSpPr>
        <p:sp>
          <p:nvSpPr>
            <p:cNvPr id="407" name="Google Shape;2506;p41"/>
            <p:cNvSpPr/>
            <p:nvPr/>
          </p:nvSpPr>
          <p:spPr>
            <a:xfrm>
              <a:off x="904517" y="242052"/>
              <a:ext cx="4210849" cy="418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lnTo>
                    <a:pt x="10342" y="30"/>
                  </a:lnTo>
                  <a:lnTo>
                    <a:pt x="9869" y="59"/>
                  </a:lnTo>
                  <a:lnTo>
                    <a:pt x="8953" y="178"/>
                  </a:lnTo>
                  <a:lnTo>
                    <a:pt x="8067" y="357"/>
                  </a:lnTo>
                  <a:lnTo>
                    <a:pt x="7239" y="565"/>
                  </a:lnTo>
                  <a:lnTo>
                    <a:pt x="6441" y="833"/>
                  </a:lnTo>
                  <a:lnTo>
                    <a:pt x="5733" y="1101"/>
                  </a:lnTo>
                  <a:lnTo>
                    <a:pt x="5112" y="1369"/>
                  </a:lnTo>
                  <a:lnTo>
                    <a:pt x="4521" y="1636"/>
                  </a:lnTo>
                  <a:lnTo>
                    <a:pt x="4048" y="1874"/>
                  </a:lnTo>
                  <a:lnTo>
                    <a:pt x="3398" y="2231"/>
                  </a:lnTo>
                  <a:lnTo>
                    <a:pt x="3161" y="2380"/>
                  </a:lnTo>
                  <a:lnTo>
                    <a:pt x="2630" y="2886"/>
                  </a:lnTo>
                  <a:lnTo>
                    <a:pt x="2127" y="3451"/>
                  </a:lnTo>
                  <a:lnTo>
                    <a:pt x="1536" y="4106"/>
                  </a:lnTo>
                  <a:lnTo>
                    <a:pt x="945" y="4820"/>
                  </a:lnTo>
                  <a:lnTo>
                    <a:pt x="679" y="5177"/>
                  </a:lnTo>
                  <a:lnTo>
                    <a:pt x="443" y="5563"/>
                  </a:lnTo>
                  <a:lnTo>
                    <a:pt x="236" y="5891"/>
                  </a:lnTo>
                  <a:lnTo>
                    <a:pt x="118" y="6218"/>
                  </a:lnTo>
                  <a:lnTo>
                    <a:pt x="30" y="6545"/>
                  </a:lnTo>
                  <a:lnTo>
                    <a:pt x="0" y="6664"/>
                  </a:lnTo>
                  <a:lnTo>
                    <a:pt x="0" y="6813"/>
                  </a:lnTo>
                  <a:lnTo>
                    <a:pt x="59" y="7081"/>
                  </a:lnTo>
                  <a:lnTo>
                    <a:pt x="148" y="7378"/>
                  </a:lnTo>
                  <a:lnTo>
                    <a:pt x="266" y="7706"/>
                  </a:lnTo>
                  <a:lnTo>
                    <a:pt x="413" y="8063"/>
                  </a:lnTo>
                  <a:lnTo>
                    <a:pt x="768" y="8777"/>
                  </a:lnTo>
                  <a:lnTo>
                    <a:pt x="1152" y="9491"/>
                  </a:lnTo>
                  <a:lnTo>
                    <a:pt x="1536" y="10145"/>
                  </a:lnTo>
                  <a:lnTo>
                    <a:pt x="1891" y="10681"/>
                  </a:lnTo>
                  <a:lnTo>
                    <a:pt x="2216" y="11157"/>
                  </a:lnTo>
                  <a:lnTo>
                    <a:pt x="2187" y="11543"/>
                  </a:lnTo>
                  <a:lnTo>
                    <a:pt x="2127" y="12496"/>
                  </a:lnTo>
                  <a:lnTo>
                    <a:pt x="2097" y="13150"/>
                  </a:lnTo>
                  <a:lnTo>
                    <a:pt x="2127" y="13894"/>
                  </a:lnTo>
                  <a:lnTo>
                    <a:pt x="2157" y="14697"/>
                  </a:lnTo>
                  <a:lnTo>
                    <a:pt x="2246" y="15560"/>
                  </a:lnTo>
                  <a:lnTo>
                    <a:pt x="2364" y="16423"/>
                  </a:lnTo>
                  <a:lnTo>
                    <a:pt x="2541" y="17286"/>
                  </a:lnTo>
                  <a:lnTo>
                    <a:pt x="2659" y="17732"/>
                  </a:lnTo>
                  <a:lnTo>
                    <a:pt x="2777" y="18149"/>
                  </a:lnTo>
                  <a:lnTo>
                    <a:pt x="2925" y="18535"/>
                  </a:lnTo>
                  <a:lnTo>
                    <a:pt x="3102" y="18922"/>
                  </a:lnTo>
                  <a:lnTo>
                    <a:pt x="3309" y="19309"/>
                  </a:lnTo>
                  <a:lnTo>
                    <a:pt x="3516" y="19666"/>
                  </a:lnTo>
                  <a:lnTo>
                    <a:pt x="3753" y="19994"/>
                  </a:lnTo>
                  <a:lnTo>
                    <a:pt x="4018" y="20291"/>
                  </a:lnTo>
                  <a:lnTo>
                    <a:pt x="4284" y="20559"/>
                  </a:lnTo>
                  <a:lnTo>
                    <a:pt x="4610" y="20796"/>
                  </a:lnTo>
                  <a:lnTo>
                    <a:pt x="4964" y="21005"/>
                  </a:lnTo>
                  <a:lnTo>
                    <a:pt x="5318" y="21184"/>
                  </a:lnTo>
                  <a:lnTo>
                    <a:pt x="5703" y="21332"/>
                  </a:lnTo>
                  <a:lnTo>
                    <a:pt x="6116" y="21451"/>
                  </a:lnTo>
                  <a:lnTo>
                    <a:pt x="6559" y="21511"/>
                  </a:lnTo>
                  <a:lnTo>
                    <a:pt x="6974" y="21570"/>
                  </a:lnTo>
                  <a:lnTo>
                    <a:pt x="7446" y="21600"/>
                  </a:lnTo>
                  <a:lnTo>
                    <a:pt x="8362" y="21600"/>
                  </a:lnTo>
                  <a:lnTo>
                    <a:pt x="8835" y="21570"/>
                  </a:lnTo>
                  <a:lnTo>
                    <a:pt x="9308" y="21511"/>
                  </a:lnTo>
                  <a:lnTo>
                    <a:pt x="9780" y="21422"/>
                  </a:lnTo>
                  <a:lnTo>
                    <a:pt x="10756" y="21213"/>
                  </a:lnTo>
                  <a:lnTo>
                    <a:pt x="11701" y="20975"/>
                  </a:lnTo>
                  <a:lnTo>
                    <a:pt x="12617" y="20678"/>
                  </a:lnTo>
                  <a:lnTo>
                    <a:pt x="13474" y="20321"/>
                  </a:lnTo>
                  <a:lnTo>
                    <a:pt x="14302" y="19964"/>
                  </a:lnTo>
                  <a:lnTo>
                    <a:pt x="15040" y="19606"/>
                  </a:lnTo>
                  <a:lnTo>
                    <a:pt x="15720" y="19220"/>
                  </a:lnTo>
                  <a:lnTo>
                    <a:pt x="16252" y="18863"/>
                  </a:lnTo>
                  <a:lnTo>
                    <a:pt x="16695" y="18535"/>
                  </a:lnTo>
                  <a:lnTo>
                    <a:pt x="17020" y="18208"/>
                  </a:lnTo>
                  <a:lnTo>
                    <a:pt x="17108" y="18089"/>
                  </a:lnTo>
                  <a:lnTo>
                    <a:pt x="17168" y="17970"/>
                  </a:lnTo>
                  <a:lnTo>
                    <a:pt x="17345" y="17970"/>
                  </a:lnTo>
                  <a:lnTo>
                    <a:pt x="17759" y="18000"/>
                  </a:lnTo>
                  <a:lnTo>
                    <a:pt x="18054" y="17970"/>
                  </a:lnTo>
                  <a:lnTo>
                    <a:pt x="18379" y="17941"/>
                  </a:lnTo>
                  <a:lnTo>
                    <a:pt x="18734" y="17881"/>
                  </a:lnTo>
                  <a:lnTo>
                    <a:pt x="19118" y="17792"/>
                  </a:lnTo>
                  <a:lnTo>
                    <a:pt x="19502" y="17673"/>
                  </a:lnTo>
                  <a:lnTo>
                    <a:pt x="19886" y="17494"/>
                  </a:lnTo>
                  <a:lnTo>
                    <a:pt x="20270" y="17256"/>
                  </a:lnTo>
                  <a:lnTo>
                    <a:pt x="20595" y="16959"/>
                  </a:lnTo>
                  <a:lnTo>
                    <a:pt x="20772" y="16780"/>
                  </a:lnTo>
                  <a:lnTo>
                    <a:pt x="20921" y="16602"/>
                  </a:lnTo>
                  <a:lnTo>
                    <a:pt x="21068" y="16394"/>
                  </a:lnTo>
                  <a:lnTo>
                    <a:pt x="21187" y="16155"/>
                  </a:lnTo>
                  <a:lnTo>
                    <a:pt x="21334" y="15917"/>
                  </a:lnTo>
                  <a:lnTo>
                    <a:pt x="21423" y="15650"/>
                  </a:lnTo>
                  <a:lnTo>
                    <a:pt x="21511" y="15352"/>
                  </a:lnTo>
                  <a:lnTo>
                    <a:pt x="21600" y="15054"/>
                  </a:lnTo>
                  <a:lnTo>
                    <a:pt x="18438" y="13031"/>
                  </a:lnTo>
                  <a:lnTo>
                    <a:pt x="18468" y="12525"/>
                  </a:lnTo>
                  <a:lnTo>
                    <a:pt x="18468" y="10383"/>
                  </a:lnTo>
                  <a:lnTo>
                    <a:pt x="18409" y="9431"/>
                  </a:lnTo>
                  <a:lnTo>
                    <a:pt x="18320" y="8360"/>
                  </a:lnTo>
                  <a:lnTo>
                    <a:pt x="18143" y="7289"/>
                  </a:lnTo>
                  <a:lnTo>
                    <a:pt x="17936" y="6159"/>
                  </a:lnTo>
                  <a:lnTo>
                    <a:pt x="17818" y="5593"/>
                  </a:lnTo>
                  <a:lnTo>
                    <a:pt x="17670" y="5058"/>
                  </a:lnTo>
                  <a:lnTo>
                    <a:pt x="17493" y="4522"/>
                  </a:lnTo>
                  <a:lnTo>
                    <a:pt x="17286" y="3987"/>
                  </a:lnTo>
                  <a:lnTo>
                    <a:pt x="17079" y="3481"/>
                  </a:lnTo>
                  <a:lnTo>
                    <a:pt x="16813" y="3005"/>
                  </a:lnTo>
                  <a:lnTo>
                    <a:pt x="16547" y="2559"/>
                  </a:lnTo>
                  <a:lnTo>
                    <a:pt x="16252" y="2112"/>
                  </a:lnTo>
                  <a:lnTo>
                    <a:pt x="15927" y="1725"/>
                  </a:lnTo>
                  <a:lnTo>
                    <a:pt x="15572" y="1369"/>
                  </a:lnTo>
                  <a:lnTo>
                    <a:pt x="15188" y="1071"/>
                  </a:lnTo>
                  <a:lnTo>
                    <a:pt x="14745" y="773"/>
                  </a:lnTo>
                  <a:lnTo>
                    <a:pt x="14302" y="565"/>
                  </a:lnTo>
                  <a:lnTo>
                    <a:pt x="13799" y="387"/>
                  </a:lnTo>
                  <a:lnTo>
                    <a:pt x="13297" y="268"/>
                  </a:lnTo>
                  <a:lnTo>
                    <a:pt x="12795" y="178"/>
                  </a:lnTo>
                  <a:lnTo>
                    <a:pt x="12292" y="89"/>
                  </a:lnTo>
                  <a:lnTo>
                    <a:pt x="11790" y="30"/>
                  </a:lnTo>
                  <a:lnTo>
                    <a:pt x="11317" y="30"/>
                  </a:lnTo>
                  <a:lnTo>
                    <a:pt x="10815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508;p41"/>
            <p:cNvSpPr/>
            <p:nvPr/>
          </p:nvSpPr>
          <p:spPr>
            <a:xfrm>
              <a:off x="2649861" y="4654529"/>
              <a:ext cx="1998912" cy="84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59" y="3381"/>
                  </a:lnTo>
                  <a:lnTo>
                    <a:pt x="2241" y="6758"/>
                  </a:lnTo>
                  <a:lnTo>
                    <a:pt x="3735" y="10727"/>
                  </a:lnTo>
                  <a:lnTo>
                    <a:pt x="5353" y="14545"/>
                  </a:lnTo>
                  <a:lnTo>
                    <a:pt x="6225" y="16457"/>
                  </a:lnTo>
                  <a:lnTo>
                    <a:pt x="7096" y="18072"/>
                  </a:lnTo>
                  <a:lnTo>
                    <a:pt x="7905" y="19394"/>
                  </a:lnTo>
                  <a:lnTo>
                    <a:pt x="8715" y="20572"/>
                  </a:lnTo>
                  <a:lnTo>
                    <a:pt x="9462" y="21306"/>
                  </a:lnTo>
                  <a:lnTo>
                    <a:pt x="9835" y="21453"/>
                  </a:lnTo>
                  <a:lnTo>
                    <a:pt x="10146" y="21600"/>
                  </a:lnTo>
                  <a:lnTo>
                    <a:pt x="10832" y="21453"/>
                  </a:lnTo>
                  <a:lnTo>
                    <a:pt x="11516" y="21013"/>
                  </a:lnTo>
                  <a:lnTo>
                    <a:pt x="12263" y="20275"/>
                  </a:lnTo>
                  <a:lnTo>
                    <a:pt x="12948" y="19394"/>
                  </a:lnTo>
                  <a:lnTo>
                    <a:pt x="13695" y="18366"/>
                  </a:lnTo>
                  <a:lnTo>
                    <a:pt x="15064" y="15723"/>
                  </a:lnTo>
                  <a:lnTo>
                    <a:pt x="15749" y="14398"/>
                  </a:lnTo>
                  <a:lnTo>
                    <a:pt x="16931" y="11608"/>
                  </a:lnTo>
                  <a:lnTo>
                    <a:pt x="17866" y="9258"/>
                  </a:lnTo>
                  <a:lnTo>
                    <a:pt x="18675" y="6905"/>
                  </a:lnTo>
                  <a:lnTo>
                    <a:pt x="19110" y="7493"/>
                  </a:lnTo>
                  <a:lnTo>
                    <a:pt x="20106" y="8668"/>
                  </a:lnTo>
                  <a:lnTo>
                    <a:pt x="20667" y="9258"/>
                  </a:lnTo>
                  <a:lnTo>
                    <a:pt x="21164" y="9552"/>
                  </a:lnTo>
                  <a:lnTo>
                    <a:pt x="21476" y="9552"/>
                  </a:lnTo>
                  <a:lnTo>
                    <a:pt x="21538" y="9405"/>
                  </a:lnTo>
                  <a:lnTo>
                    <a:pt x="21600" y="9111"/>
                  </a:lnTo>
                  <a:lnTo>
                    <a:pt x="21538" y="8668"/>
                  </a:lnTo>
                  <a:lnTo>
                    <a:pt x="21476" y="8227"/>
                  </a:lnTo>
                  <a:lnTo>
                    <a:pt x="21040" y="6905"/>
                  </a:lnTo>
                  <a:lnTo>
                    <a:pt x="20418" y="5584"/>
                  </a:lnTo>
                  <a:lnTo>
                    <a:pt x="19732" y="4115"/>
                  </a:lnTo>
                  <a:lnTo>
                    <a:pt x="18426" y="1615"/>
                  </a:lnTo>
                  <a:lnTo>
                    <a:pt x="17866" y="587"/>
                  </a:lnTo>
                  <a:lnTo>
                    <a:pt x="12138" y="9258"/>
                  </a:lnTo>
                  <a:lnTo>
                    <a:pt x="684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510;p41"/>
            <p:cNvSpPr/>
            <p:nvPr/>
          </p:nvSpPr>
          <p:spPr>
            <a:xfrm>
              <a:off x="4061154" y="4677559"/>
              <a:ext cx="501258" cy="40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0" y="0"/>
                  </a:moveTo>
                  <a:lnTo>
                    <a:pt x="0" y="8333"/>
                  </a:lnTo>
                  <a:lnTo>
                    <a:pt x="7696" y="21600"/>
                  </a:lnTo>
                  <a:lnTo>
                    <a:pt x="12167" y="15734"/>
                  </a:lnTo>
                  <a:lnTo>
                    <a:pt x="13656" y="13267"/>
                  </a:lnTo>
                  <a:lnTo>
                    <a:pt x="16385" y="15117"/>
                  </a:lnTo>
                  <a:lnTo>
                    <a:pt x="18866" y="16659"/>
                  </a:lnTo>
                  <a:lnTo>
                    <a:pt x="21600" y="18208"/>
                  </a:lnTo>
                  <a:lnTo>
                    <a:pt x="20111" y="9875"/>
                  </a:lnTo>
                  <a:lnTo>
                    <a:pt x="16633" y="6174"/>
                  </a:lnTo>
                  <a:lnTo>
                    <a:pt x="13656" y="3084"/>
                  </a:lnTo>
                  <a:lnTo>
                    <a:pt x="1043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512;p41"/>
            <p:cNvSpPr/>
            <p:nvPr/>
          </p:nvSpPr>
          <p:spPr>
            <a:xfrm>
              <a:off x="4153392" y="4573925"/>
              <a:ext cx="604892" cy="54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01" y="0"/>
                  </a:moveTo>
                  <a:lnTo>
                    <a:pt x="3084" y="455"/>
                  </a:lnTo>
                  <a:lnTo>
                    <a:pt x="1850" y="1591"/>
                  </a:lnTo>
                  <a:lnTo>
                    <a:pt x="617" y="3182"/>
                  </a:lnTo>
                  <a:lnTo>
                    <a:pt x="0" y="4318"/>
                  </a:lnTo>
                  <a:lnTo>
                    <a:pt x="0" y="4545"/>
                  </a:lnTo>
                  <a:lnTo>
                    <a:pt x="411" y="5000"/>
                  </a:lnTo>
                  <a:lnTo>
                    <a:pt x="1439" y="6364"/>
                  </a:lnTo>
                  <a:lnTo>
                    <a:pt x="5350" y="10005"/>
                  </a:lnTo>
                  <a:lnTo>
                    <a:pt x="10695" y="15004"/>
                  </a:lnTo>
                  <a:lnTo>
                    <a:pt x="10284" y="14777"/>
                  </a:lnTo>
                  <a:lnTo>
                    <a:pt x="9256" y="14323"/>
                  </a:lnTo>
                  <a:lnTo>
                    <a:pt x="7611" y="13868"/>
                  </a:lnTo>
                  <a:lnTo>
                    <a:pt x="6994" y="13868"/>
                  </a:lnTo>
                  <a:lnTo>
                    <a:pt x="6172" y="14095"/>
                  </a:lnTo>
                  <a:lnTo>
                    <a:pt x="5555" y="14550"/>
                  </a:lnTo>
                  <a:lnTo>
                    <a:pt x="5350" y="15004"/>
                  </a:lnTo>
                  <a:lnTo>
                    <a:pt x="5144" y="15686"/>
                  </a:lnTo>
                  <a:lnTo>
                    <a:pt x="4934" y="16368"/>
                  </a:lnTo>
                  <a:lnTo>
                    <a:pt x="5144" y="18191"/>
                  </a:lnTo>
                  <a:lnTo>
                    <a:pt x="5555" y="19782"/>
                  </a:lnTo>
                  <a:lnTo>
                    <a:pt x="5555" y="20009"/>
                  </a:lnTo>
                  <a:lnTo>
                    <a:pt x="5966" y="20236"/>
                  </a:lnTo>
                  <a:lnTo>
                    <a:pt x="6583" y="20464"/>
                  </a:lnTo>
                  <a:lnTo>
                    <a:pt x="7611" y="20691"/>
                  </a:lnTo>
                  <a:lnTo>
                    <a:pt x="8639" y="20691"/>
                  </a:lnTo>
                  <a:lnTo>
                    <a:pt x="10695" y="20236"/>
                  </a:lnTo>
                  <a:lnTo>
                    <a:pt x="11517" y="20009"/>
                  </a:lnTo>
                  <a:lnTo>
                    <a:pt x="12957" y="20464"/>
                  </a:lnTo>
                  <a:lnTo>
                    <a:pt x="16045" y="21373"/>
                  </a:lnTo>
                  <a:lnTo>
                    <a:pt x="17689" y="21600"/>
                  </a:lnTo>
                  <a:lnTo>
                    <a:pt x="19334" y="21600"/>
                  </a:lnTo>
                  <a:lnTo>
                    <a:pt x="21185" y="20918"/>
                  </a:lnTo>
                  <a:lnTo>
                    <a:pt x="21390" y="20464"/>
                  </a:lnTo>
                  <a:lnTo>
                    <a:pt x="21600" y="19782"/>
                  </a:lnTo>
                  <a:lnTo>
                    <a:pt x="21185" y="18646"/>
                  </a:lnTo>
                  <a:lnTo>
                    <a:pt x="20568" y="17509"/>
                  </a:lnTo>
                  <a:lnTo>
                    <a:pt x="19540" y="15914"/>
                  </a:lnTo>
                  <a:lnTo>
                    <a:pt x="16867" y="12732"/>
                  </a:lnTo>
                  <a:lnTo>
                    <a:pt x="13783" y="9095"/>
                  </a:lnTo>
                  <a:lnTo>
                    <a:pt x="10489" y="5682"/>
                  </a:lnTo>
                  <a:lnTo>
                    <a:pt x="7406" y="2727"/>
                  </a:lnTo>
                  <a:lnTo>
                    <a:pt x="5144" y="682"/>
                  </a:lnTo>
                  <a:lnTo>
                    <a:pt x="411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514;p41"/>
            <p:cNvSpPr/>
            <p:nvPr/>
          </p:nvSpPr>
          <p:spPr>
            <a:xfrm>
              <a:off x="4153392" y="4671801"/>
              <a:ext cx="322538" cy="42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4" y="21600"/>
                  </a:moveTo>
                  <a:close/>
                  <a:moveTo>
                    <a:pt x="21600" y="20725"/>
                  </a:moveTo>
                  <a:lnTo>
                    <a:pt x="18901" y="21308"/>
                  </a:lnTo>
                  <a:lnTo>
                    <a:pt x="14660" y="21600"/>
                  </a:lnTo>
                  <a:lnTo>
                    <a:pt x="18901" y="21308"/>
                  </a:lnTo>
                  <a:lnTo>
                    <a:pt x="21600" y="20725"/>
                  </a:lnTo>
                  <a:close/>
                  <a:moveTo>
                    <a:pt x="0" y="583"/>
                  </a:moveTo>
                  <a:close/>
                  <a:moveTo>
                    <a:pt x="0" y="583"/>
                  </a:moveTo>
                  <a:close/>
                  <a:moveTo>
                    <a:pt x="386" y="292"/>
                  </a:moveTo>
                  <a:lnTo>
                    <a:pt x="0" y="583"/>
                  </a:lnTo>
                  <a:lnTo>
                    <a:pt x="386" y="292"/>
                  </a:lnTo>
                  <a:close/>
                  <a:moveTo>
                    <a:pt x="386" y="0"/>
                  </a:moveTo>
                  <a:lnTo>
                    <a:pt x="386" y="29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526;p41"/>
            <p:cNvSpPr/>
            <p:nvPr/>
          </p:nvSpPr>
          <p:spPr>
            <a:xfrm>
              <a:off x="4291571" y="4925249"/>
              <a:ext cx="63453" cy="6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800" y="1800"/>
                  </a:lnTo>
                  <a:lnTo>
                    <a:pt x="5921" y="5400"/>
                  </a:lnTo>
                  <a:lnTo>
                    <a:pt x="2001" y="9000"/>
                  </a:lnTo>
                  <a:lnTo>
                    <a:pt x="0" y="16200"/>
                  </a:lnTo>
                  <a:lnTo>
                    <a:pt x="0" y="21600"/>
                  </a:lnTo>
                  <a:lnTo>
                    <a:pt x="0" y="16200"/>
                  </a:lnTo>
                  <a:lnTo>
                    <a:pt x="2001" y="9000"/>
                  </a:lnTo>
                  <a:lnTo>
                    <a:pt x="5921" y="5400"/>
                  </a:lnTo>
                  <a:lnTo>
                    <a:pt x="11800" y="1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529;p41"/>
            <p:cNvSpPr/>
            <p:nvPr/>
          </p:nvSpPr>
          <p:spPr>
            <a:xfrm>
              <a:off x="4153392" y="4596955"/>
              <a:ext cx="575985" cy="5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1" y="0"/>
                  </a:moveTo>
                  <a:lnTo>
                    <a:pt x="1295" y="1661"/>
                  </a:lnTo>
                  <a:lnTo>
                    <a:pt x="216" y="3084"/>
                  </a:lnTo>
                  <a:lnTo>
                    <a:pt x="216" y="3322"/>
                  </a:lnTo>
                  <a:lnTo>
                    <a:pt x="0" y="3559"/>
                  </a:lnTo>
                  <a:lnTo>
                    <a:pt x="432" y="4508"/>
                  </a:lnTo>
                  <a:lnTo>
                    <a:pt x="1727" y="5931"/>
                  </a:lnTo>
                  <a:lnTo>
                    <a:pt x="5618" y="9732"/>
                  </a:lnTo>
                  <a:lnTo>
                    <a:pt x="11232" y="14715"/>
                  </a:lnTo>
                  <a:lnTo>
                    <a:pt x="9936" y="14003"/>
                  </a:lnTo>
                  <a:lnTo>
                    <a:pt x="8857" y="13766"/>
                  </a:lnTo>
                  <a:lnTo>
                    <a:pt x="7561" y="13528"/>
                  </a:lnTo>
                  <a:lnTo>
                    <a:pt x="6482" y="13766"/>
                  </a:lnTo>
                  <a:lnTo>
                    <a:pt x="5834" y="14240"/>
                  </a:lnTo>
                  <a:lnTo>
                    <a:pt x="5402" y="14715"/>
                  </a:lnTo>
                  <a:lnTo>
                    <a:pt x="5182" y="15664"/>
                  </a:lnTo>
                  <a:lnTo>
                    <a:pt x="5182" y="16375"/>
                  </a:lnTo>
                  <a:lnTo>
                    <a:pt x="5402" y="18041"/>
                  </a:lnTo>
                  <a:lnTo>
                    <a:pt x="5834" y="19702"/>
                  </a:lnTo>
                  <a:lnTo>
                    <a:pt x="6050" y="20176"/>
                  </a:lnTo>
                  <a:lnTo>
                    <a:pt x="6482" y="20414"/>
                  </a:lnTo>
                  <a:lnTo>
                    <a:pt x="7993" y="20651"/>
                  </a:lnTo>
                  <a:lnTo>
                    <a:pt x="8209" y="20651"/>
                  </a:lnTo>
                  <a:lnTo>
                    <a:pt x="10584" y="20414"/>
                  </a:lnTo>
                  <a:lnTo>
                    <a:pt x="12095" y="19939"/>
                  </a:lnTo>
                  <a:lnTo>
                    <a:pt x="14691" y="20888"/>
                  </a:lnTo>
                  <a:lnTo>
                    <a:pt x="17066" y="21363"/>
                  </a:lnTo>
                  <a:lnTo>
                    <a:pt x="19441" y="21600"/>
                  </a:lnTo>
                  <a:lnTo>
                    <a:pt x="21600" y="21125"/>
                  </a:lnTo>
                  <a:lnTo>
                    <a:pt x="20089" y="18753"/>
                  </a:lnTo>
                  <a:lnTo>
                    <a:pt x="17930" y="15901"/>
                  </a:lnTo>
                  <a:lnTo>
                    <a:pt x="15339" y="12817"/>
                  </a:lnTo>
                  <a:lnTo>
                    <a:pt x="12527" y="9732"/>
                  </a:lnTo>
                  <a:lnTo>
                    <a:pt x="6698" y="3796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531;p41"/>
            <p:cNvSpPr/>
            <p:nvPr/>
          </p:nvSpPr>
          <p:spPr>
            <a:xfrm>
              <a:off x="3197178" y="4931006"/>
              <a:ext cx="501138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15" y="0"/>
                  </a:moveTo>
                  <a:lnTo>
                    <a:pt x="10428" y="8582"/>
                  </a:lnTo>
                  <a:lnTo>
                    <a:pt x="0" y="17756"/>
                  </a:lnTo>
                  <a:lnTo>
                    <a:pt x="3971" y="21600"/>
                  </a:lnTo>
                  <a:lnTo>
                    <a:pt x="21600" y="1774"/>
                  </a:lnTo>
                  <a:lnTo>
                    <a:pt x="1961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533;p41"/>
            <p:cNvSpPr/>
            <p:nvPr/>
          </p:nvSpPr>
          <p:spPr>
            <a:xfrm>
              <a:off x="2125694" y="4573925"/>
              <a:ext cx="1653226" cy="172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6" y="2664"/>
                  </a:lnTo>
                  <a:lnTo>
                    <a:pt x="527" y="5472"/>
                  </a:lnTo>
                  <a:lnTo>
                    <a:pt x="1053" y="8712"/>
                  </a:lnTo>
                  <a:lnTo>
                    <a:pt x="1354" y="10367"/>
                  </a:lnTo>
                  <a:lnTo>
                    <a:pt x="1732" y="11952"/>
                  </a:lnTo>
                  <a:lnTo>
                    <a:pt x="2183" y="13463"/>
                  </a:lnTo>
                  <a:lnTo>
                    <a:pt x="2634" y="14904"/>
                  </a:lnTo>
                  <a:lnTo>
                    <a:pt x="3161" y="16056"/>
                  </a:lnTo>
                  <a:lnTo>
                    <a:pt x="3462" y="16559"/>
                  </a:lnTo>
                  <a:lnTo>
                    <a:pt x="3838" y="17065"/>
                  </a:lnTo>
                  <a:lnTo>
                    <a:pt x="4139" y="17425"/>
                  </a:lnTo>
                  <a:lnTo>
                    <a:pt x="4517" y="17712"/>
                  </a:lnTo>
                  <a:lnTo>
                    <a:pt x="4893" y="17928"/>
                  </a:lnTo>
                  <a:lnTo>
                    <a:pt x="5269" y="18072"/>
                  </a:lnTo>
                  <a:lnTo>
                    <a:pt x="6096" y="18216"/>
                  </a:lnTo>
                  <a:lnTo>
                    <a:pt x="6999" y="18360"/>
                  </a:lnTo>
                  <a:lnTo>
                    <a:pt x="8956" y="18504"/>
                  </a:lnTo>
                  <a:lnTo>
                    <a:pt x="10989" y="18576"/>
                  </a:lnTo>
                  <a:lnTo>
                    <a:pt x="13020" y="18576"/>
                  </a:lnTo>
                  <a:lnTo>
                    <a:pt x="16256" y="18432"/>
                  </a:lnTo>
                  <a:lnTo>
                    <a:pt x="17612" y="18360"/>
                  </a:lnTo>
                  <a:lnTo>
                    <a:pt x="18138" y="19008"/>
                  </a:lnTo>
                  <a:lnTo>
                    <a:pt x="19342" y="20233"/>
                  </a:lnTo>
                  <a:lnTo>
                    <a:pt x="20020" y="20880"/>
                  </a:lnTo>
                  <a:lnTo>
                    <a:pt x="20622" y="21384"/>
                  </a:lnTo>
                  <a:lnTo>
                    <a:pt x="20923" y="21528"/>
                  </a:lnTo>
                  <a:lnTo>
                    <a:pt x="21149" y="21600"/>
                  </a:lnTo>
                  <a:lnTo>
                    <a:pt x="21374" y="21600"/>
                  </a:lnTo>
                  <a:lnTo>
                    <a:pt x="21525" y="21528"/>
                  </a:lnTo>
                  <a:lnTo>
                    <a:pt x="21600" y="21312"/>
                  </a:lnTo>
                  <a:lnTo>
                    <a:pt x="21600" y="20952"/>
                  </a:lnTo>
                  <a:lnTo>
                    <a:pt x="21374" y="20017"/>
                  </a:lnTo>
                  <a:lnTo>
                    <a:pt x="20923" y="18864"/>
                  </a:lnTo>
                  <a:lnTo>
                    <a:pt x="20396" y="17568"/>
                  </a:lnTo>
                  <a:lnTo>
                    <a:pt x="19419" y="15264"/>
                  </a:lnTo>
                  <a:lnTo>
                    <a:pt x="18890" y="14257"/>
                  </a:lnTo>
                  <a:lnTo>
                    <a:pt x="17687" y="14257"/>
                  </a:lnTo>
                  <a:lnTo>
                    <a:pt x="14902" y="14113"/>
                  </a:lnTo>
                  <a:lnTo>
                    <a:pt x="13396" y="13895"/>
                  </a:lnTo>
                  <a:lnTo>
                    <a:pt x="11967" y="13679"/>
                  </a:lnTo>
                  <a:lnTo>
                    <a:pt x="11365" y="13535"/>
                  </a:lnTo>
                  <a:lnTo>
                    <a:pt x="10838" y="13391"/>
                  </a:lnTo>
                  <a:lnTo>
                    <a:pt x="10385" y="13176"/>
                  </a:lnTo>
                  <a:lnTo>
                    <a:pt x="10160" y="12960"/>
                  </a:lnTo>
                  <a:lnTo>
                    <a:pt x="9934" y="12672"/>
                  </a:lnTo>
                  <a:lnTo>
                    <a:pt x="9708" y="12096"/>
                  </a:lnTo>
                  <a:lnTo>
                    <a:pt x="9182" y="10511"/>
                  </a:lnTo>
                  <a:lnTo>
                    <a:pt x="8655" y="8568"/>
                  </a:lnTo>
                  <a:lnTo>
                    <a:pt x="8129" y="6336"/>
                  </a:lnTo>
                  <a:lnTo>
                    <a:pt x="7300" y="2375"/>
                  </a:lnTo>
                  <a:lnTo>
                    <a:pt x="6999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535;p41"/>
            <p:cNvSpPr/>
            <p:nvPr/>
          </p:nvSpPr>
          <p:spPr>
            <a:xfrm>
              <a:off x="3289297" y="5702983"/>
              <a:ext cx="437806" cy="54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36" y="14016"/>
                  </a:lnTo>
                  <a:lnTo>
                    <a:pt x="9096" y="13556"/>
                  </a:lnTo>
                  <a:lnTo>
                    <a:pt x="11936" y="16312"/>
                  </a:lnTo>
                  <a:lnTo>
                    <a:pt x="15061" y="19073"/>
                  </a:lnTo>
                  <a:lnTo>
                    <a:pt x="18191" y="21600"/>
                  </a:lnTo>
                  <a:lnTo>
                    <a:pt x="21600" y="15164"/>
                  </a:lnTo>
                  <a:lnTo>
                    <a:pt x="19328" y="9881"/>
                  </a:lnTo>
                  <a:lnTo>
                    <a:pt x="16771" y="5283"/>
                  </a:lnTo>
                  <a:lnTo>
                    <a:pt x="13925" y="459"/>
                  </a:lnTo>
                  <a:lnTo>
                    <a:pt x="9664" y="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537;p41"/>
            <p:cNvSpPr/>
            <p:nvPr/>
          </p:nvSpPr>
          <p:spPr>
            <a:xfrm>
              <a:off x="3416081" y="5633773"/>
              <a:ext cx="397384" cy="70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511" y="354"/>
                  </a:lnTo>
                  <a:lnTo>
                    <a:pt x="5007" y="885"/>
                  </a:lnTo>
                  <a:lnTo>
                    <a:pt x="3129" y="1416"/>
                  </a:lnTo>
                  <a:lnTo>
                    <a:pt x="3129" y="1950"/>
                  </a:lnTo>
                  <a:lnTo>
                    <a:pt x="3755" y="3366"/>
                  </a:lnTo>
                  <a:lnTo>
                    <a:pt x="6259" y="7436"/>
                  </a:lnTo>
                  <a:lnTo>
                    <a:pt x="10327" y="13279"/>
                  </a:lnTo>
                  <a:lnTo>
                    <a:pt x="9701" y="12748"/>
                  </a:lnTo>
                  <a:lnTo>
                    <a:pt x="6885" y="11156"/>
                  </a:lnTo>
                  <a:lnTo>
                    <a:pt x="5946" y="10802"/>
                  </a:lnTo>
                  <a:lnTo>
                    <a:pt x="4694" y="10625"/>
                  </a:lnTo>
                  <a:lnTo>
                    <a:pt x="3755" y="10625"/>
                  </a:lnTo>
                  <a:lnTo>
                    <a:pt x="2817" y="10802"/>
                  </a:lnTo>
                  <a:lnTo>
                    <a:pt x="2191" y="11156"/>
                  </a:lnTo>
                  <a:lnTo>
                    <a:pt x="1565" y="11687"/>
                  </a:lnTo>
                  <a:lnTo>
                    <a:pt x="626" y="12925"/>
                  </a:lnTo>
                  <a:lnTo>
                    <a:pt x="0" y="13987"/>
                  </a:lnTo>
                  <a:lnTo>
                    <a:pt x="0" y="14341"/>
                  </a:lnTo>
                  <a:lnTo>
                    <a:pt x="313" y="14695"/>
                  </a:lnTo>
                  <a:lnTo>
                    <a:pt x="939" y="15226"/>
                  </a:lnTo>
                  <a:lnTo>
                    <a:pt x="2191" y="15580"/>
                  </a:lnTo>
                  <a:lnTo>
                    <a:pt x="3755" y="16114"/>
                  </a:lnTo>
                  <a:lnTo>
                    <a:pt x="6572" y="16645"/>
                  </a:lnTo>
                  <a:lnTo>
                    <a:pt x="7824" y="16999"/>
                  </a:lnTo>
                  <a:lnTo>
                    <a:pt x="9388" y="17707"/>
                  </a:lnTo>
                  <a:lnTo>
                    <a:pt x="12837" y="19653"/>
                  </a:lnTo>
                  <a:lnTo>
                    <a:pt x="15028" y="20538"/>
                  </a:lnTo>
                  <a:lnTo>
                    <a:pt x="17219" y="21246"/>
                  </a:lnTo>
                  <a:lnTo>
                    <a:pt x="19096" y="21600"/>
                  </a:lnTo>
                  <a:lnTo>
                    <a:pt x="20035" y="21600"/>
                  </a:lnTo>
                  <a:lnTo>
                    <a:pt x="20661" y="21423"/>
                  </a:lnTo>
                  <a:lnTo>
                    <a:pt x="21287" y="20892"/>
                  </a:lnTo>
                  <a:lnTo>
                    <a:pt x="21600" y="20184"/>
                  </a:lnTo>
                  <a:lnTo>
                    <a:pt x="21600" y="18946"/>
                  </a:lnTo>
                  <a:lnTo>
                    <a:pt x="21287" y="17530"/>
                  </a:lnTo>
                  <a:lnTo>
                    <a:pt x="20035" y="14164"/>
                  </a:lnTo>
                  <a:lnTo>
                    <a:pt x="18158" y="10448"/>
                  </a:lnTo>
                  <a:lnTo>
                    <a:pt x="16280" y="6728"/>
                  </a:lnTo>
                  <a:lnTo>
                    <a:pt x="14089" y="3543"/>
                  </a:lnTo>
                  <a:lnTo>
                    <a:pt x="12524" y="1062"/>
                  </a:lnTo>
                  <a:lnTo>
                    <a:pt x="11586" y="177"/>
                  </a:lnTo>
                  <a:lnTo>
                    <a:pt x="1096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539;p41"/>
            <p:cNvSpPr/>
            <p:nvPr/>
          </p:nvSpPr>
          <p:spPr>
            <a:xfrm>
              <a:off x="3416081" y="5668318"/>
              <a:ext cx="80605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9530"/>
                  </a:moveTo>
                  <a:lnTo>
                    <a:pt x="0" y="21600"/>
                  </a:lnTo>
                  <a:lnTo>
                    <a:pt x="3086" y="19530"/>
                  </a:lnTo>
                  <a:close/>
                  <a:moveTo>
                    <a:pt x="21600" y="0"/>
                  </a:moveTo>
                  <a:lnTo>
                    <a:pt x="15429" y="591"/>
                  </a:lnTo>
                  <a:lnTo>
                    <a:pt x="15429" y="1189"/>
                  </a:lnTo>
                  <a:lnTo>
                    <a:pt x="16971" y="2372"/>
                  </a:lnTo>
                  <a:lnTo>
                    <a:pt x="15429" y="1189"/>
                  </a:lnTo>
                  <a:lnTo>
                    <a:pt x="15429" y="59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541;p41"/>
            <p:cNvSpPr/>
            <p:nvPr/>
          </p:nvSpPr>
          <p:spPr>
            <a:xfrm>
              <a:off x="3427595" y="5714498"/>
              <a:ext cx="172725" cy="33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17133"/>
                  </a:moveTo>
                  <a:lnTo>
                    <a:pt x="5760" y="17505"/>
                  </a:lnTo>
                  <a:lnTo>
                    <a:pt x="3600" y="18249"/>
                  </a:lnTo>
                  <a:lnTo>
                    <a:pt x="1440" y="19739"/>
                  </a:lnTo>
                  <a:lnTo>
                    <a:pt x="0" y="21600"/>
                  </a:lnTo>
                  <a:lnTo>
                    <a:pt x="1440" y="19739"/>
                  </a:lnTo>
                  <a:lnTo>
                    <a:pt x="3600" y="18249"/>
                  </a:lnTo>
                  <a:lnTo>
                    <a:pt x="5760" y="17505"/>
                  </a:lnTo>
                  <a:lnTo>
                    <a:pt x="8640" y="17133"/>
                  </a:lnTo>
                  <a:close/>
                  <a:moveTo>
                    <a:pt x="8640" y="17133"/>
                  </a:moveTo>
                  <a:close/>
                  <a:moveTo>
                    <a:pt x="6480" y="0"/>
                  </a:moveTo>
                  <a:lnTo>
                    <a:pt x="9360" y="5212"/>
                  </a:lnTo>
                  <a:lnTo>
                    <a:pt x="13680" y="11541"/>
                  </a:lnTo>
                  <a:lnTo>
                    <a:pt x="21600" y="21600"/>
                  </a:lnTo>
                  <a:lnTo>
                    <a:pt x="13680" y="11541"/>
                  </a:lnTo>
                  <a:lnTo>
                    <a:pt x="9360" y="5212"/>
                  </a:lnTo>
                  <a:lnTo>
                    <a:pt x="648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2543;p41"/>
            <p:cNvSpPr/>
            <p:nvPr/>
          </p:nvSpPr>
          <p:spPr>
            <a:xfrm>
              <a:off x="3416081" y="5639531"/>
              <a:ext cx="345567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6" y="0"/>
                  </a:moveTo>
                  <a:lnTo>
                    <a:pt x="7557" y="357"/>
                  </a:lnTo>
                  <a:lnTo>
                    <a:pt x="5038" y="892"/>
                  </a:lnTo>
                  <a:lnTo>
                    <a:pt x="3599" y="1249"/>
                  </a:lnTo>
                  <a:lnTo>
                    <a:pt x="3599" y="1609"/>
                  </a:lnTo>
                  <a:lnTo>
                    <a:pt x="3959" y="2323"/>
                  </a:lnTo>
                  <a:lnTo>
                    <a:pt x="5398" y="4821"/>
                  </a:lnTo>
                  <a:lnTo>
                    <a:pt x="7557" y="7854"/>
                  </a:lnTo>
                  <a:lnTo>
                    <a:pt x="11516" y="12675"/>
                  </a:lnTo>
                  <a:lnTo>
                    <a:pt x="11876" y="13211"/>
                  </a:lnTo>
                  <a:lnTo>
                    <a:pt x="11156" y="12675"/>
                  </a:lnTo>
                  <a:lnTo>
                    <a:pt x="7917" y="11069"/>
                  </a:lnTo>
                  <a:lnTo>
                    <a:pt x="6838" y="10713"/>
                  </a:lnTo>
                  <a:lnTo>
                    <a:pt x="5398" y="10534"/>
                  </a:lnTo>
                  <a:lnTo>
                    <a:pt x="5038" y="10534"/>
                  </a:lnTo>
                  <a:lnTo>
                    <a:pt x="3599" y="10713"/>
                  </a:lnTo>
                  <a:lnTo>
                    <a:pt x="2519" y="11069"/>
                  </a:lnTo>
                  <a:lnTo>
                    <a:pt x="1439" y="11783"/>
                  </a:lnTo>
                  <a:lnTo>
                    <a:pt x="720" y="12675"/>
                  </a:lnTo>
                  <a:lnTo>
                    <a:pt x="0" y="13924"/>
                  </a:lnTo>
                  <a:lnTo>
                    <a:pt x="0" y="14103"/>
                  </a:lnTo>
                  <a:lnTo>
                    <a:pt x="360" y="14638"/>
                  </a:lnTo>
                  <a:lnTo>
                    <a:pt x="1439" y="15173"/>
                  </a:lnTo>
                  <a:lnTo>
                    <a:pt x="2879" y="15712"/>
                  </a:lnTo>
                  <a:lnTo>
                    <a:pt x="4319" y="16069"/>
                  </a:lnTo>
                  <a:lnTo>
                    <a:pt x="7557" y="16604"/>
                  </a:lnTo>
                  <a:lnTo>
                    <a:pt x="8997" y="16961"/>
                  </a:lnTo>
                  <a:lnTo>
                    <a:pt x="10077" y="17496"/>
                  </a:lnTo>
                  <a:lnTo>
                    <a:pt x="13323" y="19102"/>
                  </a:lnTo>
                  <a:lnTo>
                    <a:pt x="17641" y="20708"/>
                  </a:lnTo>
                  <a:lnTo>
                    <a:pt x="19801" y="21243"/>
                  </a:lnTo>
                  <a:lnTo>
                    <a:pt x="21600" y="21600"/>
                  </a:lnTo>
                  <a:lnTo>
                    <a:pt x="21600" y="19459"/>
                  </a:lnTo>
                  <a:lnTo>
                    <a:pt x="20520" y="16604"/>
                  </a:lnTo>
                  <a:lnTo>
                    <a:pt x="19081" y="13567"/>
                  </a:lnTo>
                  <a:lnTo>
                    <a:pt x="17282" y="10356"/>
                  </a:lnTo>
                  <a:lnTo>
                    <a:pt x="13323" y="4107"/>
                  </a:lnTo>
                  <a:lnTo>
                    <a:pt x="10436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3" name="Google Shape;2545;p41"/>
            <p:cNvGrpSpPr/>
            <p:nvPr/>
          </p:nvGrpSpPr>
          <p:grpSpPr>
            <a:xfrm>
              <a:off x="2811190" y="5351539"/>
              <a:ext cx="28788" cy="97878"/>
              <a:chOff x="0" y="0"/>
              <a:chExt cx="28787" cy="97876"/>
            </a:xfrm>
          </p:grpSpPr>
          <p:sp>
            <p:nvSpPr>
              <p:cNvPr id="421" name="خط"/>
              <p:cNvSpPr/>
              <p:nvPr/>
            </p:nvSpPr>
            <p:spPr>
              <a:xfrm>
                <a:off x="-1" y="-1"/>
                <a:ext cx="28789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خط"/>
              <p:cNvSpPr/>
              <p:nvPr/>
            </p:nvSpPr>
            <p:spPr>
              <a:xfrm flipH="1" flipV="1">
                <a:off x="0" y="-1"/>
                <a:ext cx="28788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24" name="Google Shape;2547;p41"/>
            <p:cNvSpPr/>
            <p:nvPr/>
          </p:nvSpPr>
          <p:spPr>
            <a:xfrm>
              <a:off x="2229328" y="5351539"/>
              <a:ext cx="610650" cy="12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82" y="0"/>
                  </a:moveTo>
                  <a:lnTo>
                    <a:pt x="11617" y="3924"/>
                  </a:lnTo>
                  <a:lnTo>
                    <a:pt x="0" y="7847"/>
                  </a:lnTo>
                  <a:lnTo>
                    <a:pt x="615" y="21600"/>
                  </a:lnTo>
                  <a:lnTo>
                    <a:pt x="21600" y="16675"/>
                  </a:lnTo>
                  <a:lnTo>
                    <a:pt x="2058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2549;p41"/>
            <p:cNvSpPr/>
            <p:nvPr/>
          </p:nvSpPr>
          <p:spPr>
            <a:xfrm>
              <a:off x="2079635" y="4573925"/>
              <a:ext cx="1601409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" y="0"/>
                  </a:moveTo>
                  <a:lnTo>
                    <a:pt x="388" y="2193"/>
                  </a:lnTo>
                  <a:lnTo>
                    <a:pt x="233" y="4723"/>
                  </a:lnTo>
                  <a:lnTo>
                    <a:pt x="78" y="7762"/>
                  </a:lnTo>
                  <a:lnTo>
                    <a:pt x="0" y="11136"/>
                  </a:lnTo>
                  <a:lnTo>
                    <a:pt x="78" y="14681"/>
                  </a:lnTo>
                  <a:lnTo>
                    <a:pt x="155" y="16536"/>
                  </a:lnTo>
                  <a:lnTo>
                    <a:pt x="311" y="18392"/>
                  </a:lnTo>
                  <a:lnTo>
                    <a:pt x="544" y="19913"/>
                  </a:lnTo>
                  <a:lnTo>
                    <a:pt x="854" y="21600"/>
                  </a:lnTo>
                  <a:lnTo>
                    <a:pt x="10722" y="20419"/>
                  </a:lnTo>
                  <a:lnTo>
                    <a:pt x="9945" y="15018"/>
                  </a:lnTo>
                  <a:lnTo>
                    <a:pt x="9557" y="11473"/>
                  </a:lnTo>
                  <a:lnTo>
                    <a:pt x="9479" y="10461"/>
                  </a:lnTo>
                  <a:lnTo>
                    <a:pt x="9479" y="10124"/>
                  </a:lnTo>
                  <a:lnTo>
                    <a:pt x="10256" y="11979"/>
                  </a:lnTo>
                  <a:lnTo>
                    <a:pt x="11422" y="15356"/>
                  </a:lnTo>
                  <a:lnTo>
                    <a:pt x="12665" y="18898"/>
                  </a:lnTo>
                  <a:lnTo>
                    <a:pt x="13208" y="20082"/>
                  </a:lnTo>
                  <a:lnTo>
                    <a:pt x="13519" y="20588"/>
                  </a:lnTo>
                  <a:lnTo>
                    <a:pt x="13752" y="20588"/>
                  </a:lnTo>
                  <a:lnTo>
                    <a:pt x="14140" y="20419"/>
                  </a:lnTo>
                  <a:lnTo>
                    <a:pt x="15151" y="19239"/>
                  </a:lnTo>
                  <a:lnTo>
                    <a:pt x="16471" y="17211"/>
                  </a:lnTo>
                  <a:lnTo>
                    <a:pt x="17948" y="15018"/>
                  </a:lnTo>
                  <a:lnTo>
                    <a:pt x="20511" y="10630"/>
                  </a:lnTo>
                  <a:lnTo>
                    <a:pt x="21600" y="8774"/>
                  </a:lnTo>
                  <a:lnTo>
                    <a:pt x="18414" y="404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8" name="Google Shape;2550;p41"/>
            <p:cNvGrpSpPr/>
            <p:nvPr/>
          </p:nvGrpSpPr>
          <p:grpSpPr>
            <a:xfrm>
              <a:off x="3531568" y="4765586"/>
              <a:ext cx="33868" cy="25577"/>
              <a:chOff x="0" y="0"/>
              <a:chExt cx="33866" cy="25576"/>
            </a:xfrm>
          </p:grpSpPr>
          <p:sp>
            <p:nvSpPr>
              <p:cNvPr id="426" name="خط"/>
              <p:cNvSpPr/>
              <p:nvPr/>
            </p:nvSpPr>
            <p:spPr>
              <a:xfrm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خط"/>
              <p:cNvSpPr/>
              <p:nvPr/>
            </p:nvSpPr>
            <p:spPr>
              <a:xfrm flipH="1" flipV="1"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29" name="Google Shape;2552;p41"/>
            <p:cNvSpPr/>
            <p:nvPr/>
          </p:nvSpPr>
          <p:spPr>
            <a:xfrm>
              <a:off x="2079635" y="4769678"/>
              <a:ext cx="1480383" cy="7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4" y="0"/>
                  </a:moveTo>
                  <a:lnTo>
                    <a:pt x="168" y="3352"/>
                  </a:lnTo>
                  <a:lnTo>
                    <a:pt x="0" y="21600"/>
                  </a:lnTo>
                  <a:lnTo>
                    <a:pt x="20928" y="14964"/>
                  </a:lnTo>
                  <a:lnTo>
                    <a:pt x="21600" y="5011"/>
                  </a:lnTo>
                  <a:lnTo>
                    <a:pt x="21264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2554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3" y="0"/>
                  </a:moveTo>
                  <a:lnTo>
                    <a:pt x="10372" y="568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4972" y="21600"/>
                  </a:lnTo>
                  <a:lnTo>
                    <a:pt x="12932" y="19328"/>
                  </a:lnTo>
                  <a:lnTo>
                    <a:pt x="18759" y="17055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458" y="9670"/>
                  </a:lnTo>
                  <a:lnTo>
                    <a:pt x="21174" y="3977"/>
                  </a:lnTo>
                  <a:lnTo>
                    <a:pt x="21032" y="568"/>
                  </a:lnTo>
                  <a:lnTo>
                    <a:pt x="20037" y="568"/>
                  </a:lnTo>
                  <a:lnTo>
                    <a:pt x="176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2556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75" y="0"/>
                  </a:moveTo>
                  <a:lnTo>
                    <a:pt x="7105" y="1136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2131" y="21600"/>
                  </a:lnTo>
                  <a:lnTo>
                    <a:pt x="6821" y="21032"/>
                  </a:lnTo>
                  <a:lnTo>
                    <a:pt x="12932" y="19328"/>
                  </a:lnTo>
                  <a:lnTo>
                    <a:pt x="21316" y="16487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316" y="6829"/>
                  </a:lnTo>
                  <a:lnTo>
                    <a:pt x="21032" y="568"/>
                  </a:lnTo>
                  <a:lnTo>
                    <a:pt x="20322" y="568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2558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943" y="652"/>
                  </a:lnTo>
                  <a:lnTo>
                    <a:pt x="15618" y="2379"/>
                  </a:lnTo>
                  <a:lnTo>
                    <a:pt x="9304" y="7776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816" y="20952"/>
                  </a:lnTo>
                  <a:lnTo>
                    <a:pt x="6979" y="19010"/>
                  </a:lnTo>
                  <a:lnTo>
                    <a:pt x="12961" y="13393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600" y="4538"/>
                  </a:lnTo>
                  <a:lnTo>
                    <a:pt x="21434" y="4106"/>
                  </a:lnTo>
                  <a:lnTo>
                    <a:pt x="20437" y="2379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2560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279" y="868"/>
                  </a:lnTo>
                  <a:lnTo>
                    <a:pt x="15950" y="2163"/>
                  </a:lnTo>
                  <a:lnTo>
                    <a:pt x="5982" y="10802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318" y="21384"/>
                  </a:lnTo>
                  <a:lnTo>
                    <a:pt x="4982" y="20737"/>
                  </a:lnTo>
                  <a:lnTo>
                    <a:pt x="7145" y="19010"/>
                  </a:lnTo>
                  <a:lnTo>
                    <a:pt x="12961" y="13177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268" y="3674"/>
                  </a:lnTo>
                  <a:lnTo>
                    <a:pt x="20271" y="2163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2562;p41"/>
            <p:cNvSpPr/>
            <p:nvPr/>
          </p:nvSpPr>
          <p:spPr>
            <a:xfrm>
              <a:off x="1342323" y="2989790"/>
              <a:ext cx="1123181" cy="8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26" y="0"/>
                  </a:moveTo>
                  <a:lnTo>
                    <a:pt x="14401" y="981"/>
                  </a:lnTo>
                  <a:lnTo>
                    <a:pt x="13072" y="1682"/>
                  </a:lnTo>
                  <a:lnTo>
                    <a:pt x="11520" y="2663"/>
                  </a:lnTo>
                  <a:lnTo>
                    <a:pt x="8306" y="4769"/>
                  </a:lnTo>
                  <a:lnTo>
                    <a:pt x="5317" y="7012"/>
                  </a:lnTo>
                  <a:lnTo>
                    <a:pt x="2657" y="8975"/>
                  </a:lnTo>
                  <a:lnTo>
                    <a:pt x="221" y="10940"/>
                  </a:lnTo>
                  <a:lnTo>
                    <a:pt x="111" y="12342"/>
                  </a:lnTo>
                  <a:lnTo>
                    <a:pt x="0" y="15426"/>
                  </a:lnTo>
                  <a:lnTo>
                    <a:pt x="0" y="18934"/>
                  </a:lnTo>
                  <a:lnTo>
                    <a:pt x="111" y="20335"/>
                  </a:lnTo>
                  <a:lnTo>
                    <a:pt x="332" y="21320"/>
                  </a:lnTo>
                  <a:lnTo>
                    <a:pt x="443" y="21600"/>
                  </a:lnTo>
                  <a:lnTo>
                    <a:pt x="1439" y="21600"/>
                  </a:lnTo>
                  <a:lnTo>
                    <a:pt x="2547" y="21460"/>
                  </a:lnTo>
                  <a:lnTo>
                    <a:pt x="3875" y="21036"/>
                  </a:lnTo>
                  <a:lnTo>
                    <a:pt x="7310" y="20055"/>
                  </a:lnTo>
                  <a:lnTo>
                    <a:pt x="11188" y="18653"/>
                  </a:lnTo>
                  <a:lnTo>
                    <a:pt x="18278" y="15709"/>
                  </a:lnTo>
                  <a:lnTo>
                    <a:pt x="21600" y="14445"/>
                  </a:lnTo>
                  <a:lnTo>
                    <a:pt x="21379" y="12482"/>
                  </a:lnTo>
                  <a:lnTo>
                    <a:pt x="20714" y="8134"/>
                  </a:lnTo>
                  <a:lnTo>
                    <a:pt x="20271" y="5610"/>
                  </a:lnTo>
                  <a:lnTo>
                    <a:pt x="19718" y="3364"/>
                  </a:lnTo>
                  <a:lnTo>
                    <a:pt x="19053" y="1402"/>
                  </a:lnTo>
                  <a:lnTo>
                    <a:pt x="18611" y="701"/>
                  </a:lnTo>
                  <a:lnTo>
                    <a:pt x="18168" y="280"/>
                  </a:lnTo>
                  <a:lnTo>
                    <a:pt x="1794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2564;p41"/>
            <p:cNvSpPr/>
            <p:nvPr/>
          </p:nvSpPr>
          <p:spPr>
            <a:xfrm>
              <a:off x="1434442" y="3352628"/>
              <a:ext cx="201631" cy="50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1" y="0"/>
                  </a:moveTo>
                  <a:lnTo>
                    <a:pt x="0" y="1472"/>
                  </a:lnTo>
                  <a:lnTo>
                    <a:pt x="5551" y="11533"/>
                  </a:lnTo>
                  <a:lnTo>
                    <a:pt x="11719" y="21600"/>
                  </a:lnTo>
                  <a:lnTo>
                    <a:pt x="21600" y="20614"/>
                  </a:lnTo>
                  <a:lnTo>
                    <a:pt x="5551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2566;p41"/>
            <p:cNvSpPr/>
            <p:nvPr/>
          </p:nvSpPr>
          <p:spPr>
            <a:xfrm>
              <a:off x="1468986" y="2920581"/>
              <a:ext cx="812280" cy="9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075" y="1180"/>
                  </a:lnTo>
                  <a:lnTo>
                    <a:pt x="10570" y="3928"/>
                  </a:lnTo>
                  <a:lnTo>
                    <a:pt x="6587" y="5367"/>
                  </a:lnTo>
                  <a:lnTo>
                    <a:pt x="3218" y="6808"/>
                  </a:lnTo>
                  <a:lnTo>
                    <a:pt x="766" y="7855"/>
                  </a:lnTo>
                  <a:lnTo>
                    <a:pt x="153" y="8248"/>
                  </a:lnTo>
                  <a:lnTo>
                    <a:pt x="0" y="8509"/>
                  </a:lnTo>
                  <a:lnTo>
                    <a:pt x="2453" y="15446"/>
                  </a:lnTo>
                  <a:lnTo>
                    <a:pt x="4749" y="21600"/>
                  </a:lnTo>
                  <a:lnTo>
                    <a:pt x="6893" y="21205"/>
                  </a:lnTo>
                  <a:lnTo>
                    <a:pt x="11642" y="20420"/>
                  </a:lnTo>
                  <a:lnTo>
                    <a:pt x="14398" y="19897"/>
                  </a:lnTo>
                  <a:lnTo>
                    <a:pt x="16851" y="19373"/>
                  </a:lnTo>
                  <a:lnTo>
                    <a:pt x="18841" y="18719"/>
                  </a:lnTo>
                  <a:lnTo>
                    <a:pt x="19453" y="18457"/>
                  </a:lnTo>
                  <a:lnTo>
                    <a:pt x="19913" y="18065"/>
                  </a:lnTo>
                  <a:lnTo>
                    <a:pt x="20219" y="17672"/>
                  </a:lnTo>
                  <a:lnTo>
                    <a:pt x="20528" y="16888"/>
                  </a:lnTo>
                  <a:lnTo>
                    <a:pt x="20988" y="14530"/>
                  </a:lnTo>
                  <a:lnTo>
                    <a:pt x="21294" y="11652"/>
                  </a:lnTo>
                  <a:lnTo>
                    <a:pt x="21447" y="8378"/>
                  </a:lnTo>
                  <a:lnTo>
                    <a:pt x="21600" y="26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2572;p41"/>
            <p:cNvSpPr/>
            <p:nvPr/>
          </p:nvSpPr>
          <p:spPr>
            <a:xfrm>
              <a:off x="1947094" y="2920581"/>
              <a:ext cx="334172" cy="8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9311" y="1814"/>
                  </a:lnTo>
                  <a:lnTo>
                    <a:pt x="8195" y="2928"/>
                  </a:lnTo>
                  <a:lnTo>
                    <a:pt x="11916" y="3346"/>
                  </a:lnTo>
                  <a:lnTo>
                    <a:pt x="13405" y="2510"/>
                  </a:lnTo>
                  <a:lnTo>
                    <a:pt x="15266" y="1674"/>
                  </a:lnTo>
                  <a:lnTo>
                    <a:pt x="16754" y="978"/>
                  </a:lnTo>
                  <a:lnTo>
                    <a:pt x="18615" y="560"/>
                  </a:lnTo>
                  <a:lnTo>
                    <a:pt x="21600" y="0"/>
                  </a:lnTo>
                  <a:close/>
                  <a:moveTo>
                    <a:pt x="744" y="17422"/>
                  </a:moveTo>
                  <a:lnTo>
                    <a:pt x="0" y="21600"/>
                  </a:lnTo>
                  <a:lnTo>
                    <a:pt x="1116" y="21461"/>
                  </a:lnTo>
                  <a:lnTo>
                    <a:pt x="2233" y="17700"/>
                  </a:lnTo>
                  <a:lnTo>
                    <a:pt x="744" y="17422"/>
                  </a:lnTo>
                  <a:close/>
                </a:path>
              </a:pathLst>
            </a:custGeom>
            <a:solidFill>
              <a:srgbClr val="FB7F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2575;p41"/>
            <p:cNvSpPr/>
            <p:nvPr/>
          </p:nvSpPr>
          <p:spPr>
            <a:xfrm>
              <a:off x="432167" y="2863006"/>
              <a:ext cx="1019548" cy="10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25" y="0"/>
                  </a:moveTo>
                  <a:lnTo>
                    <a:pt x="0" y="4515"/>
                  </a:lnTo>
                  <a:lnTo>
                    <a:pt x="1586" y="6591"/>
                  </a:lnTo>
                  <a:lnTo>
                    <a:pt x="3415" y="8664"/>
                  </a:lnTo>
                  <a:lnTo>
                    <a:pt x="5857" y="11226"/>
                  </a:lnTo>
                  <a:lnTo>
                    <a:pt x="8663" y="14033"/>
                  </a:lnTo>
                  <a:lnTo>
                    <a:pt x="10251" y="15375"/>
                  </a:lnTo>
                  <a:lnTo>
                    <a:pt x="11959" y="16841"/>
                  </a:lnTo>
                  <a:lnTo>
                    <a:pt x="13666" y="18061"/>
                  </a:lnTo>
                  <a:lnTo>
                    <a:pt x="15499" y="19280"/>
                  </a:lnTo>
                  <a:lnTo>
                    <a:pt x="17450" y="20378"/>
                  </a:lnTo>
                  <a:lnTo>
                    <a:pt x="19282" y="21356"/>
                  </a:lnTo>
                  <a:lnTo>
                    <a:pt x="20014" y="21600"/>
                  </a:lnTo>
                  <a:lnTo>
                    <a:pt x="20624" y="21600"/>
                  </a:lnTo>
                  <a:lnTo>
                    <a:pt x="20990" y="21478"/>
                  </a:lnTo>
                  <a:lnTo>
                    <a:pt x="21234" y="21356"/>
                  </a:lnTo>
                  <a:lnTo>
                    <a:pt x="21478" y="21112"/>
                  </a:lnTo>
                  <a:lnTo>
                    <a:pt x="21600" y="20744"/>
                  </a:lnTo>
                  <a:lnTo>
                    <a:pt x="20990" y="12204"/>
                  </a:lnTo>
                  <a:lnTo>
                    <a:pt x="17450" y="9884"/>
                  </a:lnTo>
                  <a:lnTo>
                    <a:pt x="13057" y="6835"/>
                  </a:lnTo>
                  <a:lnTo>
                    <a:pt x="8297" y="3296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2576;p41"/>
            <p:cNvSpPr/>
            <p:nvPr/>
          </p:nvSpPr>
          <p:spPr>
            <a:xfrm>
              <a:off x="119" y="2459745"/>
              <a:ext cx="679739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07" y="0"/>
                  </a:moveTo>
                  <a:lnTo>
                    <a:pt x="6224" y="178"/>
                  </a:lnTo>
                  <a:lnTo>
                    <a:pt x="6224" y="1074"/>
                  </a:lnTo>
                  <a:lnTo>
                    <a:pt x="6773" y="1966"/>
                  </a:lnTo>
                  <a:lnTo>
                    <a:pt x="7322" y="3037"/>
                  </a:lnTo>
                  <a:lnTo>
                    <a:pt x="8054" y="4286"/>
                  </a:lnTo>
                  <a:lnTo>
                    <a:pt x="9700" y="6248"/>
                  </a:lnTo>
                  <a:lnTo>
                    <a:pt x="10981" y="7676"/>
                  </a:lnTo>
                  <a:lnTo>
                    <a:pt x="10798" y="7676"/>
                  </a:lnTo>
                  <a:lnTo>
                    <a:pt x="8969" y="6427"/>
                  </a:lnTo>
                  <a:lnTo>
                    <a:pt x="6041" y="4643"/>
                  </a:lnTo>
                  <a:lnTo>
                    <a:pt x="4574" y="3929"/>
                  </a:lnTo>
                  <a:lnTo>
                    <a:pt x="3110" y="3394"/>
                  </a:lnTo>
                  <a:lnTo>
                    <a:pt x="2195" y="3215"/>
                  </a:lnTo>
                  <a:lnTo>
                    <a:pt x="2012" y="3394"/>
                  </a:lnTo>
                  <a:lnTo>
                    <a:pt x="1830" y="3751"/>
                  </a:lnTo>
                  <a:lnTo>
                    <a:pt x="1830" y="4643"/>
                  </a:lnTo>
                  <a:lnTo>
                    <a:pt x="2561" y="5713"/>
                  </a:lnTo>
                  <a:lnTo>
                    <a:pt x="3476" y="6784"/>
                  </a:lnTo>
                  <a:lnTo>
                    <a:pt x="4574" y="8036"/>
                  </a:lnTo>
                  <a:lnTo>
                    <a:pt x="6956" y="9999"/>
                  </a:lnTo>
                  <a:lnTo>
                    <a:pt x="7871" y="10891"/>
                  </a:lnTo>
                  <a:lnTo>
                    <a:pt x="6590" y="10356"/>
                  </a:lnTo>
                  <a:lnTo>
                    <a:pt x="4025" y="9107"/>
                  </a:lnTo>
                  <a:lnTo>
                    <a:pt x="2561" y="8572"/>
                  </a:lnTo>
                  <a:lnTo>
                    <a:pt x="1281" y="8215"/>
                  </a:lnTo>
                  <a:lnTo>
                    <a:pt x="366" y="8215"/>
                  </a:lnTo>
                  <a:lnTo>
                    <a:pt x="0" y="8572"/>
                  </a:lnTo>
                  <a:lnTo>
                    <a:pt x="0" y="8928"/>
                  </a:lnTo>
                  <a:lnTo>
                    <a:pt x="183" y="9285"/>
                  </a:lnTo>
                  <a:lnTo>
                    <a:pt x="915" y="9999"/>
                  </a:lnTo>
                  <a:lnTo>
                    <a:pt x="1830" y="10713"/>
                  </a:lnTo>
                  <a:lnTo>
                    <a:pt x="2927" y="11426"/>
                  </a:lnTo>
                  <a:lnTo>
                    <a:pt x="5123" y="12675"/>
                  </a:lnTo>
                  <a:lnTo>
                    <a:pt x="6590" y="13389"/>
                  </a:lnTo>
                  <a:lnTo>
                    <a:pt x="5306" y="13211"/>
                  </a:lnTo>
                  <a:lnTo>
                    <a:pt x="3110" y="13032"/>
                  </a:lnTo>
                  <a:lnTo>
                    <a:pt x="2012" y="13032"/>
                  </a:lnTo>
                  <a:lnTo>
                    <a:pt x="1098" y="13211"/>
                  </a:lnTo>
                  <a:lnTo>
                    <a:pt x="366" y="13389"/>
                  </a:lnTo>
                  <a:lnTo>
                    <a:pt x="183" y="13567"/>
                  </a:lnTo>
                  <a:lnTo>
                    <a:pt x="183" y="13924"/>
                  </a:lnTo>
                  <a:lnTo>
                    <a:pt x="366" y="14281"/>
                  </a:lnTo>
                  <a:lnTo>
                    <a:pt x="732" y="14638"/>
                  </a:lnTo>
                  <a:lnTo>
                    <a:pt x="2378" y="15355"/>
                  </a:lnTo>
                  <a:lnTo>
                    <a:pt x="4391" y="16069"/>
                  </a:lnTo>
                  <a:lnTo>
                    <a:pt x="6590" y="16783"/>
                  </a:lnTo>
                  <a:lnTo>
                    <a:pt x="6773" y="17675"/>
                  </a:lnTo>
                  <a:lnTo>
                    <a:pt x="7322" y="18567"/>
                  </a:lnTo>
                  <a:lnTo>
                    <a:pt x="7871" y="19281"/>
                  </a:lnTo>
                  <a:lnTo>
                    <a:pt x="8603" y="19994"/>
                  </a:lnTo>
                  <a:lnTo>
                    <a:pt x="9700" y="20708"/>
                  </a:lnTo>
                  <a:lnTo>
                    <a:pt x="10981" y="21243"/>
                  </a:lnTo>
                  <a:lnTo>
                    <a:pt x="12262" y="21600"/>
                  </a:lnTo>
                  <a:lnTo>
                    <a:pt x="13546" y="21600"/>
                  </a:lnTo>
                  <a:lnTo>
                    <a:pt x="14644" y="21243"/>
                  </a:lnTo>
                  <a:lnTo>
                    <a:pt x="15925" y="20886"/>
                  </a:lnTo>
                  <a:lnTo>
                    <a:pt x="17022" y="20173"/>
                  </a:lnTo>
                  <a:lnTo>
                    <a:pt x="17937" y="19281"/>
                  </a:lnTo>
                  <a:lnTo>
                    <a:pt x="20133" y="16961"/>
                  </a:lnTo>
                  <a:lnTo>
                    <a:pt x="20868" y="15891"/>
                  </a:lnTo>
                  <a:lnTo>
                    <a:pt x="21234" y="14816"/>
                  </a:lnTo>
                  <a:lnTo>
                    <a:pt x="21600" y="13924"/>
                  </a:lnTo>
                  <a:lnTo>
                    <a:pt x="21600" y="11605"/>
                  </a:lnTo>
                  <a:lnTo>
                    <a:pt x="21234" y="10534"/>
                  </a:lnTo>
                  <a:lnTo>
                    <a:pt x="20868" y="9642"/>
                  </a:lnTo>
                  <a:lnTo>
                    <a:pt x="20133" y="8572"/>
                  </a:lnTo>
                  <a:lnTo>
                    <a:pt x="19584" y="6784"/>
                  </a:lnTo>
                  <a:lnTo>
                    <a:pt x="18669" y="4286"/>
                  </a:lnTo>
                  <a:lnTo>
                    <a:pt x="17937" y="3215"/>
                  </a:lnTo>
                  <a:lnTo>
                    <a:pt x="17388" y="2502"/>
                  </a:lnTo>
                  <a:lnTo>
                    <a:pt x="16656" y="1966"/>
                  </a:lnTo>
                  <a:lnTo>
                    <a:pt x="15925" y="1966"/>
                  </a:lnTo>
                  <a:lnTo>
                    <a:pt x="15193" y="2680"/>
                  </a:lnTo>
                  <a:lnTo>
                    <a:pt x="15010" y="3215"/>
                  </a:lnTo>
                  <a:lnTo>
                    <a:pt x="15010" y="4999"/>
                  </a:lnTo>
                  <a:lnTo>
                    <a:pt x="15193" y="6248"/>
                  </a:lnTo>
                  <a:lnTo>
                    <a:pt x="14095" y="6248"/>
                  </a:lnTo>
                  <a:lnTo>
                    <a:pt x="12079" y="4286"/>
                  </a:lnTo>
                  <a:lnTo>
                    <a:pt x="9517" y="1966"/>
                  </a:lnTo>
                  <a:lnTo>
                    <a:pt x="8420" y="1074"/>
                  </a:lnTo>
                  <a:lnTo>
                    <a:pt x="7322" y="357"/>
                  </a:lnTo>
                  <a:lnTo>
                    <a:pt x="65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2578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2580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2582;p41"/>
            <p:cNvSpPr/>
            <p:nvPr/>
          </p:nvSpPr>
          <p:spPr>
            <a:xfrm>
              <a:off x="3093424" y="3099181"/>
              <a:ext cx="259206" cy="51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6" y="0"/>
                  </a:moveTo>
                  <a:lnTo>
                    <a:pt x="0" y="485"/>
                  </a:lnTo>
                  <a:lnTo>
                    <a:pt x="4798" y="5099"/>
                  </a:lnTo>
                  <a:lnTo>
                    <a:pt x="9126" y="10194"/>
                  </a:lnTo>
                  <a:lnTo>
                    <a:pt x="12964" y="15778"/>
                  </a:lnTo>
                  <a:lnTo>
                    <a:pt x="16322" y="21600"/>
                  </a:lnTo>
                  <a:lnTo>
                    <a:pt x="19201" y="19659"/>
                  </a:lnTo>
                  <a:lnTo>
                    <a:pt x="21600" y="17476"/>
                  </a:lnTo>
                  <a:lnTo>
                    <a:pt x="19201" y="12867"/>
                  </a:lnTo>
                  <a:lnTo>
                    <a:pt x="16322" y="8495"/>
                  </a:lnTo>
                  <a:lnTo>
                    <a:pt x="12964" y="4129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632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2584;p41"/>
            <p:cNvSpPr/>
            <p:nvPr/>
          </p:nvSpPr>
          <p:spPr>
            <a:xfrm>
              <a:off x="1854975" y="3467897"/>
              <a:ext cx="115149" cy="17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0"/>
                  </a:moveTo>
                  <a:lnTo>
                    <a:pt x="0" y="15829"/>
                  </a:lnTo>
                  <a:lnTo>
                    <a:pt x="19440" y="21600"/>
                  </a:lnTo>
                  <a:lnTo>
                    <a:pt x="21600" y="6476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2586;p41"/>
            <p:cNvSpPr/>
            <p:nvPr/>
          </p:nvSpPr>
          <p:spPr>
            <a:xfrm>
              <a:off x="1958609" y="3519714"/>
              <a:ext cx="40303" cy="1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lnTo>
                    <a:pt x="0" y="19723"/>
                  </a:lnTo>
                  <a:lnTo>
                    <a:pt x="12343" y="21600"/>
                  </a:lnTo>
                  <a:lnTo>
                    <a:pt x="21600" y="1877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F791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2588;p41"/>
            <p:cNvSpPr/>
            <p:nvPr/>
          </p:nvSpPr>
          <p:spPr>
            <a:xfrm>
              <a:off x="1981638" y="3110696"/>
              <a:ext cx="1307660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65" y="0"/>
                  </a:moveTo>
                  <a:lnTo>
                    <a:pt x="14654" y="675"/>
                  </a:lnTo>
                  <a:lnTo>
                    <a:pt x="15224" y="843"/>
                  </a:lnTo>
                  <a:lnTo>
                    <a:pt x="15797" y="1349"/>
                  </a:lnTo>
                  <a:lnTo>
                    <a:pt x="16272" y="2028"/>
                  </a:lnTo>
                  <a:lnTo>
                    <a:pt x="16843" y="2702"/>
                  </a:lnTo>
                  <a:lnTo>
                    <a:pt x="17699" y="4220"/>
                  </a:lnTo>
                  <a:lnTo>
                    <a:pt x="18269" y="6244"/>
                  </a:lnTo>
                  <a:lnTo>
                    <a:pt x="19316" y="10633"/>
                  </a:lnTo>
                  <a:lnTo>
                    <a:pt x="19413" y="11645"/>
                  </a:lnTo>
                  <a:lnTo>
                    <a:pt x="19508" y="12488"/>
                  </a:lnTo>
                  <a:lnTo>
                    <a:pt x="19413" y="13500"/>
                  </a:lnTo>
                  <a:lnTo>
                    <a:pt x="19220" y="14344"/>
                  </a:lnTo>
                  <a:lnTo>
                    <a:pt x="18935" y="15018"/>
                  </a:lnTo>
                  <a:lnTo>
                    <a:pt x="18555" y="15697"/>
                  </a:lnTo>
                  <a:lnTo>
                    <a:pt x="18079" y="16203"/>
                  </a:lnTo>
                  <a:lnTo>
                    <a:pt x="17604" y="16540"/>
                  </a:lnTo>
                  <a:lnTo>
                    <a:pt x="16272" y="16877"/>
                  </a:lnTo>
                  <a:lnTo>
                    <a:pt x="15034" y="17215"/>
                  </a:lnTo>
                  <a:lnTo>
                    <a:pt x="13798" y="17383"/>
                  </a:lnTo>
                  <a:lnTo>
                    <a:pt x="10848" y="17383"/>
                  </a:lnTo>
                  <a:lnTo>
                    <a:pt x="9326" y="17046"/>
                  </a:lnTo>
                  <a:lnTo>
                    <a:pt x="7707" y="16540"/>
                  </a:lnTo>
                  <a:lnTo>
                    <a:pt x="6186" y="16034"/>
                  </a:lnTo>
                  <a:lnTo>
                    <a:pt x="4664" y="15359"/>
                  </a:lnTo>
                  <a:lnTo>
                    <a:pt x="3140" y="14344"/>
                  </a:lnTo>
                  <a:lnTo>
                    <a:pt x="1714" y="13500"/>
                  </a:lnTo>
                  <a:lnTo>
                    <a:pt x="285" y="12320"/>
                  </a:lnTo>
                  <a:lnTo>
                    <a:pt x="0" y="15865"/>
                  </a:lnTo>
                  <a:lnTo>
                    <a:pt x="2950" y="18058"/>
                  </a:lnTo>
                  <a:lnTo>
                    <a:pt x="4474" y="19070"/>
                  </a:lnTo>
                  <a:lnTo>
                    <a:pt x="6090" y="19913"/>
                  </a:lnTo>
                  <a:lnTo>
                    <a:pt x="7707" y="20588"/>
                  </a:lnTo>
                  <a:lnTo>
                    <a:pt x="9326" y="21094"/>
                  </a:lnTo>
                  <a:lnTo>
                    <a:pt x="10943" y="21600"/>
                  </a:lnTo>
                  <a:lnTo>
                    <a:pt x="13893" y="21600"/>
                  </a:lnTo>
                  <a:lnTo>
                    <a:pt x="15129" y="21263"/>
                  </a:lnTo>
                  <a:lnTo>
                    <a:pt x="16367" y="20757"/>
                  </a:lnTo>
                  <a:lnTo>
                    <a:pt x="17509" y="20082"/>
                  </a:lnTo>
                  <a:lnTo>
                    <a:pt x="18650" y="19070"/>
                  </a:lnTo>
                  <a:lnTo>
                    <a:pt x="19698" y="17889"/>
                  </a:lnTo>
                  <a:lnTo>
                    <a:pt x="20649" y="16371"/>
                  </a:lnTo>
                  <a:lnTo>
                    <a:pt x="21600" y="14681"/>
                  </a:lnTo>
                  <a:lnTo>
                    <a:pt x="20934" y="10633"/>
                  </a:lnTo>
                  <a:lnTo>
                    <a:pt x="20173" y="6750"/>
                  </a:lnTo>
                  <a:lnTo>
                    <a:pt x="19316" y="3208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2590;p41"/>
            <p:cNvSpPr/>
            <p:nvPr/>
          </p:nvSpPr>
          <p:spPr>
            <a:xfrm>
              <a:off x="2413686" y="2880278"/>
              <a:ext cx="420534" cy="26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6" y="0"/>
                  </a:moveTo>
                  <a:lnTo>
                    <a:pt x="1183" y="469"/>
                  </a:lnTo>
                  <a:lnTo>
                    <a:pt x="296" y="3755"/>
                  </a:lnTo>
                  <a:lnTo>
                    <a:pt x="0" y="7050"/>
                  </a:lnTo>
                  <a:lnTo>
                    <a:pt x="0" y="9866"/>
                  </a:lnTo>
                  <a:lnTo>
                    <a:pt x="591" y="12682"/>
                  </a:lnTo>
                  <a:lnTo>
                    <a:pt x="1479" y="15029"/>
                  </a:lnTo>
                  <a:lnTo>
                    <a:pt x="2963" y="17376"/>
                  </a:lnTo>
                  <a:lnTo>
                    <a:pt x="4442" y="18784"/>
                  </a:lnTo>
                  <a:lnTo>
                    <a:pt x="6216" y="20192"/>
                  </a:lnTo>
                  <a:lnTo>
                    <a:pt x="8286" y="21131"/>
                  </a:lnTo>
                  <a:lnTo>
                    <a:pt x="10356" y="21600"/>
                  </a:lnTo>
                  <a:lnTo>
                    <a:pt x="12722" y="21600"/>
                  </a:lnTo>
                  <a:lnTo>
                    <a:pt x="14798" y="20661"/>
                  </a:lnTo>
                  <a:lnTo>
                    <a:pt x="16573" y="19723"/>
                  </a:lnTo>
                  <a:lnTo>
                    <a:pt x="18347" y="17845"/>
                  </a:lnTo>
                  <a:lnTo>
                    <a:pt x="19530" y="15968"/>
                  </a:lnTo>
                  <a:lnTo>
                    <a:pt x="20713" y="13621"/>
                  </a:lnTo>
                  <a:lnTo>
                    <a:pt x="21304" y="11274"/>
                  </a:lnTo>
                  <a:lnTo>
                    <a:pt x="21600" y="8458"/>
                  </a:lnTo>
                  <a:lnTo>
                    <a:pt x="21600" y="5173"/>
                  </a:lnTo>
                  <a:lnTo>
                    <a:pt x="20713" y="2347"/>
                  </a:lnTo>
                  <a:lnTo>
                    <a:pt x="16277" y="939"/>
                  </a:lnTo>
                  <a:lnTo>
                    <a:pt x="11244" y="469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2592;p41"/>
            <p:cNvSpPr/>
            <p:nvPr/>
          </p:nvSpPr>
          <p:spPr>
            <a:xfrm>
              <a:off x="2413686" y="2886036"/>
              <a:ext cx="420534" cy="24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" y="0"/>
                  </a:moveTo>
                  <a:lnTo>
                    <a:pt x="296" y="3598"/>
                  </a:lnTo>
                  <a:lnTo>
                    <a:pt x="0" y="7207"/>
                  </a:lnTo>
                  <a:lnTo>
                    <a:pt x="0" y="9777"/>
                  </a:lnTo>
                  <a:lnTo>
                    <a:pt x="296" y="11833"/>
                  </a:lnTo>
                  <a:lnTo>
                    <a:pt x="1479" y="15946"/>
                  </a:lnTo>
                  <a:lnTo>
                    <a:pt x="3259" y="19030"/>
                  </a:lnTo>
                  <a:lnTo>
                    <a:pt x="5625" y="21600"/>
                  </a:lnTo>
                  <a:lnTo>
                    <a:pt x="8878" y="21600"/>
                  </a:lnTo>
                  <a:lnTo>
                    <a:pt x="16573" y="21086"/>
                  </a:lnTo>
                  <a:lnTo>
                    <a:pt x="18643" y="19030"/>
                  </a:lnTo>
                  <a:lnTo>
                    <a:pt x="20121" y="15946"/>
                  </a:lnTo>
                  <a:lnTo>
                    <a:pt x="21304" y="12347"/>
                  </a:lnTo>
                  <a:lnTo>
                    <a:pt x="21600" y="10805"/>
                  </a:lnTo>
                  <a:lnTo>
                    <a:pt x="21600" y="5665"/>
                  </a:lnTo>
                  <a:lnTo>
                    <a:pt x="21009" y="3084"/>
                  </a:lnTo>
                  <a:lnTo>
                    <a:pt x="16277" y="3598"/>
                  </a:lnTo>
                  <a:lnTo>
                    <a:pt x="15390" y="3598"/>
                  </a:lnTo>
                  <a:lnTo>
                    <a:pt x="15390" y="11833"/>
                  </a:lnTo>
                  <a:lnTo>
                    <a:pt x="5625" y="9777"/>
                  </a:lnTo>
                  <a:lnTo>
                    <a:pt x="5921" y="1542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2594;p41"/>
            <p:cNvSpPr/>
            <p:nvPr/>
          </p:nvSpPr>
          <p:spPr>
            <a:xfrm>
              <a:off x="2523197" y="2805432"/>
              <a:ext cx="190117" cy="2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8" y="0"/>
                  </a:moveTo>
                  <a:lnTo>
                    <a:pt x="0" y="19266"/>
                  </a:lnTo>
                  <a:lnTo>
                    <a:pt x="21600" y="21600"/>
                  </a:lnTo>
                  <a:lnTo>
                    <a:pt x="20946" y="116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2596;p41"/>
            <p:cNvSpPr/>
            <p:nvPr/>
          </p:nvSpPr>
          <p:spPr>
            <a:xfrm>
              <a:off x="2523197" y="2903308"/>
              <a:ext cx="190117" cy="11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4" y="0"/>
                  </a:moveTo>
                  <a:lnTo>
                    <a:pt x="0" y="17284"/>
                  </a:lnTo>
                  <a:lnTo>
                    <a:pt x="21600" y="21600"/>
                  </a:lnTo>
                  <a:lnTo>
                    <a:pt x="21600" y="4316"/>
                  </a:lnTo>
                  <a:lnTo>
                    <a:pt x="10466" y="3237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2598;p41"/>
            <p:cNvSpPr/>
            <p:nvPr/>
          </p:nvSpPr>
          <p:spPr>
            <a:xfrm>
              <a:off x="1065726" y="1227054"/>
              <a:ext cx="691253" cy="74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02" y="0"/>
                  </a:moveTo>
                  <a:lnTo>
                    <a:pt x="8823" y="335"/>
                  </a:lnTo>
                  <a:lnTo>
                    <a:pt x="7740" y="502"/>
                  </a:lnTo>
                  <a:lnTo>
                    <a:pt x="5941" y="1339"/>
                  </a:lnTo>
                  <a:lnTo>
                    <a:pt x="4142" y="2510"/>
                  </a:lnTo>
                  <a:lnTo>
                    <a:pt x="2522" y="4020"/>
                  </a:lnTo>
                  <a:lnTo>
                    <a:pt x="1443" y="5861"/>
                  </a:lnTo>
                  <a:lnTo>
                    <a:pt x="900" y="6865"/>
                  </a:lnTo>
                  <a:lnTo>
                    <a:pt x="540" y="7869"/>
                  </a:lnTo>
                  <a:lnTo>
                    <a:pt x="180" y="9041"/>
                  </a:lnTo>
                  <a:lnTo>
                    <a:pt x="0" y="10049"/>
                  </a:lnTo>
                  <a:lnTo>
                    <a:pt x="0" y="12224"/>
                  </a:lnTo>
                  <a:lnTo>
                    <a:pt x="360" y="14233"/>
                  </a:lnTo>
                  <a:lnTo>
                    <a:pt x="1083" y="16241"/>
                  </a:lnTo>
                  <a:lnTo>
                    <a:pt x="2163" y="17918"/>
                  </a:lnTo>
                  <a:lnTo>
                    <a:pt x="3602" y="19257"/>
                  </a:lnTo>
                  <a:lnTo>
                    <a:pt x="4501" y="19926"/>
                  </a:lnTo>
                  <a:lnTo>
                    <a:pt x="6300" y="20931"/>
                  </a:lnTo>
                  <a:lnTo>
                    <a:pt x="7380" y="21265"/>
                  </a:lnTo>
                  <a:lnTo>
                    <a:pt x="8463" y="21600"/>
                  </a:lnTo>
                  <a:lnTo>
                    <a:pt x="11701" y="21600"/>
                  </a:lnTo>
                  <a:lnTo>
                    <a:pt x="12601" y="21433"/>
                  </a:lnTo>
                  <a:lnTo>
                    <a:pt x="13680" y="21098"/>
                  </a:lnTo>
                  <a:lnTo>
                    <a:pt x="15663" y="20261"/>
                  </a:lnTo>
                  <a:lnTo>
                    <a:pt x="17462" y="19090"/>
                  </a:lnTo>
                  <a:lnTo>
                    <a:pt x="18901" y="17583"/>
                  </a:lnTo>
                  <a:lnTo>
                    <a:pt x="20161" y="15739"/>
                  </a:lnTo>
                  <a:lnTo>
                    <a:pt x="20700" y="14735"/>
                  </a:lnTo>
                  <a:lnTo>
                    <a:pt x="21420" y="12726"/>
                  </a:lnTo>
                  <a:lnTo>
                    <a:pt x="21600" y="11555"/>
                  </a:lnTo>
                  <a:lnTo>
                    <a:pt x="21600" y="9376"/>
                  </a:lnTo>
                  <a:lnTo>
                    <a:pt x="21240" y="7367"/>
                  </a:lnTo>
                  <a:lnTo>
                    <a:pt x="20521" y="5526"/>
                  </a:lnTo>
                  <a:lnTo>
                    <a:pt x="19261" y="3853"/>
                  </a:lnTo>
                  <a:lnTo>
                    <a:pt x="18721" y="3012"/>
                  </a:lnTo>
                  <a:lnTo>
                    <a:pt x="18002" y="2343"/>
                  </a:lnTo>
                  <a:lnTo>
                    <a:pt x="17102" y="1674"/>
                  </a:lnTo>
                  <a:lnTo>
                    <a:pt x="16203" y="1172"/>
                  </a:lnTo>
                  <a:lnTo>
                    <a:pt x="15120" y="669"/>
                  </a:lnTo>
                  <a:lnTo>
                    <a:pt x="14220" y="335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2600;p41"/>
            <p:cNvSpPr/>
            <p:nvPr/>
          </p:nvSpPr>
          <p:spPr>
            <a:xfrm>
              <a:off x="1152207" y="1388382"/>
              <a:ext cx="247691" cy="41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lnTo>
                    <a:pt x="7531" y="1199"/>
                  </a:lnTo>
                  <a:lnTo>
                    <a:pt x="4519" y="2998"/>
                  </a:lnTo>
                  <a:lnTo>
                    <a:pt x="2510" y="4797"/>
                  </a:lnTo>
                  <a:lnTo>
                    <a:pt x="1004" y="7196"/>
                  </a:lnTo>
                  <a:lnTo>
                    <a:pt x="0" y="9295"/>
                  </a:lnTo>
                  <a:lnTo>
                    <a:pt x="0" y="11699"/>
                  </a:lnTo>
                  <a:lnTo>
                    <a:pt x="502" y="13798"/>
                  </a:lnTo>
                  <a:lnTo>
                    <a:pt x="2008" y="15897"/>
                  </a:lnTo>
                  <a:lnTo>
                    <a:pt x="3515" y="17696"/>
                  </a:lnTo>
                  <a:lnTo>
                    <a:pt x="6025" y="19195"/>
                  </a:lnTo>
                  <a:lnTo>
                    <a:pt x="9037" y="20394"/>
                  </a:lnTo>
                  <a:lnTo>
                    <a:pt x="12050" y="21294"/>
                  </a:lnTo>
                  <a:lnTo>
                    <a:pt x="14560" y="21600"/>
                  </a:lnTo>
                  <a:lnTo>
                    <a:pt x="17081" y="21600"/>
                  </a:lnTo>
                  <a:lnTo>
                    <a:pt x="20596" y="21294"/>
                  </a:lnTo>
                  <a:lnTo>
                    <a:pt x="21600" y="18595"/>
                  </a:lnTo>
                  <a:lnTo>
                    <a:pt x="17583" y="13798"/>
                  </a:lnTo>
                  <a:lnTo>
                    <a:pt x="14560" y="8995"/>
                  </a:lnTo>
                  <a:lnTo>
                    <a:pt x="105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2602;p41"/>
            <p:cNvSpPr/>
            <p:nvPr/>
          </p:nvSpPr>
          <p:spPr>
            <a:xfrm>
              <a:off x="1388382" y="737431"/>
              <a:ext cx="2281147" cy="218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18" y="0"/>
                  </a:moveTo>
                  <a:lnTo>
                    <a:pt x="8346" y="114"/>
                  </a:lnTo>
                  <a:lnTo>
                    <a:pt x="7472" y="341"/>
                  </a:lnTo>
                  <a:lnTo>
                    <a:pt x="6654" y="625"/>
                  </a:lnTo>
                  <a:lnTo>
                    <a:pt x="5836" y="1023"/>
                  </a:lnTo>
                  <a:lnTo>
                    <a:pt x="5072" y="1478"/>
                  </a:lnTo>
                  <a:lnTo>
                    <a:pt x="4364" y="1990"/>
                  </a:lnTo>
                  <a:lnTo>
                    <a:pt x="3654" y="2558"/>
                  </a:lnTo>
                  <a:lnTo>
                    <a:pt x="3000" y="3240"/>
                  </a:lnTo>
                  <a:lnTo>
                    <a:pt x="2454" y="3979"/>
                  </a:lnTo>
                  <a:lnTo>
                    <a:pt x="1909" y="4718"/>
                  </a:lnTo>
                  <a:lnTo>
                    <a:pt x="1472" y="5513"/>
                  </a:lnTo>
                  <a:lnTo>
                    <a:pt x="1090" y="6367"/>
                  </a:lnTo>
                  <a:lnTo>
                    <a:pt x="763" y="7276"/>
                  </a:lnTo>
                  <a:lnTo>
                    <a:pt x="382" y="8697"/>
                  </a:lnTo>
                  <a:lnTo>
                    <a:pt x="164" y="9606"/>
                  </a:lnTo>
                  <a:lnTo>
                    <a:pt x="0" y="10517"/>
                  </a:lnTo>
                  <a:lnTo>
                    <a:pt x="0" y="11369"/>
                  </a:lnTo>
                  <a:lnTo>
                    <a:pt x="55" y="12278"/>
                  </a:lnTo>
                  <a:lnTo>
                    <a:pt x="164" y="13131"/>
                  </a:lnTo>
                  <a:lnTo>
                    <a:pt x="382" y="13983"/>
                  </a:lnTo>
                  <a:lnTo>
                    <a:pt x="654" y="14836"/>
                  </a:lnTo>
                  <a:lnTo>
                    <a:pt x="981" y="15575"/>
                  </a:lnTo>
                  <a:lnTo>
                    <a:pt x="1417" y="16371"/>
                  </a:lnTo>
                  <a:lnTo>
                    <a:pt x="1909" y="17053"/>
                  </a:lnTo>
                  <a:lnTo>
                    <a:pt x="2509" y="17679"/>
                  </a:lnTo>
                  <a:lnTo>
                    <a:pt x="3109" y="18304"/>
                  </a:lnTo>
                  <a:lnTo>
                    <a:pt x="3764" y="18815"/>
                  </a:lnTo>
                  <a:lnTo>
                    <a:pt x="4527" y="19269"/>
                  </a:lnTo>
                  <a:lnTo>
                    <a:pt x="5290" y="19668"/>
                  </a:lnTo>
                  <a:lnTo>
                    <a:pt x="6164" y="20009"/>
                  </a:lnTo>
                  <a:lnTo>
                    <a:pt x="9709" y="21145"/>
                  </a:lnTo>
                  <a:lnTo>
                    <a:pt x="10582" y="21373"/>
                  </a:lnTo>
                  <a:lnTo>
                    <a:pt x="11509" y="21486"/>
                  </a:lnTo>
                  <a:lnTo>
                    <a:pt x="12437" y="21600"/>
                  </a:lnTo>
                  <a:lnTo>
                    <a:pt x="14290" y="21486"/>
                  </a:lnTo>
                  <a:lnTo>
                    <a:pt x="15164" y="21259"/>
                  </a:lnTo>
                  <a:lnTo>
                    <a:pt x="16090" y="21032"/>
                  </a:lnTo>
                  <a:lnTo>
                    <a:pt x="16909" y="20691"/>
                  </a:lnTo>
                  <a:lnTo>
                    <a:pt x="17673" y="20236"/>
                  </a:lnTo>
                  <a:lnTo>
                    <a:pt x="18381" y="19782"/>
                  </a:lnTo>
                  <a:lnTo>
                    <a:pt x="19037" y="19156"/>
                  </a:lnTo>
                  <a:lnTo>
                    <a:pt x="19527" y="18531"/>
                  </a:lnTo>
                  <a:lnTo>
                    <a:pt x="19800" y="18133"/>
                  </a:lnTo>
                  <a:lnTo>
                    <a:pt x="19963" y="17792"/>
                  </a:lnTo>
                  <a:lnTo>
                    <a:pt x="20181" y="17395"/>
                  </a:lnTo>
                  <a:lnTo>
                    <a:pt x="20290" y="16939"/>
                  </a:lnTo>
                  <a:lnTo>
                    <a:pt x="20399" y="16541"/>
                  </a:lnTo>
                  <a:lnTo>
                    <a:pt x="20509" y="16087"/>
                  </a:lnTo>
                  <a:lnTo>
                    <a:pt x="20563" y="15575"/>
                  </a:lnTo>
                  <a:lnTo>
                    <a:pt x="20563" y="15064"/>
                  </a:lnTo>
                  <a:lnTo>
                    <a:pt x="20999" y="13642"/>
                  </a:lnTo>
                  <a:lnTo>
                    <a:pt x="21218" y="12732"/>
                  </a:lnTo>
                  <a:lnTo>
                    <a:pt x="21545" y="10914"/>
                  </a:lnTo>
                  <a:lnTo>
                    <a:pt x="21600" y="10004"/>
                  </a:lnTo>
                  <a:lnTo>
                    <a:pt x="21600" y="9095"/>
                  </a:lnTo>
                  <a:lnTo>
                    <a:pt x="21545" y="8185"/>
                  </a:lnTo>
                  <a:lnTo>
                    <a:pt x="21436" y="7333"/>
                  </a:lnTo>
                  <a:lnTo>
                    <a:pt x="21218" y="6480"/>
                  </a:lnTo>
                  <a:lnTo>
                    <a:pt x="20945" y="5684"/>
                  </a:lnTo>
                  <a:lnTo>
                    <a:pt x="20563" y="4945"/>
                  </a:lnTo>
                  <a:lnTo>
                    <a:pt x="20072" y="4263"/>
                  </a:lnTo>
                  <a:lnTo>
                    <a:pt x="19473" y="3637"/>
                  </a:lnTo>
                  <a:lnTo>
                    <a:pt x="18817" y="3126"/>
                  </a:lnTo>
                  <a:lnTo>
                    <a:pt x="18054" y="2671"/>
                  </a:lnTo>
                  <a:lnTo>
                    <a:pt x="17127" y="2274"/>
                  </a:lnTo>
                  <a:lnTo>
                    <a:pt x="16145" y="1990"/>
                  </a:lnTo>
                  <a:lnTo>
                    <a:pt x="11781" y="341"/>
                  </a:lnTo>
                  <a:lnTo>
                    <a:pt x="10964" y="114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2604;p41"/>
            <p:cNvSpPr/>
            <p:nvPr/>
          </p:nvSpPr>
          <p:spPr>
            <a:xfrm>
              <a:off x="2275508" y="1866489"/>
              <a:ext cx="449321" cy="18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" y="0"/>
                  </a:moveTo>
                  <a:lnTo>
                    <a:pt x="0" y="1349"/>
                  </a:lnTo>
                  <a:lnTo>
                    <a:pt x="277" y="5396"/>
                  </a:lnTo>
                  <a:lnTo>
                    <a:pt x="1107" y="9444"/>
                  </a:lnTo>
                  <a:lnTo>
                    <a:pt x="2214" y="12817"/>
                  </a:lnTo>
                  <a:lnTo>
                    <a:pt x="3321" y="15515"/>
                  </a:lnTo>
                  <a:lnTo>
                    <a:pt x="4705" y="17539"/>
                  </a:lnTo>
                  <a:lnTo>
                    <a:pt x="6366" y="19576"/>
                  </a:lnTo>
                  <a:lnTo>
                    <a:pt x="8026" y="20925"/>
                  </a:lnTo>
                  <a:lnTo>
                    <a:pt x="9693" y="21600"/>
                  </a:lnTo>
                  <a:lnTo>
                    <a:pt x="14952" y="21600"/>
                  </a:lnTo>
                  <a:lnTo>
                    <a:pt x="16612" y="20251"/>
                  </a:lnTo>
                  <a:lnTo>
                    <a:pt x="18273" y="18888"/>
                  </a:lnTo>
                  <a:lnTo>
                    <a:pt x="19657" y="16189"/>
                  </a:lnTo>
                  <a:lnTo>
                    <a:pt x="20770" y="13491"/>
                  </a:lnTo>
                  <a:lnTo>
                    <a:pt x="21600" y="9444"/>
                  </a:lnTo>
                  <a:lnTo>
                    <a:pt x="21600" y="8769"/>
                  </a:lnTo>
                  <a:lnTo>
                    <a:pt x="21323" y="8095"/>
                  </a:lnTo>
                  <a:lnTo>
                    <a:pt x="21046" y="8769"/>
                  </a:lnTo>
                  <a:lnTo>
                    <a:pt x="20210" y="12142"/>
                  </a:lnTo>
                  <a:lnTo>
                    <a:pt x="19103" y="14840"/>
                  </a:lnTo>
                  <a:lnTo>
                    <a:pt x="17719" y="16864"/>
                  </a:lnTo>
                  <a:lnTo>
                    <a:pt x="16059" y="18213"/>
                  </a:lnTo>
                  <a:lnTo>
                    <a:pt x="14398" y="18888"/>
                  </a:lnTo>
                  <a:lnTo>
                    <a:pt x="12737" y="19576"/>
                  </a:lnTo>
                  <a:lnTo>
                    <a:pt x="9416" y="18888"/>
                  </a:lnTo>
                  <a:lnTo>
                    <a:pt x="6643" y="16864"/>
                  </a:lnTo>
                  <a:lnTo>
                    <a:pt x="3875" y="12817"/>
                  </a:lnTo>
                  <a:lnTo>
                    <a:pt x="2768" y="10793"/>
                  </a:lnTo>
                  <a:lnTo>
                    <a:pt x="1937" y="8095"/>
                  </a:lnTo>
                  <a:lnTo>
                    <a:pt x="1384" y="4722"/>
                  </a:lnTo>
                  <a:lnTo>
                    <a:pt x="830" y="67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2605;p41"/>
            <p:cNvSpPr/>
            <p:nvPr/>
          </p:nvSpPr>
          <p:spPr>
            <a:xfrm>
              <a:off x="2684406" y="1924064"/>
              <a:ext cx="57695" cy="6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7" y="0"/>
                  </a:moveTo>
                  <a:lnTo>
                    <a:pt x="8667" y="1964"/>
                  </a:lnTo>
                  <a:lnTo>
                    <a:pt x="2156" y="1964"/>
                  </a:lnTo>
                  <a:lnTo>
                    <a:pt x="0" y="3927"/>
                  </a:lnTo>
                  <a:lnTo>
                    <a:pt x="0" y="5891"/>
                  </a:lnTo>
                  <a:lnTo>
                    <a:pt x="2156" y="5891"/>
                  </a:lnTo>
                  <a:lnTo>
                    <a:pt x="4311" y="7855"/>
                  </a:lnTo>
                  <a:lnTo>
                    <a:pt x="4311" y="5891"/>
                  </a:lnTo>
                  <a:lnTo>
                    <a:pt x="6511" y="5891"/>
                  </a:lnTo>
                  <a:lnTo>
                    <a:pt x="8667" y="7855"/>
                  </a:lnTo>
                  <a:lnTo>
                    <a:pt x="10822" y="7855"/>
                  </a:lnTo>
                  <a:lnTo>
                    <a:pt x="12978" y="9818"/>
                  </a:lnTo>
                  <a:lnTo>
                    <a:pt x="15133" y="9818"/>
                  </a:lnTo>
                  <a:lnTo>
                    <a:pt x="15133" y="13745"/>
                  </a:lnTo>
                  <a:lnTo>
                    <a:pt x="17289" y="15709"/>
                  </a:lnTo>
                  <a:lnTo>
                    <a:pt x="17289" y="17673"/>
                  </a:lnTo>
                  <a:lnTo>
                    <a:pt x="15133" y="19636"/>
                  </a:lnTo>
                  <a:lnTo>
                    <a:pt x="15133" y="21600"/>
                  </a:lnTo>
                  <a:lnTo>
                    <a:pt x="19444" y="21600"/>
                  </a:lnTo>
                  <a:lnTo>
                    <a:pt x="21600" y="13745"/>
                  </a:lnTo>
                  <a:lnTo>
                    <a:pt x="21600" y="7855"/>
                  </a:lnTo>
                  <a:lnTo>
                    <a:pt x="15133" y="1964"/>
                  </a:lnTo>
                  <a:lnTo>
                    <a:pt x="12978" y="1964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2606;p41"/>
            <p:cNvSpPr/>
            <p:nvPr/>
          </p:nvSpPr>
          <p:spPr>
            <a:xfrm>
              <a:off x="2246721" y="1860732"/>
              <a:ext cx="86362" cy="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20" y="0"/>
                  </a:moveTo>
                  <a:lnTo>
                    <a:pt x="4320" y="3086"/>
                  </a:lnTo>
                  <a:lnTo>
                    <a:pt x="1440" y="15429"/>
                  </a:lnTo>
                  <a:lnTo>
                    <a:pt x="0" y="18514"/>
                  </a:lnTo>
                  <a:lnTo>
                    <a:pt x="1440" y="21600"/>
                  </a:lnTo>
                  <a:lnTo>
                    <a:pt x="2880" y="21600"/>
                  </a:lnTo>
                  <a:lnTo>
                    <a:pt x="5760" y="18514"/>
                  </a:lnTo>
                  <a:lnTo>
                    <a:pt x="5760" y="15429"/>
                  </a:lnTo>
                  <a:lnTo>
                    <a:pt x="7200" y="15429"/>
                  </a:lnTo>
                  <a:lnTo>
                    <a:pt x="8640" y="12343"/>
                  </a:lnTo>
                  <a:lnTo>
                    <a:pt x="14400" y="12343"/>
                  </a:lnTo>
                  <a:lnTo>
                    <a:pt x="17280" y="15429"/>
                  </a:lnTo>
                  <a:lnTo>
                    <a:pt x="18720" y="18514"/>
                  </a:lnTo>
                  <a:lnTo>
                    <a:pt x="20160" y="18514"/>
                  </a:lnTo>
                  <a:lnTo>
                    <a:pt x="21600" y="15429"/>
                  </a:lnTo>
                  <a:lnTo>
                    <a:pt x="21600" y="12343"/>
                  </a:lnTo>
                  <a:lnTo>
                    <a:pt x="17280" y="3086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2607;p41"/>
            <p:cNvSpPr/>
            <p:nvPr/>
          </p:nvSpPr>
          <p:spPr>
            <a:xfrm>
              <a:off x="3272025" y="1803157"/>
              <a:ext cx="691253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9899" y="166"/>
                  </a:lnTo>
                  <a:lnTo>
                    <a:pt x="8999" y="332"/>
                  </a:lnTo>
                  <a:lnTo>
                    <a:pt x="7920" y="498"/>
                  </a:lnTo>
                  <a:lnTo>
                    <a:pt x="5941" y="1495"/>
                  </a:lnTo>
                  <a:lnTo>
                    <a:pt x="4142" y="2657"/>
                  </a:lnTo>
                  <a:lnTo>
                    <a:pt x="2699" y="4152"/>
                  </a:lnTo>
                  <a:lnTo>
                    <a:pt x="1439" y="5813"/>
                  </a:lnTo>
                  <a:lnTo>
                    <a:pt x="900" y="6812"/>
                  </a:lnTo>
                  <a:lnTo>
                    <a:pt x="540" y="7975"/>
                  </a:lnTo>
                  <a:lnTo>
                    <a:pt x="180" y="8971"/>
                  </a:lnTo>
                  <a:lnTo>
                    <a:pt x="0" y="10134"/>
                  </a:lnTo>
                  <a:lnTo>
                    <a:pt x="0" y="12127"/>
                  </a:lnTo>
                  <a:lnTo>
                    <a:pt x="360" y="14123"/>
                  </a:lnTo>
                  <a:lnTo>
                    <a:pt x="1079" y="16116"/>
                  </a:lnTo>
                  <a:lnTo>
                    <a:pt x="2159" y="17777"/>
                  </a:lnTo>
                  <a:lnTo>
                    <a:pt x="2879" y="18607"/>
                  </a:lnTo>
                  <a:lnTo>
                    <a:pt x="3602" y="19272"/>
                  </a:lnTo>
                  <a:lnTo>
                    <a:pt x="4501" y="19773"/>
                  </a:lnTo>
                  <a:lnTo>
                    <a:pt x="5401" y="20437"/>
                  </a:lnTo>
                  <a:lnTo>
                    <a:pt x="6300" y="20770"/>
                  </a:lnTo>
                  <a:lnTo>
                    <a:pt x="8459" y="21434"/>
                  </a:lnTo>
                  <a:lnTo>
                    <a:pt x="9539" y="21600"/>
                  </a:lnTo>
                  <a:lnTo>
                    <a:pt x="10622" y="21600"/>
                  </a:lnTo>
                  <a:lnTo>
                    <a:pt x="12781" y="21268"/>
                  </a:lnTo>
                  <a:lnTo>
                    <a:pt x="13680" y="20936"/>
                  </a:lnTo>
                  <a:lnTo>
                    <a:pt x="15659" y="20105"/>
                  </a:lnTo>
                  <a:lnTo>
                    <a:pt x="17458" y="18939"/>
                  </a:lnTo>
                  <a:lnTo>
                    <a:pt x="18901" y="17445"/>
                  </a:lnTo>
                  <a:lnTo>
                    <a:pt x="20161" y="15784"/>
                  </a:lnTo>
                  <a:lnTo>
                    <a:pt x="20700" y="14788"/>
                  </a:lnTo>
                  <a:lnTo>
                    <a:pt x="21060" y="13625"/>
                  </a:lnTo>
                  <a:lnTo>
                    <a:pt x="21420" y="12625"/>
                  </a:lnTo>
                  <a:lnTo>
                    <a:pt x="21600" y="11463"/>
                  </a:lnTo>
                  <a:lnTo>
                    <a:pt x="21600" y="9470"/>
                  </a:lnTo>
                  <a:lnTo>
                    <a:pt x="21240" y="7311"/>
                  </a:lnTo>
                  <a:lnTo>
                    <a:pt x="20521" y="5480"/>
                  </a:lnTo>
                  <a:lnTo>
                    <a:pt x="19441" y="3820"/>
                  </a:lnTo>
                  <a:lnTo>
                    <a:pt x="18721" y="2989"/>
                  </a:lnTo>
                  <a:lnTo>
                    <a:pt x="18002" y="2325"/>
                  </a:lnTo>
                  <a:lnTo>
                    <a:pt x="17099" y="1661"/>
                  </a:lnTo>
                  <a:lnTo>
                    <a:pt x="16199" y="1163"/>
                  </a:lnTo>
                  <a:lnTo>
                    <a:pt x="15300" y="830"/>
                  </a:lnTo>
                  <a:lnTo>
                    <a:pt x="13141" y="166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2609;p41"/>
            <p:cNvSpPr/>
            <p:nvPr/>
          </p:nvSpPr>
          <p:spPr>
            <a:xfrm>
              <a:off x="3433353" y="1958608"/>
              <a:ext cx="403141" cy="4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0" y="0"/>
                  </a:moveTo>
                  <a:lnTo>
                    <a:pt x="9569" y="280"/>
                  </a:lnTo>
                  <a:lnTo>
                    <a:pt x="7712" y="561"/>
                  </a:lnTo>
                  <a:lnTo>
                    <a:pt x="6170" y="1121"/>
                  </a:lnTo>
                  <a:lnTo>
                    <a:pt x="4627" y="2243"/>
                  </a:lnTo>
                  <a:lnTo>
                    <a:pt x="3393" y="3364"/>
                  </a:lnTo>
                  <a:lnTo>
                    <a:pt x="2159" y="4772"/>
                  </a:lnTo>
                  <a:lnTo>
                    <a:pt x="1234" y="6174"/>
                  </a:lnTo>
                  <a:lnTo>
                    <a:pt x="308" y="7856"/>
                  </a:lnTo>
                  <a:lnTo>
                    <a:pt x="0" y="10099"/>
                  </a:lnTo>
                  <a:lnTo>
                    <a:pt x="0" y="12062"/>
                  </a:lnTo>
                  <a:lnTo>
                    <a:pt x="308" y="14024"/>
                  </a:lnTo>
                  <a:lnTo>
                    <a:pt x="925" y="15993"/>
                  </a:lnTo>
                  <a:lnTo>
                    <a:pt x="2159" y="17675"/>
                  </a:lnTo>
                  <a:lnTo>
                    <a:pt x="3702" y="19077"/>
                  </a:lnTo>
                  <a:lnTo>
                    <a:pt x="5244" y="20198"/>
                  </a:lnTo>
                  <a:lnTo>
                    <a:pt x="7404" y="21039"/>
                  </a:lnTo>
                  <a:lnTo>
                    <a:pt x="8946" y="21320"/>
                  </a:lnTo>
                  <a:lnTo>
                    <a:pt x="10186" y="21600"/>
                  </a:lnTo>
                  <a:lnTo>
                    <a:pt x="13888" y="21039"/>
                  </a:lnTo>
                  <a:lnTo>
                    <a:pt x="16973" y="19357"/>
                  </a:lnTo>
                  <a:lnTo>
                    <a:pt x="18207" y="18236"/>
                  </a:lnTo>
                  <a:lnTo>
                    <a:pt x="19441" y="16834"/>
                  </a:lnTo>
                  <a:lnTo>
                    <a:pt x="20366" y="15432"/>
                  </a:lnTo>
                  <a:lnTo>
                    <a:pt x="21292" y="13744"/>
                  </a:lnTo>
                  <a:lnTo>
                    <a:pt x="21600" y="11501"/>
                  </a:lnTo>
                  <a:lnTo>
                    <a:pt x="21600" y="9258"/>
                  </a:lnTo>
                  <a:lnTo>
                    <a:pt x="21292" y="7295"/>
                  </a:lnTo>
                  <a:lnTo>
                    <a:pt x="20675" y="5613"/>
                  </a:lnTo>
                  <a:lnTo>
                    <a:pt x="19441" y="3931"/>
                  </a:lnTo>
                  <a:lnTo>
                    <a:pt x="17898" y="2243"/>
                  </a:lnTo>
                  <a:lnTo>
                    <a:pt x="16356" y="1121"/>
                  </a:lnTo>
                  <a:lnTo>
                    <a:pt x="14196" y="561"/>
                  </a:lnTo>
                  <a:lnTo>
                    <a:pt x="12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60" name="Google Shape;2611;p41"/>
            <p:cNvGrpSpPr/>
            <p:nvPr/>
          </p:nvGrpSpPr>
          <p:grpSpPr>
            <a:xfrm>
              <a:off x="3911460" y="2048307"/>
              <a:ext cx="1" cy="33868"/>
              <a:chOff x="0" y="0"/>
              <a:chExt cx="0" cy="33866"/>
            </a:xfrm>
          </p:grpSpPr>
          <p:sp>
            <p:nvSpPr>
              <p:cNvPr id="458" name="خط"/>
              <p:cNvSpPr/>
              <p:nvPr/>
            </p:nvSpPr>
            <p:spPr>
              <a:xfrm flipV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9" name="خط"/>
              <p:cNvSpPr/>
              <p:nvPr/>
            </p:nvSpPr>
            <p:spPr>
              <a:xfrm flipH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63" name="Google Shape;2612;p41"/>
            <p:cNvGrpSpPr/>
            <p:nvPr/>
          </p:nvGrpSpPr>
          <p:grpSpPr>
            <a:xfrm>
              <a:off x="3943465" y="2021940"/>
              <a:ext cx="33868" cy="1"/>
              <a:chOff x="0" y="0"/>
              <a:chExt cx="33866" cy="0"/>
            </a:xfrm>
          </p:grpSpPr>
          <p:sp>
            <p:nvSpPr>
              <p:cNvPr id="461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64" name="Google Shape;2613;p41"/>
            <p:cNvSpPr/>
            <p:nvPr/>
          </p:nvSpPr>
          <p:spPr>
            <a:xfrm>
              <a:off x="2926458" y="2108422"/>
              <a:ext cx="380112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51" y="0"/>
                  </a:moveTo>
                  <a:lnTo>
                    <a:pt x="6871" y="785"/>
                  </a:lnTo>
                  <a:lnTo>
                    <a:pt x="4908" y="1963"/>
                  </a:lnTo>
                  <a:lnTo>
                    <a:pt x="3272" y="3533"/>
                  </a:lnTo>
                  <a:lnTo>
                    <a:pt x="1963" y="5104"/>
                  </a:lnTo>
                  <a:lnTo>
                    <a:pt x="654" y="7066"/>
                  </a:lnTo>
                  <a:lnTo>
                    <a:pt x="327" y="9029"/>
                  </a:lnTo>
                  <a:lnTo>
                    <a:pt x="0" y="11000"/>
                  </a:lnTo>
                  <a:lnTo>
                    <a:pt x="327" y="13356"/>
                  </a:lnTo>
                  <a:lnTo>
                    <a:pt x="982" y="15319"/>
                  </a:lnTo>
                  <a:lnTo>
                    <a:pt x="1963" y="16889"/>
                  </a:lnTo>
                  <a:lnTo>
                    <a:pt x="3599" y="18459"/>
                  </a:lnTo>
                  <a:lnTo>
                    <a:pt x="5235" y="19637"/>
                  </a:lnTo>
                  <a:lnTo>
                    <a:pt x="7198" y="20815"/>
                  </a:lnTo>
                  <a:lnTo>
                    <a:pt x="9161" y="21207"/>
                  </a:lnTo>
                  <a:lnTo>
                    <a:pt x="11451" y="21600"/>
                  </a:lnTo>
                  <a:lnTo>
                    <a:pt x="12105" y="21600"/>
                  </a:lnTo>
                  <a:lnTo>
                    <a:pt x="14729" y="20815"/>
                  </a:lnTo>
                  <a:lnTo>
                    <a:pt x="17347" y="20030"/>
                  </a:lnTo>
                  <a:lnTo>
                    <a:pt x="19637" y="18459"/>
                  </a:lnTo>
                  <a:lnTo>
                    <a:pt x="21600" y="16496"/>
                  </a:lnTo>
                  <a:lnTo>
                    <a:pt x="20291" y="13356"/>
                  </a:lnTo>
                  <a:lnTo>
                    <a:pt x="19964" y="9814"/>
                  </a:lnTo>
                  <a:lnTo>
                    <a:pt x="19637" y="6281"/>
                  </a:lnTo>
                  <a:lnTo>
                    <a:pt x="19637" y="2748"/>
                  </a:lnTo>
                  <a:lnTo>
                    <a:pt x="18001" y="1570"/>
                  </a:lnTo>
                  <a:lnTo>
                    <a:pt x="16365" y="785"/>
                  </a:lnTo>
                  <a:lnTo>
                    <a:pt x="1407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2615;p41"/>
            <p:cNvSpPr/>
            <p:nvPr/>
          </p:nvSpPr>
          <p:spPr>
            <a:xfrm>
              <a:off x="3272025" y="2148724"/>
              <a:ext cx="6909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551"/>
                  </a:lnTo>
                  <a:lnTo>
                    <a:pt x="1800" y="11102"/>
                  </a:lnTo>
                  <a:lnTo>
                    <a:pt x="3600" y="16666"/>
                  </a:lnTo>
                  <a:lnTo>
                    <a:pt x="10800" y="21600"/>
                  </a:lnTo>
                  <a:lnTo>
                    <a:pt x="14400" y="19750"/>
                  </a:lnTo>
                  <a:lnTo>
                    <a:pt x="18000" y="17283"/>
                  </a:lnTo>
                  <a:lnTo>
                    <a:pt x="21600" y="14199"/>
                  </a:lnTo>
                  <a:lnTo>
                    <a:pt x="21600" y="11732"/>
                  </a:lnTo>
                  <a:lnTo>
                    <a:pt x="19800" y="8018"/>
                  </a:lnTo>
                  <a:lnTo>
                    <a:pt x="16200" y="4934"/>
                  </a:lnTo>
                  <a:lnTo>
                    <a:pt x="9000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2617;p41"/>
            <p:cNvSpPr/>
            <p:nvPr/>
          </p:nvSpPr>
          <p:spPr>
            <a:xfrm>
              <a:off x="1924064" y="1082998"/>
              <a:ext cx="403262" cy="1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5" y="0"/>
                  </a:moveTo>
                  <a:lnTo>
                    <a:pt x="8641" y="1393"/>
                  </a:lnTo>
                  <a:lnTo>
                    <a:pt x="6791" y="2785"/>
                  </a:lnTo>
                  <a:lnTo>
                    <a:pt x="5557" y="4192"/>
                  </a:lnTo>
                  <a:lnTo>
                    <a:pt x="4009" y="6281"/>
                  </a:lnTo>
                  <a:lnTo>
                    <a:pt x="2775" y="9066"/>
                  </a:lnTo>
                  <a:lnTo>
                    <a:pt x="1850" y="11852"/>
                  </a:lnTo>
                  <a:lnTo>
                    <a:pt x="0" y="18815"/>
                  </a:lnTo>
                  <a:lnTo>
                    <a:pt x="0" y="20207"/>
                  </a:lnTo>
                  <a:lnTo>
                    <a:pt x="1234" y="21600"/>
                  </a:lnTo>
                  <a:lnTo>
                    <a:pt x="1850" y="20207"/>
                  </a:lnTo>
                  <a:lnTo>
                    <a:pt x="2467" y="17422"/>
                  </a:lnTo>
                  <a:lnTo>
                    <a:pt x="3392" y="15333"/>
                  </a:lnTo>
                  <a:lnTo>
                    <a:pt x="5249" y="11155"/>
                  </a:lnTo>
                  <a:lnTo>
                    <a:pt x="7716" y="7674"/>
                  </a:lnTo>
                  <a:lnTo>
                    <a:pt x="10492" y="6281"/>
                  </a:lnTo>
                  <a:lnTo>
                    <a:pt x="12959" y="5585"/>
                  </a:lnTo>
                  <a:lnTo>
                    <a:pt x="14192" y="6281"/>
                  </a:lnTo>
                  <a:lnTo>
                    <a:pt x="15734" y="6978"/>
                  </a:lnTo>
                  <a:lnTo>
                    <a:pt x="16974" y="9066"/>
                  </a:lnTo>
                  <a:lnTo>
                    <a:pt x="19750" y="17422"/>
                  </a:lnTo>
                  <a:lnTo>
                    <a:pt x="20058" y="18815"/>
                  </a:lnTo>
                  <a:lnTo>
                    <a:pt x="20983" y="18815"/>
                  </a:lnTo>
                  <a:lnTo>
                    <a:pt x="21600" y="17422"/>
                  </a:lnTo>
                  <a:lnTo>
                    <a:pt x="21600" y="15333"/>
                  </a:lnTo>
                  <a:lnTo>
                    <a:pt x="20675" y="11852"/>
                  </a:lnTo>
                  <a:lnTo>
                    <a:pt x="19441" y="8370"/>
                  </a:lnTo>
                  <a:lnTo>
                    <a:pt x="18208" y="5585"/>
                  </a:lnTo>
                  <a:lnTo>
                    <a:pt x="16659" y="3482"/>
                  </a:lnTo>
                  <a:lnTo>
                    <a:pt x="13575" y="696"/>
                  </a:lnTo>
                  <a:lnTo>
                    <a:pt x="11725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2618;p41"/>
            <p:cNvSpPr/>
            <p:nvPr/>
          </p:nvSpPr>
          <p:spPr>
            <a:xfrm>
              <a:off x="2903308" y="1215539"/>
              <a:ext cx="38023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75" y="0"/>
                  </a:moveTo>
                  <a:lnTo>
                    <a:pt x="5240" y="568"/>
                  </a:lnTo>
                  <a:lnTo>
                    <a:pt x="3605" y="1704"/>
                  </a:lnTo>
                  <a:lnTo>
                    <a:pt x="1969" y="3409"/>
                  </a:lnTo>
                  <a:lnTo>
                    <a:pt x="327" y="5113"/>
                  </a:lnTo>
                  <a:lnTo>
                    <a:pt x="327" y="6249"/>
                  </a:lnTo>
                  <a:lnTo>
                    <a:pt x="0" y="6817"/>
                  </a:lnTo>
                  <a:lnTo>
                    <a:pt x="327" y="7954"/>
                  </a:lnTo>
                  <a:lnTo>
                    <a:pt x="1315" y="8522"/>
                  </a:lnTo>
                  <a:lnTo>
                    <a:pt x="1642" y="8522"/>
                  </a:lnTo>
                  <a:lnTo>
                    <a:pt x="1969" y="7954"/>
                  </a:lnTo>
                  <a:lnTo>
                    <a:pt x="3277" y="6249"/>
                  </a:lnTo>
                  <a:lnTo>
                    <a:pt x="4586" y="5113"/>
                  </a:lnTo>
                  <a:lnTo>
                    <a:pt x="7202" y="3977"/>
                  </a:lnTo>
                  <a:lnTo>
                    <a:pt x="8838" y="3977"/>
                  </a:lnTo>
                  <a:lnTo>
                    <a:pt x="10146" y="4545"/>
                  </a:lnTo>
                  <a:lnTo>
                    <a:pt x="12762" y="6249"/>
                  </a:lnTo>
                  <a:lnTo>
                    <a:pt x="15059" y="8522"/>
                  </a:lnTo>
                  <a:lnTo>
                    <a:pt x="17348" y="11930"/>
                  </a:lnTo>
                  <a:lnTo>
                    <a:pt x="18983" y="15919"/>
                  </a:lnTo>
                  <a:lnTo>
                    <a:pt x="19638" y="20464"/>
                  </a:lnTo>
                  <a:lnTo>
                    <a:pt x="20292" y="21600"/>
                  </a:lnTo>
                  <a:lnTo>
                    <a:pt x="20946" y="21600"/>
                  </a:lnTo>
                  <a:lnTo>
                    <a:pt x="21600" y="20464"/>
                  </a:lnTo>
                  <a:lnTo>
                    <a:pt x="21600" y="19328"/>
                  </a:lnTo>
                  <a:lnTo>
                    <a:pt x="21273" y="16487"/>
                  </a:lnTo>
                  <a:lnTo>
                    <a:pt x="20619" y="13646"/>
                  </a:lnTo>
                  <a:lnTo>
                    <a:pt x="19965" y="11362"/>
                  </a:lnTo>
                  <a:lnTo>
                    <a:pt x="18002" y="6817"/>
                  </a:lnTo>
                  <a:lnTo>
                    <a:pt x="16694" y="4545"/>
                  </a:lnTo>
                  <a:lnTo>
                    <a:pt x="13744" y="1704"/>
                  </a:lnTo>
                  <a:lnTo>
                    <a:pt x="12108" y="568"/>
                  </a:lnTo>
                  <a:lnTo>
                    <a:pt x="10146" y="56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2619;p41"/>
            <p:cNvSpPr/>
            <p:nvPr/>
          </p:nvSpPr>
          <p:spPr>
            <a:xfrm>
              <a:off x="1613042" y="1803157"/>
              <a:ext cx="409019" cy="32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01" y="0"/>
                  </a:moveTo>
                  <a:lnTo>
                    <a:pt x="4561" y="771"/>
                  </a:lnTo>
                  <a:lnTo>
                    <a:pt x="3345" y="1928"/>
                  </a:lnTo>
                  <a:lnTo>
                    <a:pt x="2432" y="2699"/>
                  </a:lnTo>
                  <a:lnTo>
                    <a:pt x="1216" y="3856"/>
                  </a:lnTo>
                  <a:lnTo>
                    <a:pt x="608" y="5398"/>
                  </a:lnTo>
                  <a:lnTo>
                    <a:pt x="304" y="6940"/>
                  </a:lnTo>
                  <a:lnTo>
                    <a:pt x="0" y="9254"/>
                  </a:lnTo>
                  <a:lnTo>
                    <a:pt x="0" y="11182"/>
                  </a:lnTo>
                  <a:lnTo>
                    <a:pt x="608" y="13495"/>
                  </a:lnTo>
                  <a:lnTo>
                    <a:pt x="1824" y="15431"/>
                  </a:lnTo>
                  <a:lnTo>
                    <a:pt x="3040" y="16973"/>
                  </a:lnTo>
                  <a:lnTo>
                    <a:pt x="4561" y="18515"/>
                  </a:lnTo>
                  <a:lnTo>
                    <a:pt x="6385" y="19672"/>
                  </a:lnTo>
                  <a:lnTo>
                    <a:pt x="8513" y="20829"/>
                  </a:lnTo>
                  <a:lnTo>
                    <a:pt x="10344" y="21214"/>
                  </a:lnTo>
                  <a:lnTo>
                    <a:pt x="12168" y="21600"/>
                  </a:lnTo>
                  <a:lnTo>
                    <a:pt x="16729" y="20443"/>
                  </a:lnTo>
                  <a:lnTo>
                    <a:pt x="17945" y="19287"/>
                  </a:lnTo>
                  <a:lnTo>
                    <a:pt x="19161" y="18515"/>
                  </a:lnTo>
                  <a:lnTo>
                    <a:pt x="20073" y="17359"/>
                  </a:lnTo>
                  <a:lnTo>
                    <a:pt x="20682" y="15816"/>
                  </a:lnTo>
                  <a:lnTo>
                    <a:pt x="21296" y="14266"/>
                  </a:lnTo>
                  <a:lnTo>
                    <a:pt x="21600" y="11953"/>
                  </a:lnTo>
                  <a:lnTo>
                    <a:pt x="21296" y="10025"/>
                  </a:lnTo>
                  <a:lnTo>
                    <a:pt x="20682" y="8097"/>
                  </a:lnTo>
                  <a:lnTo>
                    <a:pt x="19769" y="5784"/>
                  </a:lnTo>
                  <a:lnTo>
                    <a:pt x="16729" y="2699"/>
                  </a:lnTo>
                  <a:lnTo>
                    <a:pt x="14905" y="1542"/>
                  </a:lnTo>
                  <a:lnTo>
                    <a:pt x="12776" y="386"/>
                  </a:lnTo>
                  <a:lnTo>
                    <a:pt x="1095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2621;p41"/>
            <p:cNvSpPr/>
            <p:nvPr/>
          </p:nvSpPr>
          <p:spPr>
            <a:xfrm>
              <a:off x="2770887" y="1474743"/>
              <a:ext cx="483866" cy="58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744" y="427"/>
                  </a:lnTo>
                  <a:lnTo>
                    <a:pt x="6945" y="855"/>
                  </a:lnTo>
                  <a:lnTo>
                    <a:pt x="5140" y="1710"/>
                  </a:lnTo>
                  <a:lnTo>
                    <a:pt x="3855" y="2778"/>
                  </a:lnTo>
                  <a:lnTo>
                    <a:pt x="2570" y="4065"/>
                  </a:lnTo>
                  <a:lnTo>
                    <a:pt x="1542" y="5561"/>
                  </a:lnTo>
                  <a:lnTo>
                    <a:pt x="1028" y="7271"/>
                  </a:lnTo>
                  <a:lnTo>
                    <a:pt x="257" y="11760"/>
                  </a:lnTo>
                  <a:lnTo>
                    <a:pt x="0" y="13474"/>
                  </a:lnTo>
                  <a:lnTo>
                    <a:pt x="257" y="15184"/>
                  </a:lnTo>
                  <a:lnTo>
                    <a:pt x="1028" y="16680"/>
                  </a:lnTo>
                  <a:lnTo>
                    <a:pt x="2056" y="18176"/>
                  </a:lnTo>
                  <a:lnTo>
                    <a:pt x="3341" y="19458"/>
                  </a:lnTo>
                  <a:lnTo>
                    <a:pt x="4883" y="20313"/>
                  </a:lnTo>
                  <a:lnTo>
                    <a:pt x="6682" y="21173"/>
                  </a:lnTo>
                  <a:lnTo>
                    <a:pt x="8744" y="21600"/>
                  </a:lnTo>
                  <a:lnTo>
                    <a:pt x="10800" y="21600"/>
                  </a:lnTo>
                  <a:lnTo>
                    <a:pt x="12856" y="21386"/>
                  </a:lnTo>
                  <a:lnTo>
                    <a:pt x="14655" y="20959"/>
                  </a:lnTo>
                  <a:lnTo>
                    <a:pt x="16454" y="20099"/>
                  </a:lnTo>
                  <a:lnTo>
                    <a:pt x="17745" y="19031"/>
                  </a:lnTo>
                  <a:lnTo>
                    <a:pt x="19030" y="17748"/>
                  </a:lnTo>
                  <a:lnTo>
                    <a:pt x="20058" y="16252"/>
                  </a:lnTo>
                  <a:lnTo>
                    <a:pt x="20572" y="14542"/>
                  </a:lnTo>
                  <a:lnTo>
                    <a:pt x="21343" y="10050"/>
                  </a:lnTo>
                  <a:lnTo>
                    <a:pt x="21600" y="8340"/>
                  </a:lnTo>
                  <a:lnTo>
                    <a:pt x="21343" y="6630"/>
                  </a:lnTo>
                  <a:lnTo>
                    <a:pt x="20572" y="5134"/>
                  </a:lnTo>
                  <a:lnTo>
                    <a:pt x="19544" y="3638"/>
                  </a:lnTo>
                  <a:lnTo>
                    <a:pt x="18259" y="2351"/>
                  </a:lnTo>
                  <a:lnTo>
                    <a:pt x="16711" y="1496"/>
                  </a:lnTo>
                  <a:lnTo>
                    <a:pt x="14912" y="641"/>
                  </a:lnTo>
                  <a:lnTo>
                    <a:pt x="12856" y="21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2622;p41"/>
            <p:cNvSpPr/>
            <p:nvPr/>
          </p:nvSpPr>
          <p:spPr>
            <a:xfrm>
              <a:off x="2770887" y="1509288"/>
              <a:ext cx="351325" cy="50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5" y="0"/>
                  </a:moveTo>
                  <a:lnTo>
                    <a:pt x="7788" y="248"/>
                  </a:lnTo>
                  <a:lnTo>
                    <a:pt x="5664" y="1489"/>
                  </a:lnTo>
                  <a:lnTo>
                    <a:pt x="3540" y="2983"/>
                  </a:lnTo>
                  <a:lnTo>
                    <a:pt x="2124" y="4968"/>
                  </a:lnTo>
                  <a:lnTo>
                    <a:pt x="1416" y="6954"/>
                  </a:lnTo>
                  <a:lnTo>
                    <a:pt x="354" y="12165"/>
                  </a:lnTo>
                  <a:lnTo>
                    <a:pt x="0" y="13411"/>
                  </a:lnTo>
                  <a:lnTo>
                    <a:pt x="0" y="14652"/>
                  </a:lnTo>
                  <a:lnTo>
                    <a:pt x="354" y="15892"/>
                  </a:lnTo>
                  <a:lnTo>
                    <a:pt x="1062" y="17133"/>
                  </a:lnTo>
                  <a:lnTo>
                    <a:pt x="1416" y="18374"/>
                  </a:lnTo>
                  <a:lnTo>
                    <a:pt x="2478" y="19367"/>
                  </a:lnTo>
                  <a:lnTo>
                    <a:pt x="4602" y="21104"/>
                  </a:lnTo>
                  <a:lnTo>
                    <a:pt x="6372" y="21600"/>
                  </a:lnTo>
                  <a:lnTo>
                    <a:pt x="9203" y="21600"/>
                  </a:lnTo>
                  <a:lnTo>
                    <a:pt x="11689" y="21104"/>
                  </a:lnTo>
                  <a:lnTo>
                    <a:pt x="13812" y="20359"/>
                  </a:lnTo>
                  <a:lnTo>
                    <a:pt x="15936" y="19367"/>
                  </a:lnTo>
                  <a:lnTo>
                    <a:pt x="17706" y="17878"/>
                  </a:lnTo>
                  <a:lnTo>
                    <a:pt x="19476" y="16141"/>
                  </a:lnTo>
                  <a:lnTo>
                    <a:pt x="20538" y="14403"/>
                  </a:lnTo>
                  <a:lnTo>
                    <a:pt x="21246" y="12165"/>
                  </a:lnTo>
                  <a:lnTo>
                    <a:pt x="21600" y="9931"/>
                  </a:lnTo>
                  <a:lnTo>
                    <a:pt x="21246" y="7946"/>
                  </a:lnTo>
                  <a:lnTo>
                    <a:pt x="20538" y="5961"/>
                  </a:lnTo>
                  <a:lnTo>
                    <a:pt x="19476" y="4224"/>
                  </a:lnTo>
                  <a:lnTo>
                    <a:pt x="18060" y="2735"/>
                  </a:lnTo>
                  <a:lnTo>
                    <a:pt x="16290" y="1489"/>
                  </a:lnTo>
                  <a:lnTo>
                    <a:pt x="13812" y="496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2623;p41"/>
            <p:cNvSpPr/>
            <p:nvPr/>
          </p:nvSpPr>
          <p:spPr>
            <a:xfrm>
              <a:off x="2442473" y="1682131"/>
              <a:ext cx="109513" cy="10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7" y="0"/>
                  </a:moveTo>
                  <a:lnTo>
                    <a:pt x="2271" y="1137"/>
                  </a:lnTo>
                  <a:lnTo>
                    <a:pt x="0" y="10232"/>
                  </a:lnTo>
                  <a:lnTo>
                    <a:pt x="0" y="20463"/>
                  </a:lnTo>
                  <a:lnTo>
                    <a:pt x="1136" y="21600"/>
                  </a:lnTo>
                  <a:lnTo>
                    <a:pt x="3407" y="20463"/>
                  </a:lnTo>
                  <a:lnTo>
                    <a:pt x="3407" y="15916"/>
                  </a:lnTo>
                  <a:lnTo>
                    <a:pt x="4542" y="11368"/>
                  </a:lnTo>
                  <a:lnTo>
                    <a:pt x="5039" y="7532"/>
                  </a:lnTo>
                  <a:lnTo>
                    <a:pt x="6837" y="10232"/>
                  </a:lnTo>
                  <a:lnTo>
                    <a:pt x="10244" y="15916"/>
                  </a:lnTo>
                  <a:lnTo>
                    <a:pt x="11380" y="17053"/>
                  </a:lnTo>
                  <a:lnTo>
                    <a:pt x="12515" y="17053"/>
                  </a:lnTo>
                  <a:lnTo>
                    <a:pt x="14786" y="15916"/>
                  </a:lnTo>
                  <a:lnTo>
                    <a:pt x="21600" y="5684"/>
                  </a:lnTo>
                  <a:lnTo>
                    <a:pt x="21600" y="4547"/>
                  </a:lnTo>
                  <a:lnTo>
                    <a:pt x="20464" y="3411"/>
                  </a:lnTo>
                  <a:lnTo>
                    <a:pt x="18193" y="2274"/>
                  </a:lnTo>
                  <a:lnTo>
                    <a:pt x="17058" y="3411"/>
                  </a:lnTo>
                  <a:lnTo>
                    <a:pt x="12302" y="10539"/>
                  </a:lnTo>
                  <a:lnTo>
                    <a:pt x="10244" y="7958"/>
                  </a:lnTo>
                  <a:lnTo>
                    <a:pt x="5702" y="1137"/>
                  </a:lnTo>
                  <a:lnTo>
                    <a:pt x="4542" y="1137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2624;p41"/>
            <p:cNvSpPr/>
            <p:nvPr/>
          </p:nvSpPr>
          <p:spPr>
            <a:xfrm>
              <a:off x="1889519" y="1296143"/>
              <a:ext cx="489624" cy="58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35" y="0"/>
                  </a:moveTo>
                  <a:lnTo>
                    <a:pt x="9657" y="214"/>
                  </a:lnTo>
                  <a:lnTo>
                    <a:pt x="7625" y="641"/>
                  </a:lnTo>
                  <a:lnTo>
                    <a:pt x="5847" y="1282"/>
                  </a:lnTo>
                  <a:lnTo>
                    <a:pt x="4318" y="2355"/>
                  </a:lnTo>
                  <a:lnTo>
                    <a:pt x="3048" y="3638"/>
                  </a:lnTo>
                  <a:lnTo>
                    <a:pt x="2032" y="5134"/>
                  </a:lnTo>
                  <a:lnTo>
                    <a:pt x="1524" y="6630"/>
                  </a:lnTo>
                  <a:lnTo>
                    <a:pt x="254" y="11123"/>
                  </a:lnTo>
                  <a:lnTo>
                    <a:pt x="0" y="12833"/>
                  </a:lnTo>
                  <a:lnTo>
                    <a:pt x="254" y="14542"/>
                  </a:lnTo>
                  <a:lnTo>
                    <a:pt x="762" y="16252"/>
                  </a:lnTo>
                  <a:lnTo>
                    <a:pt x="1778" y="17535"/>
                  </a:lnTo>
                  <a:lnTo>
                    <a:pt x="3048" y="18822"/>
                  </a:lnTo>
                  <a:lnTo>
                    <a:pt x="4318" y="19890"/>
                  </a:lnTo>
                  <a:lnTo>
                    <a:pt x="6101" y="20745"/>
                  </a:lnTo>
                  <a:lnTo>
                    <a:pt x="8133" y="21386"/>
                  </a:lnTo>
                  <a:lnTo>
                    <a:pt x="10165" y="21600"/>
                  </a:lnTo>
                  <a:lnTo>
                    <a:pt x="12197" y="21386"/>
                  </a:lnTo>
                  <a:lnTo>
                    <a:pt x="13975" y="20959"/>
                  </a:lnTo>
                  <a:lnTo>
                    <a:pt x="15758" y="20104"/>
                  </a:lnTo>
                  <a:lnTo>
                    <a:pt x="17282" y="19249"/>
                  </a:lnTo>
                  <a:lnTo>
                    <a:pt x="18552" y="17962"/>
                  </a:lnTo>
                  <a:lnTo>
                    <a:pt x="19568" y="16466"/>
                  </a:lnTo>
                  <a:lnTo>
                    <a:pt x="20330" y="14756"/>
                  </a:lnTo>
                  <a:lnTo>
                    <a:pt x="21346" y="10268"/>
                  </a:lnTo>
                  <a:lnTo>
                    <a:pt x="21600" y="8554"/>
                  </a:lnTo>
                  <a:lnTo>
                    <a:pt x="21346" y="6844"/>
                  </a:lnTo>
                  <a:lnTo>
                    <a:pt x="20838" y="5348"/>
                  </a:lnTo>
                  <a:lnTo>
                    <a:pt x="20076" y="3852"/>
                  </a:lnTo>
                  <a:lnTo>
                    <a:pt x="18806" y="2569"/>
                  </a:lnTo>
                  <a:lnTo>
                    <a:pt x="17282" y="1496"/>
                  </a:lnTo>
                  <a:lnTo>
                    <a:pt x="15504" y="641"/>
                  </a:lnTo>
                  <a:lnTo>
                    <a:pt x="13721" y="214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2626;p41"/>
            <p:cNvSpPr/>
            <p:nvPr/>
          </p:nvSpPr>
          <p:spPr>
            <a:xfrm>
              <a:off x="2022060" y="1365352"/>
              <a:ext cx="357083" cy="49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2" y="0"/>
                  </a:moveTo>
                  <a:lnTo>
                    <a:pt x="10796" y="251"/>
                  </a:lnTo>
                  <a:lnTo>
                    <a:pt x="8358" y="753"/>
                  </a:lnTo>
                  <a:lnTo>
                    <a:pt x="4179" y="3264"/>
                  </a:lnTo>
                  <a:lnTo>
                    <a:pt x="2438" y="4770"/>
                  </a:lnTo>
                  <a:lnTo>
                    <a:pt x="348" y="8786"/>
                  </a:lnTo>
                  <a:lnTo>
                    <a:pt x="0" y="11051"/>
                  </a:lnTo>
                  <a:lnTo>
                    <a:pt x="0" y="13310"/>
                  </a:lnTo>
                  <a:lnTo>
                    <a:pt x="697" y="15319"/>
                  </a:lnTo>
                  <a:lnTo>
                    <a:pt x="1741" y="17076"/>
                  </a:lnTo>
                  <a:lnTo>
                    <a:pt x="3134" y="18582"/>
                  </a:lnTo>
                  <a:lnTo>
                    <a:pt x="4876" y="19843"/>
                  </a:lnTo>
                  <a:lnTo>
                    <a:pt x="6965" y="20847"/>
                  </a:lnTo>
                  <a:lnTo>
                    <a:pt x="9055" y="21600"/>
                  </a:lnTo>
                  <a:lnTo>
                    <a:pt x="11145" y="21600"/>
                  </a:lnTo>
                  <a:lnTo>
                    <a:pt x="13938" y="20596"/>
                  </a:lnTo>
                  <a:lnTo>
                    <a:pt x="15331" y="19843"/>
                  </a:lnTo>
                  <a:lnTo>
                    <a:pt x="16724" y="18833"/>
                  </a:lnTo>
                  <a:lnTo>
                    <a:pt x="17769" y="17829"/>
                  </a:lnTo>
                  <a:lnTo>
                    <a:pt x="18466" y="16825"/>
                  </a:lnTo>
                  <a:lnTo>
                    <a:pt x="19859" y="14315"/>
                  </a:lnTo>
                  <a:lnTo>
                    <a:pt x="21252" y="9043"/>
                  </a:lnTo>
                  <a:lnTo>
                    <a:pt x="21600" y="7029"/>
                  </a:lnTo>
                  <a:lnTo>
                    <a:pt x="21252" y="4770"/>
                  </a:lnTo>
                  <a:lnTo>
                    <a:pt x="20207" y="2761"/>
                  </a:lnTo>
                  <a:lnTo>
                    <a:pt x="18814" y="1004"/>
                  </a:lnTo>
                  <a:lnTo>
                    <a:pt x="17421" y="502"/>
                  </a:lnTo>
                  <a:lnTo>
                    <a:pt x="1567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2627;p41"/>
            <p:cNvSpPr/>
            <p:nvPr/>
          </p:nvSpPr>
          <p:spPr>
            <a:xfrm>
              <a:off x="1261598" y="119"/>
              <a:ext cx="3076154" cy="285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44" y="0"/>
                  </a:moveTo>
                  <a:lnTo>
                    <a:pt x="8373" y="87"/>
                  </a:lnTo>
                  <a:lnTo>
                    <a:pt x="7443" y="218"/>
                  </a:lnTo>
                  <a:lnTo>
                    <a:pt x="6998" y="348"/>
                  </a:lnTo>
                  <a:lnTo>
                    <a:pt x="6512" y="479"/>
                  </a:lnTo>
                  <a:lnTo>
                    <a:pt x="5582" y="871"/>
                  </a:lnTo>
                  <a:lnTo>
                    <a:pt x="4692" y="1306"/>
                  </a:lnTo>
                  <a:lnTo>
                    <a:pt x="3843" y="1873"/>
                  </a:lnTo>
                  <a:lnTo>
                    <a:pt x="3074" y="2482"/>
                  </a:lnTo>
                  <a:lnTo>
                    <a:pt x="2346" y="3178"/>
                  </a:lnTo>
                  <a:lnTo>
                    <a:pt x="2022" y="3571"/>
                  </a:lnTo>
                  <a:lnTo>
                    <a:pt x="1699" y="3963"/>
                  </a:lnTo>
                  <a:lnTo>
                    <a:pt x="1416" y="4398"/>
                  </a:lnTo>
                  <a:lnTo>
                    <a:pt x="1173" y="4833"/>
                  </a:lnTo>
                  <a:lnTo>
                    <a:pt x="931" y="5269"/>
                  </a:lnTo>
                  <a:lnTo>
                    <a:pt x="688" y="5705"/>
                  </a:lnTo>
                  <a:lnTo>
                    <a:pt x="526" y="6183"/>
                  </a:lnTo>
                  <a:lnTo>
                    <a:pt x="364" y="6662"/>
                  </a:lnTo>
                  <a:lnTo>
                    <a:pt x="202" y="7185"/>
                  </a:lnTo>
                  <a:lnTo>
                    <a:pt x="121" y="7664"/>
                  </a:lnTo>
                  <a:lnTo>
                    <a:pt x="40" y="8187"/>
                  </a:lnTo>
                  <a:lnTo>
                    <a:pt x="0" y="8710"/>
                  </a:lnTo>
                  <a:lnTo>
                    <a:pt x="0" y="9798"/>
                  </a:lnTo>
                  <a:lnTo>
                    <a:pt x="81" y="10365"/>
                  </a:lnTo>
                  <a:lnTo>
                    <a:pt x="162" y="10931"/>
                  </a:lnTo>
                  <a:lnTo>
                    <a:pt x="323" y="11453"/>
                  </a:lnTo>
                  <a:lnTo>
                    <a:pt x="486" y="12063"/>
                  </a:lnTo>
                  <a:lnTo>
                    <a:pt x="688" y="12629"/>
                  </a:lnTo>
                  <a:lnTo>
                    <a:pt x="971" y="13195"/>
                  </a:lnTo>
                  <a:lnTo>
                    <a:pt x="1012" y="12977"/>
                  </a:lnTo>
                  <a:lnTo>
                    <a:pt x="1133" y="12411"/>
                  </a:lnTo>
                  <a:lnTo>
                    <a:pt x="1375" y="11583"/>
                  </a:lnTo>
                  <a:lnTo>
                    <a:pt x="1537" y="11105"/>
                  </a:lnTo>
                  <a:lnTo>
                    <a:pt x="1739" y="10582"/>
                  </a:lnTo>
                  <a:lnTo>
                    <a:pt x="2022" y="10016"/>
                  </a:lnTo>
                  <a:lnTo>
                    <a:pt x="2306" y="9450"/>
                  </a:lnTo>
                  <a:lnTo>
                    <a:pt x="2629" y="8927"/>
                  </a:lnTo>
                  <a:lnTo>
                    <a:pt x="3034" y="8361"/>
                  </a:lnTo>
                  <a:lnTo>
                    <a:pt x="3478" y="7838"/>
                  </a:lnTo>
                  <a:lnTo>
                    <a:pt x="3964" y="7360"/>
                  </a:lnTo>
                  <a:lnTo>
                    <a:pt x="4490" y="6924"/>
                  </a:lnTo>
                  <a:lnTo>
                    <a:pt x="5096" y="6532"/>
                  </a:lnTo>
                  <a:lnTo>
                    <a:pt x="4975" y="6881"/>
                  </a:lnTo>
                  <a:lnTo>
                    <a:pt x="4813" y="7229"/>
                  </a:lnTo>
                  <a:lnTo>
                    <a:pt x="4611" y="7969"/>
                  </a:lnTo>
                  <a:lnTo>
                    <a:pt x="4450" y="8753"/>
                  </a:lnTo>
                  <a:lnTo>
                    <a:pt x="7039" y="9450"/>
                  </a:lnTo>
                  <a:lnTo>
                    <a:pt x="7119" y="8579"/>
                  </a:lnTo>
                  <a:lnTo>
                    <a:pt x="7200" y="8100"/>
                  </a:lnTo>
                  <a:lnTo>
                    <a:pt x="7281" y="7621"/>
                  </a:lnTo>
                  <a:lnTo>
                    <a:pt x="7443" y="7142"/>
                  </a:lnTo>
                  <a:lnTo>
                    <a:pt x="7645" y="6707"/>
                  </a:lnTo>
                  <a:lnTo>
                    <a:pt x="7888" y="6314"/>
                  </a:lnTo>
                  <a:lnTo>
                    <a:pt x="8009" y="6140"/>
                  </a:lnTo>
                  <a:lnTo>
                    <a:pt x="8171" y="6053"/>
                  </a:lnTo>
                  <a:lnTo>
                    <a:pt x="8090" y="6401"/>
                  </a:lnTo>
                  <a:lnTo>
                    <a:pt x="7847" y="7316"/>
                  </a:lnTo>
                  <a:lnTo>
                    <a:pt x="7766" y="7882"/>
                  </a:lnTo>
                  <a:lnTo>
                    <a:pt x="7685" y="8492"/>
                  </a:lnTo>
                  <a:lnTo>
                    <a:pt x="7645" y="9058"/>
                  </a:lnTo>
                  <a:lnTo>
                    <a:pt x="7645" y="9580"/>
                  </a:lnTo>
                  <a:lnTo>
                    <a:pt x="11204" y="10539"/>
                  </a:lnTo>
                  <a:lnTo>
                    <a:pt x="11083" y="10365"/>
                  </a:lnTo>
                  <a:lnTo>
                    <a:pt x="11002" y="10191"/>
                  </a:lnTo>
                  <a:lnTo>
                    <a:pt x="10962" y="9972"/>
                  </a:lnTo>
                  <a:lnTo>
                    <a:pt x="10962" y="9754"/>
                  </a:lnTo>
                  <a:lnTo>
                    <a:pt x="11002" y="9232"/>
                  </a:lnTo>
                  <a:lnTo>
                    <a:pt x="11083" y="8666"/>
                  </a:lnTo>
                  <a:lnTo>
                    <a:pt x="11326" y="7490"/>
                  </a:lnTo>
                  <a:lnTo>
                    <a:pt x="11447" y="6968"/>
                  </a:lnTo>
                  <a:lnTo>
                    <a:pt x="11447" y="6445"/>
                  </a:lnTo>
                  <a:lnTo>
                    <a:pt x="11609" y="7316"/>
                  </a:lnTo>
                  <a:lnTo>
                    <a:pt x="11852" y="8100"/>
                  </a:lnTo>
                  <a:lnTo>
                    <a:pt x="12054" y="8884"/>
                  </a:lnTo>
                  <a:lnTo>
                    <a:pt x="12297" y="9580"/>
                  </a:lnTo>
                  <a:lnTo>
                    <a:pt x="12661" y="10626"/>
                  </a:lnTo>
                  <a:lnTo>
                    <a:pt x="12822" y="11018"/>
                  </a:lnTo>
                  <a:lnTo>
                    <a:pt x="17150" y="13805"/>
                  </a:lnTo>
                  <a:lnTo>
                    <a:pt x="17474" y="13936"/>
                  </a:lnTo>
                  <a:lnTo>
                    <a:pt x="17878" y="14197"/>
                  </a:lnTo>
                  <a:lnTo>
                    <a:pt x="18243" y="14545"/>
                  </a:lnTo>
                  <a:lnTo>
                    <a:pt x="18445" y="14719"/>
                  </a:lnTo>
                  <a:lnTo>
                    <a:pt x="18607" y="14980"/>
                  </a:lnTo>
                  <a:lnTo>
                    <a:pt x="18728" y="15198"/>
                  </a:lnTo>
                  <a:lnTo>
                    <a:pt x="18849" y="15504"/>
                  </a:lnTo>
                  <a:lnTo>
                    <a:pt x="18930" y="15808"/>
                  </a:lnTo>
                  <a:lnTo>
                    <a:pt x="18930" y="16505"/>
                  </a:lnTo>
                  <a:lnTo>
                    <a:pt x="18890" y="16896"/>
                  </a:lnTo>
                  <a:lnTo>
                    <a:pt x="18728" y="17333"/>
                  </a:lnTo>
                  <a:lnTo>
                    <a:pt x="18566" y="17811"/>
                  </a:lnTo>
                  <a:lnTo>
                    <a:pt x="18364" y="18116"/>
                  </a:lnTo>
                  <a:lnTo>
                    <a:pt x="18202" y="18421"/>
                  </a:lnTo>
                  <a:lnTo>
                    <a:pt x="17959" y="18638"/>
                  </a:lnTo>
                  <a:lnTo>
                    <a:pt x="17757" y="18813"/>
                  </a:lnTo>
                  <a:lnTo>
                    <a:pt x="17514" y="18988"/>
                  </a:lnTo>
                  <a:lnTo>
                    <a:pt x="17272" y="19075"/>
                  </a:lnTo>
                  <a:lnTo>
                    <a:pt x="16827" y="19205"/>
                  </a:lnTo>
                  <a:lnTo>
                    <a:pt x="16422" y="19249"/>
                  </a:lnTo>
                  <a:lnTo>
                    <a:pt x="16099" y="19249"/>
                  </a:lnTo>
                  <a:lnTo>
                    <a:pt x="15775" y="19162"/>
                  </a:lnTo>
                  <a:lnTo>
                    <a:pt x="15573" y="19510"/>
                  </a:lnTo>
                  <a:lnTo>
                    <a:pt x="15330" y="19902"/>
                  </a:lnTo>
                  <a:lnTo>
                    <a:pt x="15007" y="20337"/>
                  </a:lnTo>
                  <a:lnTo>
                    <a:pt x="14602" y="20773"/>
                  </a:lnTo>
                  <a:lnTo>
                    <a:pt x="14359" y="20947"/>
                  </a:lnTo>
                  <a:lnTo>
                    <a:pt x="14117" y="21165"/>
                  </a:lnTo>
                  <a:lnTo>
                    <a:pt x="13551" y="21426"/>
                  </a:lnTo>
                  <a:lnTo>
                    <a:pt x="13291" y="21530"/>
                  </a:lnTo>
                  <a:lnTo>
                    <a:pt x="13389" y="21513"/>
                  </a:lnTo>
                  <a:lnTo>
                    <a:pt x="13955" y="21426"/>
                  </a:lnTo>
                  <a:lnTo>
                    <a:pt x="14683" y="21252"/>
                  </a:lnTo>
                  <a:lnTo>
                    <a:pt x="15492" y="20991"/>
                  </a:lnTo>
                  <a:lnTo>
                    <a:pt x="16382" y="20642"/>
                  </a:lnTo>
                  <a:lnTo>
                    <a:pt x="16867" y="20380"/>
                  </a:lnTo>
                  <a:lnTo>
                    <a:pt x="17353" y="20119"/>
                  </a:lnTo>
                  <a:lnTo>
                    <a:pt x="17797" y="19858"/>
                  </a:lnTo>
                  <a:lnTo>
                    <a:pt x="18283" y="19510"/>
                  </a:lnTo>
                  <a:lnTo>
                    <a:pt x="18728" y="19162"/>
                  </a:lnTo>
                  <a:lnTo>
                    <a:pt x="19173" y="18769"/>
                  </a:lnTo>
                  <a:lnTo>
                    <a:pt x="19577" y="18290"/>
                  </a:lnTo>
                  <a:lnTo>
                    <a:pt x="19982" y="17811"/>
                  </a:lnTo>
                  <a:lnTo>
                    <a:pt x="20346" y="17289"/>
                  </a:lnTo>
                  <a:lnTo>
                    <a:pt x="20669" y="16679"/>
                  </a:lnTo>
                  <a:lnTo>
                    <a:pt x="20952" y="16069"/>
                  </a:lnTo>
                  <a:lnTo>
                    <a:pt x="21195" y="15373"/>
                  </a:lnTo>
                  <a:lnTo>
                    <a:pt x="21398" y="14632"/>
                  </a:lnTo>
                  <a:lnTo>
                    <a:pt x="21519" y="13849"/>
                  </a:lnTo>
                  <a:lnTo>
                    <a:pt x="21600" y="12977"/>
                  </a:lnTo>
                  <a:lnTo>
                    <a:pt x="21600" y="12107"/>
                  </a:lnTo>
                  <a:lnTo>
                    <a:pt x="21560" y="11105"/>
                  </a:lnTo>
                  <a:lnTo>
                    <a:pt x="21398" y="10059"/>
                  </a:lnTo>
                  <a:lnTo>
                    <a:pt x="21195" y="8971"/>
                  </a:lnTo>
                  <a:lnTo>
                    <a:pt x="20871" y="7795"/>
                  </a:lnTo>
                  <a:lnTo>
                    <a:pt x="20710" y="7229"/>
                  </a:lnTo>
                  <a:lnTo>
                    <a:pt x="20508" y="6707"/>
                  </a:lnTo>
                  <a:lnTo>
                    <a:pt x="20265" y="6183"/>
                  </a:lnTo>
                  <a:lnTo>
                    <a:pt x="19982" y="5661"/>
                  </a:lnTo>
                  <a:lnTo>
                    <a:pt x="19698" y="5182"/>
                  </a:lnTo>
                  <a:lnTo>
                    <a:pt x="19375" y="4703"/>
                  </a:lnTo>
                  <a:lnTo>
                    <a:pt x="19051" y="4267"/>
                  </a:lnTo>
                  <a:lnTo>
                    <a:pt x="17959" y="3091"/>
                  </a:lnTo>
                  <a:lnTo>
                    <a:pt x="17555" y="2743"/>
                  </a:lnTo>
                  <a:lnTo>
                    <a:pt x="17110" y="2395"/>
                  </a:lnTo>
                  <a:lnTo>
                    <a:pt x="16220" y="1829"/>
                  </a:lnTo>
                  <a:lnTo>
                    <a:pt x="15290" y="1306"/>
                  </a:lnTo>
                  <a:lnTo>
                    <a:pt x="14319" y="871"/>
                  </a:lnTo>
                  <a:lnTo>
                    <a:pt x="13349" y="522"/>
                  </a:lnTo>
                  <a:lnTo>
                    <a:pt x="12337" y="261"/>
                  </a:lnTo>
                  <a:lnTo>
                    <a:pt x="11326" y="87"/>
                  </a:lnTo>
                  <a:lnTo>
                    <a:pt x="10315" y="0"/>
                  </a:lnTo>
                  <a:close/>
                  <a:moveTo>
                    <a:pt x="13291" y="21530"/>
                  </a:moveTo>
                  <a:lnTo>
                    <a:pt x="12903" y="21600"/>
                  </a:lnTo>
                  <a:lnTo>
                    <a:pt x="13226" y="21556"/>
                  </a:lnTo>
                  <a:lnTo>
                    <a:pt x="13291" y="2153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2629;p41"/>
            <p:cNvSpPr/>
            <p:nvPr/>
          </p:nvSpPr>
          <p:spPr>
            <a:xfrm>
              <a:off x="1901034" y="167085"/>
              <a:ext cx="443564" cy="17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1" y="0"/>
                  </a:moveTo>
                  <a:lnTo>
                    <a:pt x="8697" y="696"/>
                  </a:lnTo>
                  <a:lnTo>
                    <a:pt x="5894" y="2089"/>
                  </a:lnTo>
                  <a:lnTo>
                    <a:pt x="3645" y="4192"/>
                  </a:lnTo>
                  <a:lnTo>
                    <a:pt x="1682" y="6281"/>
                  </a:lnTo>
                  <a:lnTo>
                    <a:pt x="280" y="9066"/>
                  </a:lnTo>
                  <a:lnTo>
                    <a:pt x="0" y="10459"/>
                  </a:lnTo>
                  <a:lnTo>
                    <a:pt x="0" y="13941"/>
                  </a:lnTo>
                  <a:lnTo>
                    <a:pt x="1682" y="18118"/>
                  </a:lnTo>
                  <a:lnTo>
                    <a:pt x="3364" y="20207"/>
                  </a:lnTo>
                  <a:lnTo>
                    <a:pt x="5047" y="20904"/>
                  </a:lnTo>
                  <a:lnTo>
                    <a:pt x="7295" y="21600"/>
                  </a:lnTo>
                  <a:lnTo>
                    <a:pt x="9819" y="20904"/>
                  </a:lnTo>
                  <a:lnTo>
                    <a:pt x="12622" y="20207"/>
                  </a:lnTo>
                  <a:lnTo>
                    <a:pt x="15146" y="18118"/>
                  </a:lnTo>
                  <a:lnTo>
                    <a:pt x="17394" y="16030"/>
                  </a:lnTo>
                  <a:lnTo>
                    <a:pt x="19357" y="13244"/>
                  </a:lnTo>
                  <a:lnTo>
                    <a:pt x="20759" y="10459"/>
                  </a:lnTo>
                  <a:lnTo>
                    <a:pt x="21600" y="7674"/>
                  </a:lnTo>
                  <a:lnTo>
                    <a:pt x="21600" y="6281"/>
                  </a:lnTo>
                  <a:lnTo>
                    <a:pt x="21320" y="4889"/>
                  </a:lnTo>
                  <a:lnTo>
                    <a:pt x="21039" y="3482"/>
                  </a:lnTo>
                  <a:lnTo>
                    <a:pt x="20479" y="2785"/>
                  </a:lnTo>
                  <a:lnTo>
                    <a:pt x="19077" y="1393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2631;p41"/>
            <p:cNvSpPr/>
            <p:nvPr/>
          </p:nvSpPr>
          <p:spPr>
            <a:xfrm>
              <a:off x="2142967" y="339928"/>
              <a:ext cx="247690" cy="16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79" y="0"/>
                  </a:moveTo>
                  <a:lnTo>
                    <a:pt x="13065" y="771"/>
                  </a:lnTo>
                  <a:lnTo>
                    <a:pt x="10052" y="2313"/>
                  </a:lnTo>
                  <a:lnTo>
                    <a:pt x="6527" y="5396"/>
                  </a:lnTo>
                  <a:lnTo>
                    <a:pt x="3515" y="8479"/>
                  </a:lnTo>
                  <a:lnTo>
                    <a:pt x="1506" y="11563"/>
                  </a:lnTo>
                  <a:lnTo>
                    <a:pt x="0" y="14662"/>
                  </a:lnTo>
                  <a:lnTo>
                    <a:pt x="0" y="16204"/>
                  </a:lnTo>
                  <a:lnTo>
                    <a:pt x="1004" y="19287"/>
                  </a:lnTo>
                  <a:lnTo>
                    <a:pt x="2008" y="20058"/>
                  </a:lnTo>
                  <a:lnTo>
                    <a:pt x="4519" y="21600"/>
                  </a:lnTo>
                  <a:lnTo>
                    <a:pt x="7029" y="21600"/>
                  </a:lnTo>
                  <a:lnTo>
                    <a:pt x="10052" y="20829"/>
                  </a:lnTo>
                  <a:lnTo>
                    <a:pt x="13065" y="20058"/>
                  </a:lnTo>
                  <a:lnTo>
                    <a:pt x="16077" y="17746"/>
                  </a:lnTo>
                  <a:lnTo>
                    <a:pt x="18588" y="14662"/>
                  </a:lnTo>
                  <a:lnTo>
                    <a:pt x="20094" y="11563"/>
                  </a:lnTo>
                  <a:lnTo>
                    <a:pt x="21600" y="8479"/>
                  </a:lnTo>
                  <a:lnTo>
                    <a:pt x="21600" y="5396"/>
                  </a:lnTo>
                  <a:lnTo>
                    <a:pt x="20596" y="2313"/>
                  </a:lnTo>
                  <a:lnTo>
                    <a:pt x="18588" y="771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2633;p41"/>
            <p:cNvSpPr/>
            <p:nvPr/>
          </p:nvSpPr>
          <p:spPr>
            <a:xfrm>
              <a:off x="3824978" y="996636"/>
              <a:ext cx="178602" cy="2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5" y="0"/>
                  </a:moveTo>
                  <a:lnTo>
                    <a:pt x="3496" y="423"/>
                  </a:lnTo>
                  <a:lnTo>
                    <a:pt x="2103" y="847"/>
                  </a:lnTo>
                  <a:lnTo>
                    <a:pt x="1393" y="2117"/>
                  </a:lnTo>
                  <a:lnTo>
                    <a:pt x="696" y="3387"/>
                  </a:lnTo>
                  <a:lnTo>
                    <a:pt x="0" y="6774"/>
                  </a:lnTo>
                  <a:lnTo>
                    <a:pt x="0" y="10593"/>
                  </a:lnTo>
                  <a:lnTo>
                    <a:pt x="2103" y="14826"/>
                  </a:lnTo>
                  <a:lnTo>
                    <a:pt x="4889" y="18213"/>
                  </a:lnTo>
                  <a:lnTo>
                    <a:pt x="6281" y="19483"/>
                  </a:lnTo>
                  <a:lnTo>
                    <a:pt x="8370" y="20753"/>
                  </a:lnTo>
                  <a:lnTo>
                    <a:pt x="10459" y="21177"/>
                  </a:lnTo>
                  <a:lnTo>
                    <a:pt x="13244" y="21600"/>
                  </a:lnTo>
                  <a:lnTo>
                    <a:pt x="13941" y="21600"/>
                  </a:lnTo>
                  <a:lnTo>
                    <a:pt x="16030" y="21177"/>
                  </a:lnTo>
                  <a:lnTo>
                    <a:pt x="20207" y="19483"/>
                  </a:lnTo>
                  <a:lnTo>
                    <a:pt x="21600" y="16943"/>
                  </a:lnTo>
                  <a:lnTo>
                    <a:pt x="21600" y="15250"/>
                  </a:lnTo>
                  <a:lnTo>
                    <a:pt x="20904" y="11863"/>
                  </a:lnTo>
                  <a:lnTo>
                    <a:pt x="19511" y="8044"/>
                  </a:lnTo>
                  <a:lnTo>
                    <a:pt x="16030" y="4657"/>
                  </a:lnTo>
                  <a:lnTo>
                    <a:pt x="12548" y="2117"/>
                  </a:lnTo>
                  <a:lnTo>
                    <a:pt x="9763" y="84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2635;p41"/>
            <p:cNvSpPr/>
            <p:nvPr/>
          </p:nvSpPr>
          <p:spPr>
            <a:xfrm>
              <a:off x="3646498" y="1077240"/>
              <a:ext cx="126665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1" y="0"/>
                  </a:moveTo>
                  <a:lnTo>
                    <a:pt x="1964" y="1199"/>
                  </a:lnTo>
                  <a:lnTo>
                    <a:pt x="0" y="3598"/>
                  </a:lnTo>
                  <a:lnTo>
                    <a:pt x="0" y="10806"/>
                  </a:lnTo>
                  <a:lnTo>
                    <a:pt x="1964" y="15004"/>
                  </a:lnTo>
                  <a:lnTo>
                    <a:pt x="4909" y="18002"/>
                  </a:lnTo>
                  <a:lnTo>
                    <a:pt x="7855" y="20401"/>
                  </a:lnTo>
                  <a:lnTo>
                    <a:pt x="10800" y="21000"/>
                  </a:lnTo>
                  <a:lnTo>
                    <a:pt x="12764" y="21600"/>
                  </a:lnTo>
                  <a:lnTo>
                    <a:pt x="13745" y="21600"/>
                  </a:lnTo>
                  <a:lnTo>
                    <a:pt x="17673" y="20401"/>
                  </a:lnTo>
                  <a:lnTo>
                    <a:pt x="19636" y="19201"/>
                  </a:lnTo>
                  <a:lnTo>
                    <a:pt x="20618" y="18002"/>
                  </a:lnTo>
                  <a:lnTo>
                    <a:pt x="21600" y="15004"/>
                  </a:lnTo>
                  <a:lnTo>
                    <a:pt x="20618" y="12006"/>
                  </a:lnTo>
                  <a:lnTo>
                    <a:pt x="18655" y="8408"/>
                  </a:lnTo>
                  <a:lnTo>
                    <a:pt x="15709" y="4810"/>
                  </a:lnTo>
                  <a:lnTo>
                    <a:pt x="11782" y="2399"/>
                  </a:lnTo>
                  <a:lnTo>
                    <a:pt x="7855" y="600"/>
                  </a:lnTo>
                  <a:lnTo>
                    <a:pt x="5891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2637;p41"/>
            <p:cNvSpPr/>
            <p:nvPr/>
          </p:nvSpPr>
          <p:spPr>
            <a:xfrm>
              <a:off x="944819" y="2488653"/>
              <a:ext cx="2217815" cy="121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" y="0"/>
                  </a:moveTo>
                  <a:lnTo>
                    <a:pt x="0" y="3786"/>
                  </a:lnTo>
                  <a:lnTo>
                    <a:pt x="393" y="4709"/>
                  </a:lnTo>
                  <a:lnTo>
                    <a:pt x="1627" y="7164"/>
                  </a:lnTo>
                  <a:lnTo>
                    <a:pt x="2468" y="8701"/>
                  </a:lnTo>
                  <a:lnTo>
                    <a:pt x="3534" y="10441"/>
                  </a:lnTo>
                  <a:lnTo>
                    <a:pt x="4713" y="12182"/>
                  </a:lnTo>
                  <a:lnTo>
                    <a:pt x="6059" y="14024"/>
                  </a:lnTo>
                  <a:lnTo>
                    <a:pt x="7517" y="15866"/>
                  </a:lnTo>
                  <a:lnTo>
                    <a:pt x="8304" y="16687"/>
                  </a:lnTo>
                  <a:lnTo>
                    <a:pt x="9089" y="17505"/>
                  </a:lnTo>
                  <a:lnTo>
                    <a:pt x="9930" y="18221"/>
                  </a:lnTo>
                  <a:lnTo>
                    <a:pt x="10772" y="18938"/>
                  </a:lnTo>
                  <a:lnTo>
                    <a:pt x="11669" y="19654"/>
                  </a:lnTo>
                  <a:lnTo>
                    <a:pt x="12566" y="20165"/>
                  </a:lnTo>
                  <a:lnTo>
                    <a:pt x="13465" y="20679"/>
                  </a:lnTo>
                  <a:lnTo>
                    <a:pt x="14418" y="21088"/>
                  </a:lnTo>
                  <a:lnTo>
                    <a:pt x="15428" y="21395"/>
                  </a:lnTo>
                  <a:lnTo>
                    <a:pt x="16382" y="21498"/>
                  </a:lnTo>
                  <a:lnTo>
                    <a:pt x="17392" y="21600"/>
                  </a:lnTo>
                  <a:lnTo>
                    <a:pt x="18401" y="21600"/>
                  </a:lnTo>
                  <a:lnTo>
                    <a:pt x="19412" y="21395"/>
                  </a:lnTo>
                  <a:lnTo>
                    <a:pt x="20477" y="21088"/>
                  </a:lnTo>
                  <a:lnTo>
                    <a:pt x="20758" y="20884"/>
                  </a:lnTo>
                  <a:lnTo>
                    <a:pt x="21038" y="20577"/>
                  </a:lnTo>
                  <a:lnTo>
                    <a:pt x="21262" y="20165"/>
                  </a:lnTo>
                  <a:lnTo>
                    <a:pt x="21431" y="19756"/>
                  </a:lnTo>
                  <a:lnTo>
                    <a:pt x="21544" y="19245"/>
                  </a:lnTo>
                  <a:lnTo>
                    <a:pt x="21600" y="18631"/>
                  </a:lnTo>
                  <a:lnTo>
                    <a:pt x="21544" y="18119"/>
                  </a:lnTo>
                  <a:lnTo>
                    <a:pt x="21487" y="17505"/>
                  </a:lnTo>
                  <a:lnTo>
                    <a:pt x="20870" y="14843"/>
                  </a:lnTo>
                  <a:lnTo>
                    <a:pt x="20646" y="14024"/>
                  </a:lnTo>
                  <a:lnTo>
                    <a:pt x="20365" y="13308"/>
                  </a:lnTo>
                  <a:lnTo>
                    <a:pt x="20029" y="12694"/>
                  </a:lnTo>
                  <a:lnTo>
                    <a:pt x="19692" y="12182"/>
                  </a:lnTo>
                  <a:lnTo>
                    <a:pt x="19243" y="11771"/>
                  </a:lnTo>
                  <a:lnTo>
                    <a:pt x="18850" y="11464"/>
                  </a:lnTo>
                  <a:lnTo>
                    <a:pt x="18345" y="11259"/>
                  </a:lnTo>
                  <a:lnTo>
                    <a:pt x="17897" y="11259"/>
                  </a:lnTo>
                  <a:lnTo>
                    <a:pt x="16662" y="11362"/>
                  </a:lnTo>
                  <a:lnTo>
                    <a:pt x="15316" y="11362"/>
                  </a:lnTo>
                  <a:lnTo>
                    <a:pt x="14530" y="11259"/>
                  </a:lnTo>
                  <a:lnTo>
                    <a:pt x="13745" y="11055"/>
                  </a:lnTo>
                  <a:lnTo>
                    <a:pt x="12904" y="10748"/>
                  </a:lnTo>
                  <a:lnTo>
                    <a:pt x="11950" y="10338"/>
                  </a:lnTo>
                  <a:lnTo>
                    <a:pt x="10996" y="9827"/>
                  </a:lnTo>
                  <a:lnTo>
                    <a:pt x="9930" y="9111"/>
                  </a:lnTo>
                  <a:lnTo>
                    <a:pt x="8808" y="8190"/>
                  </a:lnTo>
                  <a:lnTo>
                    <a:pt x="7573" y="7062"/>
                  </a:lnTo>
                  <a:lnTo>
                    <a:pt x="6284" y="5732"/>
                  </a:lnTo>
                  <a:lnTo>
                    <a:pt x="4881" y="4095"/>
                  </a:lnTo>
                  <a:lnTo>
                    <a:pt x="3422" y="2149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82" name="Google Shape;2639;p41"/>
            <p:cNvGrpSpPr/>
            <p:nvPr/>
          </p:nvGrpSpPr>
          <p:grpSpPr>
            <a:xfrm>
              <a:off x="2200541" y="3081909"/>
              <a:ext cx="322657" cy="46060"/>
              <a:chOff x="0" y="0"/>
              <a:chExt cx="322656" cy="46059"/>
            </a:xfrm>
          </p:grpSpPr>
          <p:sp>
            <p:nvSpPr>
              <p:cNvPr id="480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175" y="8100"/>
                    </a:lnTo>
                    <a:lnTo>
                      <a:pt x="11571" y="13500"/>
                    </a:lnTo>
                    <a:lnTo>
                      <a:pt x="16581" y="189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1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6581" y="18900"/>
                    </a:lnTo>
                    <a:lnTo>
                      <a:pt x="11571" y="13500"/>
                    </a:lnTo>
                    <a:lnTo>
                      <a:pt x="6175" y="81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485" name="Google Shape;2641;p41"/>
            <p:cNvGrpSpPr/>
            <p:nvPr/>
          </p:nvGrpSpPr>
          <p:grpSpPr>
            <a:xfrm>
              <a:off x="2523197" y="3127968"/>
              <a:ext cx="40304" cy="1"/>
              <a:chOff x="0" y="0"/>
              <a:chExt cx="40302" cy="0"/>
            </a:xfrm>
          </p:grpSpPr>
          <p:sp>
            <p:nvSpPr>
              <p:cNvPr id="483" name="خط"/>
              <p:cNvSpPr/>
              <p:nvPr/>
            </p:nvSpPr>
            <p:spPr>
              <a:xfrm>
                <a:off x="0" y="0"/>
                <a:ext cx="40303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" name="خط"/>
              <p:cNvSpPr/>
              <p:nvPr/>
            </p:nvSpPr>
            <p:spPr>
              <a:xfrm flipH="1" flipV="1">
                <a:off x="-1" y="0"/>
                <a:ext cx="40304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86" name="Google Shape;2643;p41"/>
            <p:cNvSpPr/>
            <p:nvPr/>
          </p:nvSpPr>
          <p:spPr>
            <a:xfrm>
              <a:off x="2142967" y="3081909"/>
              <a:ext cx="420534" cy="59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7" y="0"/>
                  </a:moveTo>
                  <a:lnTo>
                    <a:pt x="0" y="18452"/>
                  </a:lnTo>
                  <a:lnTo>
                    <a:pt x="7399" y="20343"/>
                  </a:lnTo>
                  <a:lnTo>
                    <a:pt x="11244" y="20971"/>
                  </a:lnTo>
                  <a:lnTo>
                    <a:pt x="15384" y="21600"/>
                  </a:lnTo>
                  <a:lnTo>
                    <a:pt x="19530" y="14889"/>
                  </a:lnTo>
                  <a:lnTo>
                    <a:pt x="21600" y="1677"/>
                  </a:lnTo>
                  <a:lnTo>
                    <a:pt x="19530" y="1677"/>
                  </a:lnTo>
                  <a:lnTo>
                    <a:pt x="15679" y="1467"/>
                  </a:lnTo>
                  <a:lnTo>
                    <a:pt x="11835" y="1048"/>
                  </a:lnTo>
                  <a:lnTo>
                    <a:pt x="7695" y="629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2645;p41"/>
            <p:cNvSpPr/>
            <p:nvPr/>
          </p:nvSpPr>
          <p:spPr>
            <a:xfrm>
              <a:off x="2258235" y="3001304"/>
              <a:ext cx="973488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9" y="0"/>
                  </a:moveTo>
                  <a:lnTo>
                    <a:pt x="0" y="19773"/>
                  </a:lnTo>
                  <a:lnTo>
                    <a:pt x="2810" y="20437"/>
                  </a:lnTo>
                  <a:lnTo>
                    <a:pt x="5624" y="20936"/>
                  </a:lnTo>
                  <a:lnTo>
                    <a:pt x="9073" y="21434"/>
                  </a:lnTo>
                  <a:lnTo>
                    <a:pt x="12652" y="21600"/>
                  </a:lnTo>
                  <a:lnTo>
                    <a:pt x="14313" y="21600"/>
                  </a:lnTo>
                  <a:lnTo>
                    <a:pt x="15976" y="21434"/>
                  </a:lnTo>
                  <a:lnTo>
                    <a:pt x="17382" y="21102"/>
                  </a:lnTo>
                  <a:lnTo>
                    <a:pt x="18659" y="20604"/>
                  </a:lnTo>
                  <a:lnTo>
                    <a:pt x="19809" y="19939"/>
                  </a:lnTo>
                  <a:lnTo>
                    <a:pt x="20195" y="19441"/>
                  </a:lnTo>
                  <a:lnTo>
                    <a:pt x="20450" y="18943"/>
                  </a:lnTo>
                  <a:lnTo>
                    <a:pt x="21089" y="17943"/>
                  </a:lnTo>
                  <a:lnTo>
                    <a:pt x="21345" y="16780"/>
                  </a:lnTo>
                  <a:lnTo>
                    <a:pt x="21600" y="15452"/>
                  </a:lnTo>
                  <a:lnTo>
                    <a:pt x="21600" y="14123"/>
                  </a:lnTo>
                  <a:lnTo>
                    <a:pt x="21472" y="12795"/>
                  </a:lnTo>
                  <a:lnTo>
                    <a:pt x="21217" y="11463"/>
                  </a:lnTo>
                  <a:lnTo>
                    <a:pt x="20450" y="8805"/>
                  </a:lnTo>
                  <a:lnTo>
                    <a:pt x="19809" y="7643"/>
                  </a:lnTo>
                  <a:lnTo>
                    <a:pt x="19298" y="6480"/>
                  </a:lnTo>
                  <a:lnTo>
                    <a:pt x="18531" y="5484"/>
                  </a:lnTo>
                  <a:lnTo>
                    <a:pt x="17893" y="4650"/>
                  </a:lnTo>
                  <a:lnTo>
                    <a:pt x="17126" y="3820"/>
                  </a:lnTo>
                  <a:lnTo>
                    <a:pt x="16360" y="3321"/>
                  </a:lnTo>
                  <a:lnTo>
                    <a:pt x="15465" y="2989"/>
                  </a:lnTo>
                  <a:lnTo>
                    <a:pt x="14696" y="2989"/>
                  </a:lnTo>
                  <a:lnTo>
                    <a:pt x="12908" y="2823"/>
                  </a:lnTo>
                  <a:lnTo>
                    <a:pt x="10736" y="2491"/>
                  </a:lnTo>
                  <a:lnTo>
                    <a:pt x="6135" y="1495"/>
                  </a:lnTo>
                  <a:lnTo>
                    <a:pt x="2299" y="49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2646;p41"/>
            <p:cNvSpPr/>
            <p:nvPr/>
          </p:nvSpPr>
          <p:spPr>
            <a:xfrm>
              <a:off x="507014" y="2085392"/>
              <a:ext cx="685496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35" y="0"/>
                  </a:moveTo>
                  <a:lnTo>
                    <a:pt x="6172" y="357"/>
                  </a:lnTo>
                  <a:lnTo>
                    <a:pt x="6172" y="1071"/>
                  </a:lnTo>
                  <a:lnTo>
                    <a:pt x="6716" y="1963"/>
                  </a:lnTo>
                  <a:lnTo>
                    <a:pt x="7260" y="3033"/>
                  </a:lnTo>
                  <a:lnTo>
                    <a:pt x="7986" y="4282"/>
                  </a:lnTo>
                  <a:lnTo>
                    <a:pt x="9800" y="6427"/>
                  </a:lnTo>
                  <a:lnTo>
                    <a:pt x="10889" y="7676"/>
                  </a:lnTo>
                  <a:lnTo>
                    <a:pt x="8893" y="6427"/>
                  </a:lnTo>
                  <a:lnTo>
                    <a:pt x="5991" y="4817"/>
                  </a:lnTo>
                  <a:lnTo>
                    <a:pt x="4539" y="3925"/>
                  </a:lnTo>
                  <a:lnTo>
                    <a:pt x="3266" y="3568"/>
                  </a:lnTo>
                  <a:lnTo>
                    <a:pt x="2177" y="3390"/>
                  </a:lnTo>
                  <a:lnTo>
                    <a:pt x="1814" y="3747"/>
                  </a:lnTo>
                  <a:lnTo>
                    <a:pt x="1814" y="4639"/>
                  </a:lnTo>
                  <a:lnTo>
                    <a:pt x="2540" y="5713"/>
                  </a:lnTo>
                  <a:lnTo>
                    <a:pt x="3447" y="6962"/>
                  </a:lnTo>
                  <a:lnTo>
                    <a:pt x="4721" y="8033"/>
                  </a:lnTo>
                  <a:lnTo>
                    <a:pt x="6898" y="10174"/>
                  </a:lnTo>
                  <a:lnTo>
                    <a:pt x="7805" y="10887"/>
                  </a:lnTo>
                  <a:lnTo>
                    <a:pt x="6716" y="10352"/>
                  </a:lnTo>
                  <a:lnTo>
                    <a:pt x="3991" y="9282"/>
                  </a:lnTo>
                  <a:lnTo>
                    <a:pt x="2540" y="8746"/>
                  </a:lnTo>
                  <a:lnTo>
                    <a:pt x="1270" y="8389"/>
                  </a:lnTo>
                  <a:lnTo>
                    <a:pt x="181" y="8389"/>
                  </a:lnTo>
                  <a:lnTo>
                    <a:pt x="0" y="8746"/>
                  </a:lnTo>
                  <a:lnTo>
                    <a:pt x="0" y="8925"/>
                  </a:lnTo>
                  <a:lnTo>
                    <a:pt x="181" y="9282"/>
                  </a:lnTo>
                  <a:lnTo>
                    <a:pt x="907" y="9995"/>
                  </a:lnTo>
                  <a:lnTo>
                    <a:pt x="1814" y="10709"/>
                  </a:lnTo>
                  <a:lnTo>
                    <a:pt x="2903" y="11423"/>
                  </a:lnTo>
                  <a:lnTo>
                    <a:pt x="5265" y="12675"/>
                  </a:lnTo>
                  <a:lnTo>
                    <a:pt x="6535" y="13389"/>
                  </a:lnTo>
                  <a:lnTo>
                    <a:pt x="5265" y="13211"/>
                  </a:lnTo>
                  <a:lnTo>
                    <a:pt x="1996" y="13211"/>
                  </a:lnTo>
                  <a:lnTo>
                    <a:pt x="1089" y="13389"/>
                  </a:lnTo>
                  <a:lnTo>
                    <a:pt x="544" y="13567"/>
                  </a:lnTo>
                  <a:lnTo>
                    <a:pt x="181" y="13924"/>
                  </a:lnTo>
                  <a:lnTo>
                    <a:pt x="363" y="14281"/>
                  </a:lnTo>
                  <a:lnTo>
                    <a:pt x="907" y="14638"/>
                  </a:lnTo>
                  <a:lnTo>
                    <a:pt x="2358" y="15530"/>
                  </a:lnTo>
                  <a:lnTo>
                    <a:pt x="4539" y="16244"/>
                  </a:lnTo>
                  <a:lnTo>
                    <a:pt x="6535" y="16779"/>
                  </a:lnTo>
                  <a:lnTo>
                    <a:pt x="6898" y="17671"/>
                  </a:lnTo>
                  <a:lnTo>
                    <a:pt x="7442" y="18563"/>
                  </a:lnTo>
                  <a:lnTo>
                    <a:pt x="7986" y="19277"/>
                  </a:lnTo>
                  <a:lnTo>
                    <a:pt x="8712" y="19994"/>
                  </a:lnTo>
                  <a:lnTo>
                    <a:pt x="9800" y="20708"/>
                  </a:lnTo>
                  <a:lnTo>
                    <a:pt x="10889" y="21243"/>
                  </a:lnTo>
                  <a:lnTo>
                    <a:pt x="12163" y="21600"/>
                  </a:lnTo>
                  <a:lnTo>
                    <a:pt x="13432" y="21600"/>
                  </a:lnTo>
                  <a:lnTo>
                    <a:pt x="15972" y="20886"/>
                  </a:lnTo>
                  <a:lnTo>
                    <a:pt x="17061" y="20173"/>
                  </a:lnTo>
                  <a:lnTo>
                    <a:pt x="17968" y="19277"/>
                  </a:lnTo>
                  <a:lnTo>
                    <a:pt x="19967" y="16779"/>
                  </a:lnTo>
                  <a:lnTo>
                    <a:pt x="20693" y="15887"/>
                  </a:lnTo>
                  <a:lnTo>
                    <a:pt x="21237" y="14816"/>
                  </a:lnTo>
                  <a:lnTo>
                    <a:pt x="21600" y="12675"/>
                  </a:lnTo>
                  <a:lnTo>
                    <a:pt x="21419" y="11601"/>
                  </a:lnTo>
                  <a:lnTo>
                    <a:pt x="21237" y="10531"/>
                  </a:lnTo>
                  <a:lnTo>
                    <a:pt x="20693" y="9460"/>
                  </a:lnTo>
                  <a:lnTo>
                    <a:pt x="20149" y="8568"/>
                  </a:lnTo>
                  <a:lnTo>
                    <a:pt x="19604" y="6427"/>
                  </a:lnTo>
                  <a:lnTo>
                    <a:pt x="18879" y="3390"/>
                  </a:lnTo>
                  <a:lnTo>
                    <a:pt x="18331" y="1963"/>
                  </a:lnTo>
                  <a:lnTo>
                    <a:pt x="17786" y="892"/>
                  </a:lnTo>
                  <a:lnTo>
                    <a:pt x="17242" y="178"/>
                  </a:lnTo>
                  <a:lnTo>
                    <a:pt x="16879" y="0"/>
                  </a:lnTo>
                  <a:lnTo>
                    <a:pt x="16698" y="178"/>
                  </a:lnTo>
                  <a:lnTo>
                    <a:pt x="16154" y="535"/>
                  </a:lnTo>
                  <a:lnTo>
                    <a:pt x="15791" y="1071"/>
                  </a:lnTo>
                  <a:lnTo>
                    <a:pt x="15609" y="1784"/>
                  </a:lnTo>
                  <a:lnTo>
                    <a:pt x="15609" y="4639"/>
                  </a:lnTo>
                  <a:lnTo>
                    <a:pt x="15791" y="6248"/>
                  </a:lnTo>
                  <a:lnTo>
                    <a:pt x="13977" y="6248"/>
                  </a:lnTo>
                  <a:lnTo>
                    <a:pt x="11981" y="4282"/>
                  </a:lnTo>
                  <a:lnTo>
                    <a:pt x="9437" y="1963"/>
                  </a:lnTo>
                  <a:lnTo>
                    <a:pt x="8349" y="1071"/>
                  </a:lnTo>
                  <a:lnTo>
                    <a:pt x="7260" y="357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4" name="Google Shape;2647;p41"/>
          <p:cNvGrpSpPr/>
          <p:nvPr/>
        </p:nvGrpSpPr>
        <p:grpSpPr>
          <a:xfrm>
            <a:off x="1125127" y="5498802"/>
            <a:ext cx="5564567" cy="6722412"/>
            <a:chOff x="0" y="0"/>
            <a:chExt cx="5564565" cy="6722410"/>
          </a:xfrm>
        </p:grpSpPr>
        <p:sp>
          <p:nvSpPr>
            <p:cNvPr id="490" name="Google Shape;2648;p41"/>
            <p:cNvSpPr/>
            <p:nvPr/>
          </p:nvSpPr>
          <p:spPr>
            <a:xfrm flipH="1">
              <a:off x="0" y="4619865"/>
              <a:ext cx="720040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2649;p41"/>
            <p:cNvSpPr/>
            <p:nvPr/>
          </p:nvSpPr>
          <p:spPr>
            <a:xfrm flipH="1">
              <a:off x="437805" y="3260390"/>
              <a:ext cx="2102546" cy="16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2651;p41"/>
            <p:cNvSpPr/>
            <p:nvPr/>
          </p:nvSpPr>
          <p:spPr>
            <a:xfrm flipH="1">
              <a:off x="518409" y="3646378"/>
              <a:ext cx="1359476" cy="127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2653;p41"/>
            <p:cNvSpPr/>
            <p:nvPr/>
          </p:nvSpPr>
          <p:spPr>
            <a:xfrm flipH="1">
              <a:off x="1514926" y="3726982"/>
              <a:ext cx="299628" cy="64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2655;p41"/>
            <p:cNvSpPr/>
            <p:nvPr/>
          </p:nvSpPr>
          <p:spPr>
            <a:xfrm flipH="1">
              <a:off x="1618680" y="3260390"/>
              <a:ext cx="875611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2657;p41"/>
            <p:cNvSpPr/>
            <p:nvPr/>
          </p:nvSpPr>
          <p:spPr>
            <a:xfrm flipH="1">
              <a:off x="4827253" y="3871038"/>
              <a:ext cx="737313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2658;p41"/>
            <p:cNvSpPr/>
            <p:nvPr/>
          </p:nvSpPr>
          <p:spPr>
            <a:xfrm flipH="1">
              <a:off x="2828342" y="3145241"/>
              <a:ext cx="2240844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2660;p41"/>
            <p:cNvSpPr/>
            <p:nvPr/>
          </p:nvSpPr>
          <p:spPr>
            <a:xfrm flipH="1">
              <a:off x="3853766" y="3318084"/>
              <a:ext cx="1082879" cy="91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2662;p41"/>
            <p:cNvSpPr/>
            <p:nvPr/>
          </p:nvSpPr>
          <p:spPr>
            <a:xfrm flipH="1">
              <a:off x="3917098" y="3375659"/>
              <a:ext cx="184359" cy="5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2664;p41"/>
            <p:cNvSpPr/>
            <p:nvPr/>
          </p:nvSpPr>
          <p:spPr>
            <a:xfrm flipH="1">
              <a:off x="3104819" y="3076032"/>
              <a:ext cx="898641" cy="86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2666;p41"/>
            <p:cNvSpPr/>
            <p:nvPr/>
          </p:nvSpPr>
          <p:spPr>
            <a:xfrm flipH="1">
              <a:off x="1394020" y="4815738"/>
              <a:ext cx="1756859" cy="10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2668;p41"/>
            <p:cNvSpPr/>
            <p:nvPr/>
          </p:nvSpPr>
          <p:spPr>
            <a:xfrm flipH="1">
              <a:off x="2511562" y="4608350"/>
              <a:ext cx="1209664" cy="202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2670;p41"/>
            <p:cNvSpPr/>
            <p:nvPr/>
          </p:nvSpPr>
          <p:spPr>
            <a:xfrm flipH="1">
              <a:off x="1693526" y="4706346"/>
              <a:ext cx="2073759" cy="165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2672;p41"/>
            <p:cNvSpPr/>
            <p:nvPr/>
          </p:nvSpPr>
          <p:spPr>
            <a:xfrm flipH="1">
              <a:off x="2309932" y="4798466"/>
              <a:ext cx="1399779" cy="39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2674;p41"/>
            <p:cNvSpPr/>
            <p:nvPr/>
          </p:nvSpPr>
          <p:spPr>
            <a:xfrm flipH="1">
              <a:off x="2425081" y="5927524"/>
              <a:ext cx="397504" cy="79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2676;p41"/>
            <p:cNvSpPr/>
            <p:nvPr/>
          </p:nvSpPr>
          <p:spPr>
            <a:xfrm flipH="1">
              <a:off x="2425081" y="5921766"/>
              <a:ext cx="403262" cy="80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2678;p41"/>
            <p:cNvSpPr/>
            <p:nvPr/>
          </p:nvSpPr>
          <p:spPr>
            <a:xfrm flipH="1">
              <a:off x="2482775" y="5927524"/>
              <a:ext cx="339810" cy="78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2679;p41"/>
            <p:cNvSpPr/>
            <p:nvPr/>
          </p:nvSpPr>
          <p:spPr>
            <a:xfrm flipH="1">
              <a:off x="2505805" y="6491992"/>
              <a:ext cx="184239" cy="22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2680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2682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2684;p41"/>
            <p:cNvSpPr/>
            <p:nvPr/>
          </p:nvSpPr>
          <p:spPr>
            <a:xfrm flipH="1">
              <a:off x="1370990" y="5005853"/>
              <a:ext cx="478108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2685;p41"/>
            <p:cNvSpPr/>
            <p:nvPr/>
          </p:nvSpPr>
          <p:spPr>
            <a:xfrm flipH="1">
              <a:off x="1370990" y="5489718"/>
              <a:ext cx="213146" cy="2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2686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2688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2690;p41"/>
            <p:cNvSpPr/>
            <p:nvPr/>
          </p:nvSpPr>
          <p:spPr>
            <a:xfrm flipH="1">
              <a:off x="2551865" y="3053002"/>
              <a:ext cx="403261" cy="30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2692;p41"/>
            <p:cNvSpPr/>
            <p:nvPr/>
          </p:nvSpPr>
          <p:spPr>
            <a:xfrm flipH="1">
              <a:off x="2638226" y="3001185"/>
              <a:ext cx="224662" cy="2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2694;p41"/>
            <p:cNvSpPr/>
            <p:nvPr/>
          </p:nvSpPr>
          <p:spPr>
            <a:xfrm flipH="1">
              <a:off x="2667013" y="3093424"/>
              <a:ext cx="195874" cy="15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2696;p41"/>
            <p:cNvSpPr/>
            <p:nvPr/>
          </p:nvSpPr>
          <p:spPr>
            <a:xfrm flipH="1">
              <a:off x="3127849" y="1244206"/>
              <a:ext cx="708526" cy="73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2698;p41"/>
            <p:cNvSpPr/>
            <p:nvPr/>
          </p:nvSpPr>
          <p:spPr>
            <a:xfrm flipH="1">
              <a:off x="3502322" y="1365232"/>
              <a:ext cx="236176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2700;p41"/>
            <p:cNvSpPr/>
            <p:nvPr/>
          </p:nvSpPr>
          <p:spPr>
            <a:xfrm flipH="1">
              <a:off x="1284509" y="996516"/>
              <a:ext cx="2321448" cy="22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2702;p41"/>
            <p:cNvSpPr/>
            <p:nvPr/>
          </p:nvSpPr>
          <p:spPr>
            <a:xfrm flipH="1">
              <a:off x="1134815" y="2350234"/>
              <a:ext cx="708526" cy="73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2704;p41"/>
            <p:cNvSpPr/>
            <p:nvPr/>
          </p:nvSpPr>
          <p:spPr>
            <a:xfrm flipH="1">
              <a:off x="1267236" y="2505805"/>
              <a:ext cx="414777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24" name="Google Shape;2706;p41"/>
            <p:cNvGrpSpPr/>
            <p:nvPr/>
          </p:nvGrpSpPr>
          <p:grpSpPr>
            <a:xfrm>
              <a:off x="1161062" y="2678648"/>
              <a:ext cx="33868" cy="1"/>
              <a:chOff x="0" y="0"/>
              <a:chExt cx="33866" cy="0"/>
            </a:xfrm>
          </p:grpSpPr>
          <p:sp>
            <p:nvSpPr>
              <p:cNvPr id="522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7" name="Google Shape;2707;p41"/>
            <p:cNvGrpSpPr/>
            <p:nvPr/>
          </p:nvGrpSpPr>
          <p:grpSpPr>
            <a:xfrm>
              <a:off x="1103488" y="2649861"/>
              <a:ext cx="33868" cy="1"/>
              <a:chOff x="0" y="0"/>
              <a:chExt cx="33866" cy="0"/>
            </a:xfrm>
          </p:grpSpPr>
          <p:sp>
            <p:nvSpPr>
              <p:cNvPr id="525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6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28" name="Google Shape;2708;p41"/>
            <p:cNvSpPr/>
            <p:nvPr/>
          </p:nvSpPr>
          <p:spPr>
            <a:xfrm flipH="1">
              <a:off x="1814553" y="2523078"/>
              <a:ext cx="368597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2710;p41"/>
            <p:cNvSpPr/>
            <p:nvPr/>
          </p:nvSpPr>
          <p:spPr>
            <a:xfrm flipH="1">
              <a:off x="1774131" y="2603682"/>
              <a:ext cx="6921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2712;p41"/>
            <p:cNvSpPr/>
            <p:nvPr/>
          </p:nvSpPr>
          <p:spPr>
            <a:xfrm flipH="1">
              <a:off x="2500048" y="1284628"/>
              <a:ext cx="397384" cy="19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2713;p41"/>
            <p:cNvSpPr/>
            <p:nvPr/>
          </p:nvSpPr>
          <p:spPr>
            <a:xfrm flipH="1">
              <a:off x="1618680" y="1635952"/>
              <a:ext cx="339810" cy="2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2714;p41"/>
            <p:cNvSpPr/>
            <p:nvPr/>
          </p:nvSpPr>
          <p:spPr>
            <a:xfrm flipH="1">
              <a:off x="2983913" y="1889399"/>
              <a:ext cx="391626" cy="33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2716;p41"/>
            <p:cNvSpPr/>
            <p:nvPr/>
          </p:nvSpPr>
          <p:spPr>
            <a:xfrm flipH="1">
              <a:off x="1716556" y="1883642"/>
              <a:ext cx="512653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2717;p41"/>
            <p:cNvSpPr/>
            <p:nvPr/>
          </p:nvSpPr>
          <p:spPr>
            <a:xfrm flipH="1">
              <a:off x="1854855" y="1895157"/>
              <a:ext cx="374354" cy="48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2718;p41"/>
            <p:cNvSpPr/>
            <p:nvPr/>
          </p:nvSpPr>
          <p:spPr>
            <a:xfrm flipH="1">
              <a:off x="2234966" y="2177511"/>
              <a:ext cx="708646" cy="52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2719;p41"/>
            <p:cNvSpPr/>
            <p:nvPr/>
          </p:nvSpPr>
          <p:spPr>
            <a:xfrm flipH="1">
              <a:off x="2407809" y="1952851"/>
              <a:ext cx="121027" cy="9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2720;p41"/>
            <p:cNvSpPr/>
            <p:nvPr/>
          </p:nvSpPr>
          <p:spPr>
            <a:xfrm flipH="1">
              <a:off x="2517320" y="1492016"/>
              <a:ext cx="518411" cy="57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2722;p41"/>
            <p:cNvSpPr/>
            <p:nvPr/>
          </p:nvSpPr>
          <p:spPr>
            <a:xfrm flipH="1">
              <a:off x="2517320" y="1584135"/>
              <a:ext cx="391627" cy="4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2723;p41"/>
            <p:cNvSpPr/>
            <p:nvPr/>
          </p:nvSpPr>
          <p:spPr>
            <a:xfrm flipH="1">
              <a:off x="656707" y="0"/>
              <a:ext cx="2926220" cy="325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2725;p41"/>
            <p:cNvSpPr/>
            <p:nvPr/>
          </p:nvSpPr>
          <p:spPr>
            <a:xfrm flipH="1">
              <a:off x="2234966" y="397503"/>
              <a:ext cx="443564" cy="1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2727;p41"/>
            <p:cNvSpPr/>
            <p:nvPr/>
          </p:nvSpPr>
          <p:spPr>
            <a:xfrm flipH="1">
              <a:off x="2234966" y="616405"/>
              <a:ext cx="253568" cy="13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2729;p41"/>
            <p:cNvSpPr/>
            <p:nvPr/>
          </p:nvSpPr>
          <p:spPr>
            <a:xfrm flipH="1">
              <a:off x="863975" y="1635952"/>
              <a:ext cx="167087" cy="29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2731;p41"/>
            <p:cNvSpPr/>
            <p:nvPr/>
          </p:nvSpPr>
          <p:spPr>
            <a:xfrm flipH="1">
              <a:off x="1100150" y="1670497"/>
              <a:ext cx="115270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9" name="تجميع"/>
          <p:cNvGrpSpPr/>
          <p:nvPr/>
        </p:nvGrpSpPr>
        <p:grpSpPr>
          <a:xfrm>
            <a:off x="17842607" y="-26849"/>
            <a:ext cx="6733742" cy="1985333"/>
            <a:chOff x="0" y="0"/>
            <a:chExt cx="6733741" cy="1985332"/>
          </a:xfrm>
        </p:grpSpPr>
        <p:sp>
          <p:nvSpPr>
            <p:cNvPr id="545" name="الفصل"/>
            <p:cNvSpPr txBox="1"/>
            <p:nvPr/>
          </p:nvSpPr>
          <p:spPr>
            <a:xfrm>
              <a:off x="4048053" y="0"/>
              <a:ext cx="2685689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546" name="دائرة"/>
            <p:cNvSpPr/>
            <p:nvPr/>
          </p:nvSpPr>
          <p:spPr>
            <a:xfrm>
              <a:off x="4973549" y="854976"/>
              <a:ext cx="834697" cy="834696"/>
            </a:xfrm>
            <a:prstGeom prst="ellipse">
              <a:avLst/>
            </a:prstGeom>
            <a:solidFill>
              <a:schemeClr val="accent5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5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7" name="١١"/>
            <p:cNvSpPr txBox="1"/>
            <p:nvPr/>
          </p:nvSpPr>
          <p:spPr>
            <a:xfrm>
              <a:off x="4713361" y="576249"/>
              <a:ext cx="1329673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8600">
                  <a:solidFill>
                    <a:schemeClr val="accent3">
                      <a:satOff val="-25113"/>
                      <a:lumOff val="-11607"/>
                    </a:schemeClr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١١</a:t>
              </a:r>
            </a:p>
          </p:txBody>
        </p:sp>
        <p:sp>
          <p:nvSpPr>
            <p:cNvPr id="548" name="الأشكال الهندسية"/>
            <p:cNvSpPr txBox="1"/>
            <p:nvPr/>
          </p:nvSpPr>
          <p:spPr>
            <a:xfrm>
              <a:off x="0" y="577361"/>
              <a:ext cx="4960850" cy="13899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الأشكال الهندسية</a:t>
              </a:r>
            </a:p>
          </p:txBody>
        </p:sp>
      </p:grpSp>
      <p:sp>
        <p:nvSpPr>
          <p:cNvPr id="550" name="Google Shape;197;p27"/>
          <p:cNvSpPr txBox="1"/>
          <p:nvPr/>
        </p:nvSpPr>
        <p:spPr>
          <a:xfrm>
            <a:off x="4738968" y="3651273"/>
            <a:ext cx="15833241" cy="443811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rtl="0">
              <a:lnSpc>
                <a:spcPct val="85000"/>
              </a:lnSpc>
              <a:defRPr sz="10600">
                <a:solidFill>
                  <a:schemeClr val="accent5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rPr>
                <a:solidFill>
                  <a:srgbClr val="F86868"/>
                </a:solidFill>
              </a:rPr>
              <a:t>تهيئة</a:t>
            </a:r>
            <a:r>
              <a:t> </a:t>
            </a:r>
          </a:p>
          <a:p>
            <a:pPr algn="ctr" rtl="0">
              <a:lnSpc>
                <a:spcPct val="85000"/>
              </a:lnSpc>
              <a:defRPr sz="6000">
                <a:solidFill>
                  <a:schemeClr val="accent2">
                    <a:satOff val="-43921"/>
                    <a:lumOff val="-14823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الحادي عشر:الأشكال الهندسية</a:t>
            </a:r>
          </a:p>
        </p:txBody>
      </p:sp>
      <p:sp>
        <p:nvSpPr>
          <p:cNvPr id="551" name="Google Shape;2172;p41"/>
          <p:cNvSpPr txBox="1"/>
          <p:nvPr/>
        </p:nvSpPr>
        <p:spPr>
          <a:xfrm>
            <a:off x="9950420" y="8029275"/>
            <a:ext cx="3959176" cy="16614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>
            <a:lvl1pPr algn="just">
              <a:defRPr sz="7300">
                <a:solidFill>
                  <a:schemeClr val="accent3">
                    <a:satOff val="-25113"/>
                    <a:lumOff val="-11607"/>
                  </a:schemeClr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 rtl="0">
              <a:defRPr/>
            </a:pPr>
            <a:r>
              <a:t>صفحة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3703;p59"/>
          <p:cNvGrpSpPr/>
          <p:nvPr/>
        </p:nvGrpSpPr>
        <p:grpSpPr>
          <a:xfrm>
            <a:off x="4024865" y="3150810"/>
            <a:ext cx="8945766" cy="8745663"/>
            <a:chOff x="0" y="0"/>
            <a:chExt cx="8945764" cy="8745662"/>
          </a:xfrm>
        </p:grpSpPr>
        <p:sp>
          <p:nvSpPr>
            <p:cNvPr id="884" name="Google Shape;3704;p59"/>
            <p:cNvSpPr/>
            <p:nvPr/>
          </p:nvSpPr>
          <p:spPr>
            <a:xfrm>
              <a:off x="325530" y="774241"/>
              <a:ext cx="7815872" cy="76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89" name="Google Shape;3705;p59"/>
            <p:cNvGrpSpPr/>
            <p:nvPr/>
          </p:nvGrpSpPr>
          <p:grpSpPr>
            <a:xfrm>
              <a:off x="-1" y="-1"/>
              <a:ext cx="8945766" cy="8745664"/>
              <a:chOff x="0" y="0"/>
              <a:chExt cx="8945764" cy="8745662"/>
            </a:xfrm>
          </p:grpSpPr>
          <p:sp>
            <p:nvSpPr>
              <p:cNvPr id="885" name="Google Shape;3706;p59"/>
              <p:cNvSpPr/>
              <p:nvPr/>
            </p:nvSpPr>
            <p:spPr>
              <a:xfrm rot="10800000">
                <a:off x="-1" y="6855076"/>
                <a:ext cx="1264133" cy="189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6" name="Google Shape;3707;p59"/>
              <p:cNvSpPr/>
              <p:nvPr/>
            </p:nvSpPr>
            <p:spPr>
              <a:xfrm rot="10800000">
                <a:off x="7106907" y="7095162"/>
                <a:ext cx="1149620" cy="114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7" name="Google Shape;3708;p59"/>
              <p:cNvSpPr/>
              <p:nvPr/>
            </p:nvSpPr>
            <p:spPr>
              <a:xfrm rot="10800000">
                <a:off x="2124721" y="0"/>
                <a:ext cx="3408856" cy="567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8" name="Google Shape;3709;p59"/>
              <p:cNvSpPr/>
              <p:nvPr/>
            </p:nvSpPr>
            <p:spPr>
              <a:xfrm rot="10800000">
                <a:off x="7540451" y="965101"/>
                <a:ext cx="1405314" cy="2165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91" name="Google Shape;3710;p59"/>
          <p:cNvSpPr/>
          <p:nvPr/>
        </p:nvSpPr>
        <p:spPr>
          <a:xfrm>
            <a:off x="20850973" y="2082044"/>
            <a:ext cx="3294913" cy="324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97" name="تجميع"/>
          <p:cNvGrpSpPr/>
          <p:nvPr/>
        </p:nvGrpSpPr>
        <p:grpSpPr>
          <a:xfrm>
            <a:off x="1838528" y="7523641"/>
            <a:ext cx="5489144" cy="5164349"/>
            <a:chOff x="0" y="0"/>
            <a:chExt cx="5489143" cy="5164348"/>
          </a:xfrm>
        </p:grpSpPr>
        <p:grpSp>
          <p:nvGrpSpPr>
            <p:cNvPr id="897" name="Google Shape;3714;p59"/>
            <p:cNvGrpSpPr/>
            <p:nvPr/>
          </p:nvGrpSpPr>
          <p:grpSpPr>
            <a:xfrm>
              <a:off x="3613936" y="0"/>
              <a:ext cx="1875208" cy="1875151"/>
              <a:chOff x="0" y="0"/>
              <a:chExt cx="1875206" cy="1875150"/>
            </a:xfrm>
          </p:grpSpPr>
          <p:sp>
            <p:nvSpPr>
              <p:cNvPr id="892" name="Google Shape;3715;p59"/>
              <p:cNvSpPr/>
              <p:nvPr/>
            </p:nvSpPr>
            <p:spPr>
              <a:xfrm rot="3427687">
                <a:off x="259539" y="259416"/>
                <a:ext cx="1356129" cy="135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3" name="Google Shape;3717;p59"/>
              <p:cNvSpPr/>
              <p:nvPr/>
            </p:nvSpPr>
            <p:spPr>
              <a:xfrm rot="3427687">
                <a:off x="726502" y="455842"/>
                <a:ext cx="795079" cy="59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4" name="Google Shape;3720;p59"/>
              <p:cNvSpPr/>
              <p:nvPr/>
            </p:nvSpPr>
            <p:spPr>
              <a:xfrm rot="3427687">
                <a:off x="428509" y="1416122"/>
                <a:ext cx="70111" cy="17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5" name="Google Shape;3740;p59"/>
              <p:cNvSpPr/>
              <p:nvPr/>
            </p:nvSpPr>
            <p:spPr>
              <a:xfrm rot="3427687">
                <a:off x="1095670" y="577630"/>
                <a:ext cx="335137" cy="233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6" name="Google Shape;3742;p59"/>
              <p:cNvSpPr/>
              <p:nvPr/>
            </p:nvSpPr>
            <p:spPr>
              <a:xfrm rot="3427687">
                <a:off x="35976" y="870405"/>
                <a:ext cx="1247067" cy="623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96" name="Google Shape;3743;p59"/>
            <p:cNvGrpSpPr/>
            <p:nvPr/>
          </p:nvGrpSpPr>
          <p:grpSpPr>
            <a:xfrm>
              <a:off x="-1" y="197433"/>
              <a:ext cx="4048418" cy="4966916"/>
              <a:chOff x="0" y="0"/>
              <a:chExt cx="4048415" cy="4966915"/>
            </a:xfrm>
          </p:grpSpPr>
          <p:sp>
            <p:nvSpPr>
              <p:cNvPr id="898" name="Google Shape;3744;p59"/>
              <p:cNvSpPr/>
              <p:nvPr/>
            </p:nvSpPr>
            <p:spPr>
              <a:xfrm>
                <a:off x="1524055" y="3713409"/>
                <a:ext cx="1884667" cy="777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234" y="4535"/>
                    </a:lnTo>
                    <a:lnTo>
                      <a:pt x="0" y="17185"/>
                    </a:lnTo>
                    <a:lnTo>
                      <a:pt x="148" y="17542"/>
                    </a:lnTo>
                    <a:lnTo>
                      <a:pt x="590" y="18377"/>
                    </a:lnTo>
                    <a:lnTo>
                      <a:pt x="934" y="18854"/>
                    </a:lnTo>
                    <a:lnTo>
                      <a:pt x="1329" y="19451"/>
                    </a:lnTo>
                    <a:lnTo>
                      <a:pt x="1821" y="19928"/>
                    </a:lnTo>
                    <a:lnTo>
                      <a:pt x="2411" y="20405"/>
                    </a:lnTo>
                    <a:lnTo>
                      <a:pt x="3051" y="20882"/>
                    </a:lnTo>
                    <a:lnTo>
                      <a:pt x="3838" y="21242"/>
                    </a:lnTo>
                    <a:lnTo>
                      <a:pt x="4674" y="21600"/>
                    </a:lnTo>
                    <a:lnTo>
                      <a:pt x="6642" y="21600"/>
                    </a:lnTo>
                    <a:lnTo>
                      <a:pt x="7823" y="21361"/>
                    </a:lnTo>
                    <a:lnTo>
                      <a:pt x="9054" y="20882"/>
                    </a:lnTo>
                    <a:lnTo>
                      <a:pt x="10431" y="20047"/>
                    </a:lnTo>
                    <a:lnTo>
                      <a:pt x="11759" y="19093"/>
                    </a:lnTo>
                    <a:lnTo>
                      <a:pt x="13039" y="17781"/>
                    </a:lnTo>
                    <a:lnTo>
                      <a:pt x="14219" y="16466"/>
                    </a:lnTo>
                    <a:lnTo>
                      <a:pt x="15351" y="14916"/>
                    </a:lnTo>
                    <a:lnTo>
                      <a:pt x="16335" y="13246"/>
                    </a:lnTo>
                    <a:lnTo>
                      <a:pt x="17270" y="11574"/>
                    </a:lnTo>
                    <a:lnTo>
                      <a:pt x="18106" y="9904"/>
                    </a:lnTo>
                    <a:lnTo>
                      <a:pt x="18845" y="8234"/>
                    </a:lnTo>
                    <a:lnTo>
                      <a:pt x="19484" y="6562"/>
                    </a:lnTo>
                    <a:lnTo>
                      <a:pt x="20025" y="5131"/>
                    </a:lnTo>
                    <a:lnTo>
                      <a:pt x="20912" y="2507"/>
                    </a:lnTo>
                    <a:lnTo>
                      <a:pt x="21403" y="7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01" name="Google Shape;3746;p59"/>
              <p:cNvGrpSpPr/>
              <p:nvPr/>
            </p:nvGrpSpPr>
            <p:grpSpPr>
              <a:xfrm>
                <a:off x="3013765" y="4112544"/>
                <a:ext cx="4331" cy="17319"/>
                <a:chOff x="0" y="0"/>
                <a:chExt cx="4329" cy="17318"/>
              </a:xfrm>
            </p:grpSpPr>
            <p:sp>
              <p:nvSpPr>
                <p:cNvPr id="899" name="خط"/>
                <p:cNvSpPr/>
                <p:nvPr/>
              </p:nvSpPr>
              <p:spPr>
                <a:xfrm flipH="1">
                  <a:off x="0" y="-1"/>
                  <a:ext cx="4330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خط"/>
                <p:cNvSpPr/>
                <p:nvPr/>
              </p:nvSpPr>
              <p:spPr>
                <a:xfrm flipV="1">
                  <a:off x="0" y="-1"/>
                  <a:ext cx="4330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02" name="Google Shape;3748;p59"/>
              <p:cNvSpPr/>
              <p:nvPr/>
            </p:nvSpPr>
            <p:spPr>
              <a:xfrm>
                <a:off x="1652870" y="4421730"/>
                <a:ext cx="781293" cy="68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30" y="4045"/>
                    </a:lnTo>
                    <a:lnTo>
                      <a:pt x="949" y="4045"/>
                    </a:lnTo>
                    <a:lnTo>
                      <a:pt x="593" y="1348"/>
                    </a:lnTo>
                    <a:lnTo>
                      <a:pt x="0" y="0"/>
                    </a:lnTo>
                    <a:close/>
                    <a:moveTo>
                      <a:pt x="21600" y="4045"/>
                    </a:moveTo>
                    <a:lnTo>
                      <a:pt x="19583" y="9438"/>
                    </a:lnTo>
                    <a:lnTo>
                      <a:pt x="17970" y="14044"/>
                    </a:lnTo>
                    <a:lnTo>
                      <a:pt x="19583" y="10786"/>
                    </a:lnTo>
                    <a:lnTo>
                      <a:pt x="21600" y="4045"/>
                    </a:lnTo>
                    <a:close/>
                    <a:moveTo>
                      <a:pt x="17970" y="14044"/>
                    </a:moveTo>
                    <a:lnTo>
                      <a:pt x="17564" y="14831"/>
                    </a:lnTo>
                    <a:lnTo>
                      <a:pt x="17327" y="15392"/>
                    </a:lnTo>
                    <a:lnTo>
                      <a:pt x="17683" y="14831"/>
                    </a:lnTo>
                    <a:lnTo>
                      <a:pt x="17970" y="14044"/>
                    </a:lnTo>
                    <a:close/>
                    <a:moveTo>
                      <a:pt x="17327" y="15392"/>
                    </a:moveTo>
                    <a:lnTo>
                      <a:pt x="15903" y="17555"/>
                    </a:lnTo>
                    <a:lnTo>
                      <a:pt x="14124" y="20252"/>
                    </a:lnTo>
                    <a:lnTo>
                      <a:pt x="14005" y="21600"/>
                    </a:lnTo>
                    <a:lnTo>
                      <a:pt x="15785" y="18904"/>
                    </a:lnTo>
                    <a:lnTo>
                      <a:pt x="17327" y="15392"/>
                    </a:lnTo>
                    <a:close/>
                  </a:path>
                </a:pathLst>
              </a:custGeom>
              <a:solidFill>
                <a:srgbClr val="F6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3" name="Google Shape;3751;p59"/>
              <p:cNvSpPr/>
              <p:nvPr/>
            </p:nvSpPr>
            <p:spPr>
              <a:xfrm>
                <a:off x="1674324" y="4138455"/>
                <a:ext cx="1021760" cy="34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863"/>
                    </a:moveTo>
                    <a:lnTo>
                      <a:pt x="272" y="18396"/>
                    </a:lnTo>
                    <a:lnTo>
                      <a:pt x="363" y="18130"/>
                    </a:lnTo>
                    <a:lnTo>
                      <a:pt x="0" y="17863"/>
                    </a:lnTo>
                    <a:close/>
                    <a:moveTo>
                      <a:pt x="21600" y="0"/>
                    </a:moveTo>
                    <a:lnTo>
                      <a:pt x="20693" y="2132"/>
                    </a:lnTo>
                    <a:lnTo>
                      <a:pt x="19693" y="3998"/>
                    </a:lnTo>
                    <a:lnTo>
                      <a:pt x="18695" y="5331"/>
                    </a:lnTo>
                    <a:lnTo>
                      <a:pt x="17698" y="6397"/>
                    </a:lnTo>
                    <a:lnTo>
                      <a:pt x="16972" y="6930"/>
                    </a:lnTo>
                    <a:lnTo>
                      <a:pt x="16244" y="7196"/>
                    </a:lnTo>
                    <a:lnTo>
                      <a:pt x="14793" y="7463"/>
                    </a:lnTo>
                    <a:lnTo>
                      <a:pt x="13160" y="7196"/>
                    </a:lnTo>
                    <a:lnTo>
                      <a:pt x="12614" y="11200"/>
                    </a:lnTo>
                    <a:lnTo>
                      <a:pt x="11979" y="14665"/>
                    </a:lnTo>
                    <a:lnTo>
                      <a:pt x="11254" y="18396"/>
                    </a:lnTo>
                    <a:lnTo>
                      <a:pt x="10346" y="21600"/>
                    </a:lnTo>
                    <a:lnTo>
                      <a:pt x="11707" y="21067"/>
                    </a:lnTo>
                    <a:lnTo>
                      <a:pt x="13068" y="20528"/>
                    </a:lnTo>
                    <a:lnTo>
                      <a:pt x="14521" y="19462"/>
                    </a:lnTo>
                    <a:lnTo>
                      <a:pt x="16063" y="18396"/>
                    </a:lnTo>
                    <a:lnTo>
                      <a:pt x="17335" y="17330"/>
                    </a:lnTo>
                    <a:lnTo>
                      <a:pt x="18605" y="15731"/>
                    </a:lnTo>
                    <a:lnTo>
                      <a:pt x="19240" y="14132"/>
                    </a:lnTo>
                    <a:lnTo>
                      <a:pt x="19784" y="12266"/>
                    </a:lnTo>
                    <a:lnTo>
                      <a:pt x="20421" y="9329"/>
                    </a:lnTo>
                    <a:lnTo>
                      <a:pt x="20965" y="6397"/>
                    </a:lnTo>
                    <a:lnTo>
                      <a:pt x="21328" y="34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4" name="Google Shape;3754;p59"/>
              <p:cNvSpPr/>
              <p:nvPr/>
            </p:nvSpPr>
            <p:spPr>
              <a:xfrm>
                <a:off x="2258148" y="3245456"/>
                <a:ext cx="772801" cy="1618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60" y="0"/>
                    </a:moveTo>
                    <a:lnTo>
                      <a:pt x="0" y="3782"/>
                    </a:lnTo>
                    <a:lnTo>
                      <a:pt x="2401" y="4583"/>
                    </a:lnTo>
                    <a:lnTo>
                      <a:pt x="4440" y="5329"/>
                    </a:lnTo>
                    <a:lnTo>
                      <a:pt x="6241" y="6131"/>
                    </a:lnTo>
                    <a:lnTo>
                      <a:pt x="7800" y="6818"/>
                    </a:lnTo>
                    <a:lnTo>
                      <a:pt x="9120" y="7563"/>
                    </a:lnTo>
                    <a:lnTo>
                      <a:pt x="10199" y="8251"/>
                    </a:lnTo>
                    <a:lnTo>
                      <a:pt x="10921" y="8938"/>
                    </a:lnTo>
                    <a:lnTo>
                      <a:pt x="11641" y="9568"/>
                    </a:lnTo>
                    <a:lnTo>
                      <a:pt x="12001" y="10199"/>
                    </a:lnTo>
                    <a:lnTo>
                      <a:pt x="12240" y="10829"/>
                    </a:lnTo>
                    <a:lnTo>
                      <a:pt x="12360" y="11401"/>
                    </a:lnTo>
                    <a:lnTo>
                      <a:pt x="12240" y="11918"/>
                    </a:lnTo>
                    <a:lnTo>
                      <a:pt x="12001" y="12490"/>
                    </a:lnTo>
                    <a:lnTo>
                      <a:pt x="11641" y="13006"/>
                    </a:lnTo>
                    <a:lnTo>
                      <a:pt x="11281" y="13464"/>
                    </a:lnTo>
                    <a:lnTo>
                      <a:pt x="10681" y="13922"/>
                    </a:lnTo>
                    <a:lnTo>
                      <a:pt x="10079" y="14381"/>
                    </a:lnTo>
                    <a:lnTo>
                      <a:pt x="9360" y="14782"/>
                    </a:lnTo>
                    <a:lnTo>
                      <a:pt x="7920" y="15527"/>
                    </a:lnTo>
                    <a:lnTo>
                      <a:pt x="6241" y="16156"/>
                    </a:lnTo>
                    <a:lnTo>
                      <a:pt x="4680" y="16730"/>
                    </a:lnTo>
                    <a:lnTo>
                      <a:pt x="3241" y="17131"/>
                    </a:lnTo>
                    <a:lnTo>
                      <a:pt x="2161" y="17417"/>
                    </a:lnTo>
                    <a:lnTo>
                      <a:pt x="1082" y="17646"/>
                    </a:lnTo>
                    <a:lnTo>
                      <a:pt x="1921" y="19537"/>
                    </a:lnTo>
                    <a:lnTo>
                      <a:pt x="2641" y="20854"/>
                    </a:lnTo>
                    <a:lnTo>
                      <a:pt x="3001" y="21371"/>
                    </a:lnTo>
                    <a:lnTo>
                      <a:pt x="3241" y="21600"/>
                    </a:lnTo>
                    <a:lnTo>
                      <a:pt x="3480" y="21600"/>
                    </a:lnTo>
                    <a:lnTo>
                      <a:pt x="3600" y="21543"/>
                    </a:lnTo>
                    <a:lnTo>
                      <a:pt x="3960" y="21314"/>
                    </a:lnTo>
                    <a:lnTo>
                      <a:pt x="4200" y="20912"/>
                    </a:lnTo>
                    <a:lnTo>
                      <a:pt x="4560" y="20511"/>
                    </a:lnTo>
                    <a:lnTo>
                      <a:pt x="4920" y="19652"/>
                    </a:lnTo>
                    <a:lnTo>
                      <a:pt x="5160" y="19251"/>
                    </a:lnTo>
                    <a:lnTo>
                      <a:pt x="8280" y="18448"/>
                    </a:lnTo>
                    <a:lnTo>
                      <a:pt x="10921" y="17646"/>
                    </a:lnTo>
                    <a:lnTo>
                      <a:pt x="13320" y="16845"/>
                    </a:lnTo>
                    <a:lnTo>
                      <a:pt x="15361" y="16042"/>
                    </a:lnTo>
                    <a:lnTo>
                      <a:pt x="17040" y="15183"/>
                    </a:lnTo>
                    <a:lnTo>
                      <a:pt x="18479" y="14381"/>
                    </a:lnTo>
                    <a:lnTo>
                      <a:pt x="19559" y="13521"/>
                    </a:lnTo>
                    <a:lnTo>
                      <a:pt x="20401" y="12719"/>
                    </a:lnTo>
                    <a:lnTo>
                      <a:pt x="21000" y="11918"/>
                    </a:lnTo>
                    <a:lnTo>
                      <a:pt x="21480" y="11115"/>
                    </a:lnTo>
                    <a:lnTo>
                      <a:pt x="21600" y="10313"/>
                    </a:lnTo>
                    <a:lnTo>
                      <a:pt x="21600" y="9510"/>
                    </a:lnTo>
                    <a:lnTo>
                      <a:pt x="21480" y="8709"/>
                    </a:lnTo>
                    <a:lnTo>
                      <a:pt x="21120" y="7964"/>
                    </a:lnTo>
                    <a:lnTo>
                      <a:pt x="20641" y="7219"/>
                    </a:lnTo>
                    <a:lnTo>
                      <a:pt x="20038" y="6532"/>
                    </a:lnTo>
                    <a:lnTo>
                      <a:pt x="19319" y="5787"/>
                    </a:lnTo>
                    <a:lnTo>
                      <a:pt x="18599" y="5157"/>
                    </a:lnTo>
                    <a:lnTo>
                      <a:pt x="17760" y="4526"/>
                    </a:lnTo>
                    <a:lnTo>
                      <a:pt x="16800" y="3896"/>
                    </a:lnTo>
                    <a:lnTo>
                      <a:pt x="14999" y="2808"/>
                    </a:lnTo>
                    <a:lnTo>
                      <a:pt x="13080" y="1834"/>
                    </a:lnTo>
                    <a:lnTo>
                      <a:pt x="11401" y="1089"/>
                    </a:lnTo>
                    <a:lnTo>
                      <a:pt x="10079" y="517"/>
                    </a:lnTo>
                    <a:lnTo>
                      <a:pt x="876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5" name="Google Shape;3756;p59"/>
              <p:cNvSpPr/>
              <p:nvPr/>
            </p:nvSpPr>
            <p:spPr>
              <a:xfrm>
                <a:off x="2266730" y="4507632"/>
                <a:ext cx="274794" cy="45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90" y="0"/>
                    </a:moveTo>
                    <a:lnTo>
                      <a:pt x="4392" y="202"/>
                    </a:lnTo>
                    <a:lnTo>
                      <a:pt x="1686" y="404"/>
                    </a:lnTo>
                    <a:lnTo>
                      <a:pt x="675" y="605"/>
                    </a:lnTo>
                    <a:lnTo>
                      <a:pt x="0" y="807"/>
                    </a:lnTo>
                    <a:lnTo>
                      <a:pt x="0" y="1816"/>
                    </a:lnTo>
                    <a:lnTo>
                      <a:pt x="337" y="4238"/>
                    </a:lnTo>
                    <a:lnTo>
                      <a:pt x="1012" y="7672"/>
                    </a:lnTo>
                    <a:lnTo>
                      <a:pt x="1686" y="11304"/>
                    </a:lnTo>
                    <a:lnTo>
                      <a:pt x="2705" y="15143"/>
                    </a:lnTo>
                    <a:lnTo>
                      <a:pt x="4054" y="18371"/>
                    </a:lnTo>
                    <a:lnTo>
                      <a:pt x="5066" y="19582"/>
                    </a:lnTo>
                    <a:lnTo>
                      <a:pt x="5741" y="20591"/>
                    </a:lnTo>
                    <a:lnTo>
                      <a:pt x="6415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114" y="21398"/>
                    </a:lnTo>
                    <a:lnTo>
                      <a:pt x="10800" y="20591"/>
                    </a:lnTo>
                    <a:lnTo>
                      <a:pt x="12149" y="19582"/>
                    </a:lnTo>
                    <a:lnTo>
                      <a:pt x="13498" y="18371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7215" y="14331"/>
                    </a:lnTo>
                    <a:lnTo>
                      <a:pt x="19576" y="13121"/>
                    </a:lnTo>
                    <a:lnTo>
                      <a:pt x="20588" y="12515"/>
                    </a:lnTo>
                    <a:lnTo>
                      <a:pt x="21263" y="11708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9914" y="9690"/>
                    </a:lnTo>
                    <a:lnTo>
                      <a:pt x="18227" y="8883"/>
                    </a:lnTo>
                    <a:lnTo>
                      <a:pt x="17215" y="8479"/>
                    </a:lnTo>
                    <a:lnTo>
                      <a:pt x="16204" y="8278"/>
                    </a:lnTo>
                    <a:lnTo>
                      <a:pt x="15185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824" y="9488"/>
                    </a:lnTo>
                    <a:lnTo>
                      <a:pt x="11812" y="10699"/>
                    </a:lnTo>
                    <a:lnTo>
                      <a:pt x="11137" y="12112"/>
                    </a:lnTo>
                    <a:lnTo>
                      <a:pt x="10463" y="6054"/>
                    </a:lnTo>
                    <a:lnTo>
                      <a:pt x="9788" y="2018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6" name="Google Shape;3758;p59"/>
              <p:cNvSpPr/>
              <p:nvPr/>
            </p:nvSpPr>
            <p:spPr>
              <a:xfrm>
                <a:off x="2266730" y="4507632"/>
                <a:ext cx="274794" cy="45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7" y="0"/>
                    </a:moveTo>
                    <a:lnTo>
                      <a:pt x="3043" y="202"/>
                    </a:lnTo>
                    <a:lnTo>
                      <a:pt x="1012" y="404"/>
                    </a:lnTo>
                    <a:lnTo>
                      <a:pt x="337" y="605"/>
                    </a:lnTo>
                    <a:lnTo>
                      <a:pt x="0" y="807"/>
                    </a:lnTo>
                    <a:lnTo>
                      <a:pt x="0" y="1413"/>
                    </a:lnTo>
                    <a:lnTo>
                      <a:pt x="675" y="5852"/>
                    </a:lnTo>
                    <a:lnTo>
                      <a:pt x="2024" y="12717"/>
                    </a:lnTo>
                    <a:lnTo>
                      <a:pt x="3043" y="15950"/>
                    </a:lnTo>
                    <a:lnTo>
                      <a:pt x="4392" y="18775"/>
                    </a:lnTo>
                    <a:lnTo>
                      <a:pt x="5066" y="19986"/>
                    </a:lnTo>
                    <a:lnTo>
                      <a:pt x="5741" y="20793"/>
                    </a:lnTo>
                    <a:lnTo>
                      <a:pt x="6753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451" y="21398"/>
                    </a:lnTo>
                    <a:lnTo>
                      <a:pt x="10800" y="20591"/>
                    </a:lnTo>
                    <a:lnTo>
                      <a:pt x="12486" y="19380"/>
                    </a:lnTo>
                    <a:lnTo>
                      <a:pt x="13498" y="18170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8902" y="13524"/>
                    </a:lnTo>
                    <a:lnTo>
                      <a:pt x="20925" y="12112"/>
                    </a:lnTo>
                    <a:lnTo>
                      <a:pt x="21600" y="11506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8902" y="9085"/>
                    </a:lnTo>
                    <a:lnTo>
                      <a:pt x="17215" y="8479"/>
                    </a:lnTo>
                    <a:lnTo>
                      <a:pt x="15866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486" y="9690"/>
                    </a:lnTo>
                    <a:lnTo>
                      <a:pt x="11137" y="12112"/>
                    </a:lnTo>
                    <a:lnTo>
                      <a:pt x="10800" y="7269"/>
                    </a:lnTo>
                    <a:lnTo>
                      <a:pt x="10125" y="3430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7" name="Google Shape;3760;p59"/>
              <p:cNvSpPr/>
              <p:nvPr/>
            </p:nvSpPr>
            <p:spPr>
              <a:xfrm>
                <a:off x="2301146" y="4507632"/>
                <a:ext cx="240378" cy="45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41" y="0"/>
                    </a:moveTo>
                    <a:lnTo>
                      <a:pt x="0" y="204"/>
                    </a:lnTo>
                    <a:lnTo>
                      <a:pt x="771" y="4481"/>
                    </a:lnTo>
                    <a:lnTo>
                      <a:pt x="2313" y="10800"/>
                    </a:lnTo>
                    <a:lnTo>
                      <a:pt x="3470" y="13855"/>
                    </a:lnTo>
                    <a:lnTo>
                      <a:pt x="4627" y="16915"/>
                    </a:lnTo>
                    <a:lnTo>
                      <a:pt x="5784" y="19563"/>
                    </a:lnTo>
                    <a:lnTo>
                      <a:pt x="7711" y="21600"/>
                    </a:lnTo>
                    <a:lnTo>
                      <a:pt x="9254" y="20785"/>
                    </a:lnTo>
                    <a:lnTo>
                      <a:pt x="10410" y="19970"/>
                    </a:lnTo>
                    <a:lnTo>
                      <a:pt x="13109" y="17730"/>
                    </a:lnTo>
                    <a:lnTo>
                      <a:pt x="15045" y="15693"/>
                    </a:lnTo>
                    <a:lnTo>
                      <a:pt x="15431" y="14878"/>
                    </a:lnTo>
                    <a:lnTo>
                      <a:pt x="16588" y="14466"/>
                    </a:lnTo>
                    <a:lnTo>
                      <a:pt x="19287" y="13244"/>
                    </a:lnTo>
                    <a:lnTo>
                      <a:pt x="20443" y="12633"/>
                    </a:lnTo>
                    <a:lnTo>
                      <a:pt x="21214" y="11818"/>
                    </a:lnTo>
                    <a:lnTo>
                      <a:pt x="21600" y="11207"/>
                    </a:lnTo>
                    <a:lnTo>
                      <a:pt x="21214" y="10596"/>
                    </a:lnTo>
                    <a:lnTo>
                      <a:pt x="19672" y="9782"/>
                    </a:lnTo>
                    <a:lnTo>
                      <a:pt x="17744" y="8967"/>
                    </a:lnTo>
                    <a:lnTo>
                      <a:pt x="16588" y="8559"/>
                    </a:lnTo>
                    <a:lnTo>
                      <a:pt x="15431" y="8356"/>
                    </a:lnTo>
                    <a:lnTo>
                      <a:pt x="14266" y="8356"/>
                    </a:lnTo>
                    <a:lnTo>
                      <a:pt x="13109" y="8559"/>
                    </a:lnTo>
                    <a:lnTo>
                      <a:pt x="12338" y="8967"/>
                    </a:lnTo>
                    <a:lnTo>
                      <a:pt x="11567" y="9578"/>
                    </a:lnTo>
                    <a:lnTo>
                      <a:pt x="10410" y="10800"/>
                    </a:lnTo>
                    <a:lnTo>
                      <a:pt x="9639" y="12226"/>
                    </a:lnTo>
                    <a:lnTo>
                      <a:pt x="8868" y="6111"/>
                    </a:lnTo>
                    <a:lnTo>
                      <a:pt x="8097" y="2037"/>
                    </a:lnTo>
                    <a:lnTo>
                      <a:pt x="7711" y="611"/>
                    </a:lnTo>
                    <a:lnTo>
                      <a:pt x="7326" y="204"/>
                    </a:lnTo>
                    <a:lnTo>
                      <a:pt x="732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8" name="Google Shape;3761;p59"/>
              <p:cNvSpPr/>
              <p:nvPr/>
            </p:nvSpPr>
            <p:spPr>
              <a:xfrm>
                <a:off x="2344055" y="4833903"/>
                <a:ext cx="120144" cy="128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086" y="12240"/>
                    </a:lnTo>
                    <a:lnTo>
                      <a:pt x="5400" y="17280"/>
                    </a:lnTo>
                    <a:lnTo>
                      <a:pt x="7714" y="21600"/>
                    </a:lnTo>
                    <a:lnTo>
                      <a:pt x="9257" y="19440"/>
                    </a:lnTo>
                    <a:lnTo>
                      <a:pt x="11571" y="18000"/>
                    </a:lnTo>
                    <a:lnTo>
                      <a:pt x="15429" y="12960"/>
                    </a:lnTo>
                    <a:lnTo>
                      <a:pt x="19286" y="7200"/>
                    </a:lnTo>
                    <a:lnTo>
                      <a:pt x="21600" y="2160"/>
                    </a:lnTo>
                    <a:lnTo>
                      <a:pt x="11571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11" name="Google Shape;3762;p59"/>
              <p:cNvGrpSpPr/>
              <p:nvPr/>
            </p:nvGrpSpPr>
            <p:grpSpPr>
              <a:xfrm>
                <a:off x="2610176" y="4138455"/>
                <a:ext cx="85908" cy="197462"/>
                <a:chOff x="0" y="89"/>
                <a:chExt cx="85906" cy="197460"/>
              </a:xfrm>
            </p:grpSpPr>
            <p:sp>
              <p:nvSpPr>
                <p:cNvPr id="909" name="خط"/>
                <p:cNvSpPr/>
                <p:nvPr/>
              </p:nvSpPr>
              <p:spPr>
                <a:xfrm>
                  <a:off x="-1" y="89"/>
                  <a:ext cx="85908" cy="197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363" y="6102"/>
                      </a:lnTo>
                      <a:lnTo>
                        <a:pt x="14048" y="11264"/>
                      </a:lnTo>
                      <a:lnTo>
                        <a:pt x="7575" y="16427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0" name="خط"/>
                <p:cNvSpPr/>
                <p:nvPr/>
              </p:nvSpPr>
              <p:spPr>
                <a:xfrm>
                  <a:off x="-1" y="89"/>
                  <a:ext cx="85908" cy="197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7575" y="16427"/>
                      </a:lnTo>
                      <a:lnTo>
                        <a:pt x="14048" y="11264"/>
                      </a:lnTo>
                      <a:lnTo>
                        <a:pt x="18363" y="6102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12" name="Google Shape;3764;p59"/>
              <p:cNvSpPr/>
              <p:nvPr/>
            </p:nvSpPr>
            <p:spPr>
              <a:xfrm>
                <a:off x="2610176" y="3876544"/>
                <a:ext cx="420773" cy="459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38" y="0"/>
                    </a:moveTo>
                    <a:lnTo>
                      <a:pt x="19177" y="202"/>
                    </a:lnTo>
                    <a:lnTo>
                      <a:pt x="18732" y="404"/>
                    </a:lnTo>
                    <a:lnTo>
                      <a:pt x="17410" y="1211"/>
                    </a:lnTo>
                    <a:lnTo>
                      <a:pt x="15648" y="2623"/>
                    </a:lnTo>
                    <a:lnTo>
                      <a:pt x="13886" y="4241"/>
                    </a:lnTo>
                    <a:lnTo>
                      <a:pt x="9476" y="8276"/>
                    </a:lnTo>
                    <a:lnTo>
                      <a:pt x="7053" y="10294"/>
                    </a:lnTo>
                    <a:lnTo>
                      <a:pt x="4410" y="12315"/>
                    </a:lnTo>
                    <a:lnTo>
                      <a:pt x="3749" y="14938"/>
                    </a:lnTo>
                    <a:lnTo>
                      <a:pt x="2868" y="17157"/>
                    </a:lnTo>
                    <a:lnTo>
                      <a:pt x="1546" y="19377"/>
                    </a:lnTo>
                    <a:lnTo>
                      <a:pt x="0" y="21600"/>
                    </a:lnTo>
                    <a:lnTo>
                      <a:pt x="5291" y="19982"/>
                    </a:lnTo>
                    <a:lnTo>
                      <a:pt x="10582" y="17964"/>
                    </a:lnTo>
                    <a:lnTo>
                      <a:pt x="13225" y="16956"/>
                    </a:lnTo>
                    <a:lnTo>
                      <a:pt x="15648" y="15745"/>
                    </a:lnTo>
                    <a:lnTo>
                      <a:pt x="18071" y="14333"/>
                    </a:lnTo>
                    <a:lnTo>
                      <a:pt x="20278" y="12920"/>
                    </a:lnTo>
                    <a:lnTo>
                      <a:pt x="20939" y="10899"/>
                    </a:lnTo>
                    <a:lnTo>
                      <a:pt x="21159" y="9487"/>
                    </a:lnTo>
                    <a:lnTo>
                      <a:pt x="21600" y="6258"/>
                    </a:lnTo>
                    <a:lnTo>
                      <a:pt x="21600" y="4443"/>
                    </a:lnTo>
                    <a:lnTo>
                      <a:pt x="21380" y="3026"/>
                    </a:lnTo>
                    <a:lnTo>
                      <a:pt x="21380" y="2623"/>
                    </a:lnTo>
                    <a:lnTo>
                      <a:pt x="21159" y="1211"/>
                    </a:lnTo>
                    <a:lnTo>
                      <a:pt x="20499" y="404"/>
                    </a:lnTo>
                    <a:lnTo>
                      <a:pt x="20499" y="202"/>
                    </a:lnTo>
                    <a:lnTo>
                      <a:pt x="20058" y="202"/>
                    </a:lnTo>
                    <a:lnTo>
                      <a:pt x="19838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3" name="Google Shape;3766;p59"/>
              <p:cNvSpPr/>
              <p:nvPr/>
            </p:nvSpPr>
            <p:spPr>
              <a:xfrm>
                <a:off x="1068957" y="3631886"/>
                <a:ext cx="1283680" cy="1038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03" y="0"/>
                    </a:moveTo>
                    <a:lnTo>
                      <a:pt x="14592" y="2141"/>
                    </a:lnTo>
                    <a:lnTo>
                      <a:pt x="14809" y="4106"/>
                    </a:lnTo>
                    <a:lnTo>
                      <a:pt x="14955" y="5890"/>
                    </a:lnTo>
                    <a:lnTo>
                      <a:pt x="14955" y="7497"/>
                    </a:lnTo>
                    <a:lnTo>
                      <a:pt x="14881" y="8925"/>
                    </a:lnTo>
                    <a:lnTo>
                      <a:pt x="14736" y="10263"/>
                    </a:lnTo>
                    <a:lnTo>
                      <a:pt x="14520" y="11424"/>
                    </a:lnTo>
                    <a:lnTo>
                      <a:pt x="14231" y="12406"/>
                    </a:lnTo>
                    <a:lnTo>
                      <a:pt x="13870" y="13298"/>
                    </a:lnTo>
                    <a:lnTo>
                      <a:pt x="13509" y="14103"/>
                    </a:lnTo>
                    <a:lnTo>
                      <a:pt x="13004" y="14816"/>
                    </a:lnTo>
                    <a:lnTo>
                      <a:pt x="12498" y="15352"/>
                    </a:lnTo>
                    <a:lnTo>
                      <a:pt x="11991" y="15798"/>
                    </a:lnTo>
                    <a:lnTo>
                      <a:pt x="11414" y="16244"/>
                    </a:lnTo>
                    <a:lnTo>
                      <a:pt x="10836" y="16511"/>
                    </a:lnTo>
                    <a:lnTo>
                      <a:pt x="9536" y="16868"/>
                    </a:lnTo>
                    <a:lnTo>
                      <a:pt x="8885" y="16957"/>
                    </a:lnTo>
                    <a:lnTo>
                      <a:pt x="7658" y="16957"/>
                    </a:lnTo>
                    <a:lnTo>
                      <a:pt x="6430" y="16779"/>
                    </a:lnTo>
                    <a:lnTo>
                      <a:pt x="5346" y="16601"/>
                    </a:lnTo>
                    <a:lnTo>
                      <a:pt x="4407" y="16244"/>
                    </a:lnTo>
                    <a:lnTo>
                      <a:pt x="3685" y="15976"/>
                    </a:lnTo>
                    <a:lnTo>
                      <a:pt x="3034" y="15708"/>
                    </a:lnTo>
                    <a:lnTo>
                      <a:pt x="1446" y="18387"/>
                    </a:lnTo>
                    <a:lnTo>
                      <a:pt x="433" y="20349"/>
                    </a:lnTo>
                    <a:lnTo>
                      <a:pt x="72" y="21063"/>
                    </a:lnTo>
                    <a:lnTo>
                      <a:pt x="0" y="21332"/>
                    </a:lnTo>
                    <a:lnTo>
                      <a:pt x="0" y="21511"/>
                    </a:lnTo>
                    <a:lnTo>
                      <a:pt x="72" y="21600"/>
                    </a:lnTo>
                    <a:lnTo>
                      <a:pt x="144" y="21600"/>
                    </a:lnTo>
                    <a:lnTo>
                      <a:pt x="505" y="21511"/>
                    </a:lnTo>
                    <a:lnTo>
                      <a:pt x="940" y="21243"/>
                    </a:lnTo>
                    <a:lnTo>
                      <a:pt x="1446" y="20884"/>
                    </a:lnTo>
                    <a:lnTo>
                      <a:pt x="2456" y="20171"/>
                    </a:lnTo>
                    <a:lnTo>
                      <a:pt x="2890" y="19903"/>
                    </a:lnTo>
                    <a:lnTo>
                      <a:pt x="4913" y="20617"/>
                    </a:lnTo>
                    <a:lnTo>
                      <a:pt x="6719" y="21154"/>
                    </a:lnTo>
                    <a:lnTo>
                      <a:pt x="8452" y="21422"/>
                    </a:lnTo>
                    <a:lnTo>
                      <a:pt x="10042" y="21600"/>
                    </a:lnTo>
                    <a:lnTo>
                      <a:pt x="11558" y="21600"/>
                    </a:lnTo>
                    <a:lnTo>
                      <a:pt x="12859" y="21332"/>
                    </a:lnTo>
                    <a:lnTo>
                      <a:pt x="14087" y="21063"/>
                    </a:lnTo>
                    <a:lnTo>
                      <a:pt x="15171" y="20617"/>
                    </a:lnTo>
                    <a:lnTo>
                      <a:pt x="16182" y="19992"/>
                    </a:lnTo>
                    <a:lnTo>
                      <a:pt x="17048" y="19279"/>
                    </a:lnTo>
                    <a:lnTo>
                      <a:pt x="17844" y="18476"/>
                    </a:lnTo>
                    <a:lnTo>
                      <a:pt x="18566" y="17584"/>
                    </a:lnTo>
                    <a:lnTo>
                      <a:pt x="19144" y="16690"/>
                    </a:lnTo>
                    <a:lnTo>
                      <a:pt x="19649" y="15619"/>
                    </a:lnTo>
                    <a:lnTo>
                      <a:pt x="20082" y="14549"/>
                    </a:lnTo>
                    <a:lnTo>
                      <a:pt x="20515" y="13476"/>
                    </a:lnTo>
                    <a:lnTo>
                      <a:pt x="20806" y="12317"/>
                    </a:lnTo>
                    <a:lnTo>
                      <a:pt x="21095" y="11157"/>
                    </a:lnTo>
                    <a:lnTo>
                      <a:pt x="21239" y="9995"/>
                    </a:lnTo>
                    <a:lnTo>
                      <a:pt x="21383" y="8925"/>
                    </a:lnTo>
                    <a:lnTo>
                      <a:pt x="21600" y="6693"/>
                    </a:lnTo>
                    <a:lnTo>
                      <a:pt x="21600" y="2944"/>
                    </a:lnTo>
                    <a:lnTo>
                      <a:pt x="21528" y="1606"/>
                    </a:lnTo>
                    <a:lnTo>
                      <a:pt x="21383" y="357"/>
                    </a:lnTo>
                    <a:lnTo>
                      <a:pt x="14303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4" name="Google Shape;3768;p59"/>
              <p:cNvSpPr/>
              <p:nvPr/>
            </p:nvSpPr>
            <p:spPr>
              <a:xfrm>
                <a:off x="1833175" y="4185653"/>
                <a:ext cx="98691" cy="16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61" y="0"/>
                    </a:moveTo>
                    <a:lnTo>
                      <a:pt x="19291" y="3621"/>
                    </a:lnTo>
                    <a:lnTo>
                      <a:pt x="21600" y="0"/>
                    </a:lnTo>
                    <a:close/>
                    <a:moveTo>
                      <a:pt x="19291" y="3621"/>
                    </a:moveTo>
                    <a:lnTo>
                      <a:pt x="18783" y="4428"/>
                    </a:lnTo>
                    <a:lnTo>
                      <a:pt x="17178" y="6643"/>
                    </a:lnTo>
                    <a:lnTo>
                      <a:pt x="18783" y="4982"/>
                    </a:lnTo>
                    <a:lnTo>
                      <a:pt x="19291" y="3621"/>
                    </a:lnTo>
                    <a:close/>
                    <a:moveTo>
                      <a:pt x="17178" y="6643"/>
                    </a:moveTo>
                    <a:lnTo>
                      <a:pt x="15026" y="8857"/>
                    </a:lnTo>
                    <a:lnTo>
                      <a:pt x="13813" y="10517"/>
                    </a:lnTo>
                    <a:lnTo>
                      <a:pt x="15965" y="8303"/>
                    </a:lnTo>
                    <a:lnTo>
                      <a:pt x="17178" y="6643"/>
                    </a:lnTo>
                    <a:close/>
                    <a:moveTo>
                      <a:pt x="13813" y="10517"/>
                    </a:moveTo>
                    <a:lnTo>
                      <a:pt x="12209" y="12178"/>
                    </a:lnTo>
                    <a:lnTo>
                      <a:pt x="8452" y="15499"/>
                    </a:lnTo>
                    <a:lnTo>
                      <a:pt x="6574" y="17172"/>
                    </a:lnTo>
                    <a:lnTo>
                      <a:pt x="8452" y="16064"/>
                    </a:lnTo>
                    <a:lnTo>
                      <a:pt x="12209" y="12732"/>
                    </a:lnTo>
                    <a:lnTo>
                      <a:pt x="13813" y="10517"/>
                    </a:lnTo>
                    <a:close/>
                    <a:moveTo>
                      <a:pt x="6574" y="17172"/>
                    </a:moveTo>
                    <a:lnTo>
                      <a:pt x="3757" y="18832"/>
                    </a:lnTo>
                    <a:lnTo>
                      <a:pt x="0" y="21600"/>
                    </a:lnTo>
                    <a:lnTo>
                      <a:pt x="4696" y="18832"/>
                    </a:lnTo>
                    <a:lnTo>
                      <a:pt x="6574" y="17172"/>
                    </a:lnTo>
                    <a:close/>
                  </a:path>
                </a:pathLst>
              </a:custGeom>
              <a:solidFill>
                <a:srgbClr val="D6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5" name="Google Shape;3770;p59"/>
              <p:cNvSpPr/>
              <p:nvPr/>
            </p:nvSpPr>
            <p:spPr>
              <a:xfrm>
                <a:off x="1790267" y="4185653"/>
                <a:ext cx="506589" cy="214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37" y="0"/>
                    </a:moveTo>
                    <a:lnTo>
                      <a:pt x="5489" y="3455"/>
                    </a:lnTo>
                    <a:lnTo>
                      <a:pt x="4940" y="6477"/>
                    </a:lnTo>
                    <a:lnTo>
                      <a:pt x="4208" y="9500"/>
                    </a:lnTo>
                    <a:lnTo>
                      <a:pt x="3476" y="12091"/>
                    </a:lnTo>
                    <a:lnTo>
                      <a:pt x="2744" y="14691"/>
                    </a:lnTo>
                    <a:lnTo>
                      <a:pt x="1830" y="16850"/>
                    </a:lnTo>
                    <a:lnTo>
                      <a:pt x="0" y="20305"/>
                    </a:lnTo>
                    <a:lnTo>
                      <a:pt x="5306" y="21168"/>
                    </a:lnTo>
                    <a:lnTo>
                      <a:pt x="11713" y="21600"/>
                    </a:lnTo>
                    <a:lnTo>
                      <a:pt x="15193" y="21600"/>
                    </a:lnTo>
                    <a:lnTo>
                      <a:pt x="18852" y="21168"/>
                    </a:lnTo>
                    <a:lnTo>
                      <a:pt x="20316" y="14259"/>
                    </a:lnTo>
                    <a:lnTo>
                      <a:pt x="21600" y="6909"/>
                    </a:lnTo>
                    <a:lnTo>
                      <a:pt x="18486" y="6045"/>
                    </a:lnTo>
                    <a:lnTo>
                      <a:pt x="15376" y="4750"/>
                    </a:lnTo>
                    <a:lnTo>
                      <a:pt x="9700" y="1727"/>
                    </a:lnTo>
                    <a:lnTo>
                      <a:pt x="9517" y="1727"/>
                    </a:lnTo>
                    <a:lnTo>
                      <a:pt x="9152" y="1295"/>
                    </a:lnTo>
                    <a:lnTo>
                      <a:pt x="622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3772;p59"/>
              <p:cNvSpPr/>
              <p:nvPr/>
            </p:nvSpPr>
            <p:spPr>
              <a:xfrm>
                <a:off x="983140" y="4335916"/>
                <a:ext cx="321994" cy="463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534" y="1000"/>
                    </a:lnTo>
                    <a:lnTo>
                      <a:pt x="11520" y="3199"/>
                    </a:lnTo>
                    <a:lnTo>
                      <a:pt x="8929" y="6398"/>
                    </a:lnTo>
                    <a:lnTo>
                      <a:pt x="5757" y="10200"/>
                    </a:lnTo>
                    <a:lnTo>
                      <a:pt x="3166" y="13799"/>
                    </a:lnTo>
                    <a:lnTo>
                      <a:pt x="1151" y="17202"/>
                    </a:lnTo>
                    <a:lnTo>
                      <a:pt x="288" y="18601"/>
                    </a:lnTo>
                    <a:lnTo>
                      <a:pt x="0" y="19801"/>
                    </a:lnTo>
                    <a:lnTo>
                      <a:pt x="0" y="20800"/>
                    </a:lnTo>
                    <a:lnTo>
                      <a:pt x="288" y="21400"/>
                    </a:lnTo>
                    <a:lnTo>
                      <a:pt x="864" y="21600"/>
                    </a:lnTo>
                    <a:lnTo>
                      <a:pt x="3454" y="21600"/>
                    </a:lnTo>
                    <a:lnTo>
                      <a:pt x="7484" y="20400"/>
                    </a:lnTo>
                    <a:lnTo>
                      <a:pt x="11232" y="190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413" y="12000"/>
                    </a:lnTo>
                    <a:lnTo>
                      <a:pt x="15262" y="12199"/>
                    </a:lnTo>
                    <a:lnTo>
                      <a:pt x="13534" y="12799"/>
                    </a:lnTo>
                    <a:lnTo>
                      <a:pt x="11807" y="13999"/>
                    </a:lnTo>
                    <a:lnTo>
                      <a:pt x="16989" y="8401"/>
                    </a:lnTo>
                    <a:lnTo>
                      <a:pt x="20449" y="4398"/>
                    </a:lnTo>
                    <a:lnTo>
                      <a:pt x="21312" y="29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161" y="1799"/>
                    </a:lnTo>
                    <a:lnTo>
                      <a:pt x="18140" y="800"/>
                    </a:lnTo>
                    <a:lnTo>
                      <a:pt x="16125" y="200"/>
                    </a:lnTo>
                    <a:lnTo>
                      <a:pt x="15262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3774;p59"/>
              <p:cNvSpPr/>
              <p:nvPr/>
            </p:nvSpPr>
            <p:spPr>
              <a:xfrm>
                <a:off x="983140" y="4335916"/>
                <a:ext cx="321994" cy="463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822" y="800"/>
                    </a:lnTo>
                    <a:lnTo>
                      <a:pt x="11807" y="2799"/>
                    </a:lnTo>
                    <a:lnTo>
                      <a:pt x="6908" y="8801"/>
                    </a:lnTo>
                    <a:lnTo>
                      <a:pt x="4318" y="12199"/>
                    </a:lnTo>
                    <a:lnTo>
                      <a:pt x="2015" y="15602"/>
                    </a:lnTo>
                    <a:lnTo>
                      <a:pt x="576" y="18401"/>
                    </a:lnTo>
                    <a:lnTo>
                      <a:pt x="0" y="19601"/>
                    </a:lnTo>
                    <a:lnTo>
                      <a:pt x="0" y="21000"/>
                    </a:lnTo>
                    <a:lnTo>
                      <a:pt x="288" y="21400"/>
                    </a:lnTo>
                    <a:lnTo>
                      <a:pt x="1151" y="21600"/>
                    </a:lnTo>
                    <a:lnTo>
                      <a:pt x="3454" y="21600"/>
                    </a:lnTo>
                    <a:lnTo>
                      <a:pt x="5181" y="21200"/>
                    </a:lnTo>
                    <a:lnTo>
                      <a:pt x="8929" y="20001"/>
                    </a:lnTo>
                    <a:lnTo>
                      <a:pt x="11520" y="188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989" y="11800"/>
                    </a:lnTo>
                    <a:lnTo>
                      <a:pt x="15262" y="12199"/>
                    </a:lnTo>
                    <a:lnTo>
                      <a:pt x="13534" y="12999"/>
                    </a:lnTo>
                    <a:lnTo>
                      <a:pt x="11807" y="13999"/>
                    </a:lnTo>
                    <a:lnTo>
                      <a:pt x="16701" y="8801"/>
                    </a:lnTo>
                    <a:lnTo>
                      <a:pt x="19873" y="4798"/>
                    </a:lnTo>
                    <a:lnTo>
                      <a:pt x="21024" y="33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449" y="1799"/>
                    </a:lnTo>
                    <a:lnTo>
                      <a:pt x="18428" y="1000"/>
                    </a:lnTo>
                    <a:lnTo>
                      <a:pt x="16701" y="200"/>
                    </a:lnTo>
                    <a:lnTo>
                      <a:pt x="1497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8" name="Google Shape;3776;p59"/>
              <p:cNvSpPr/>
              <p:nvPr/>
            </p:nvSpPr>
            <p:spPr>
              <a:xfrm>
                <a:off x="1013176" y="4344497"/>
                <a:ext cx="291958" cy="45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14" y="0"/>
                    </a:moveTo>
                    <a:lnTo>
                      <a:pt x="12705" y="4074"/>
                    </a:lnTo>
                    <a:lnTo>
                      <a:pt x="7308" y="10189"/>
                    </a:lnTo>
                    <a:lnTo>
                      <a:pt x="4762" y="13448"/>
                    </a:lnTo>
                    <a:lnTo>
                      <a:pt x="2540" y="16711"/>
                    </a:lnTo>
                    <a:lnTo>
                      <a:pt x="635" y="19359"/>
                    </a:lnTo>
                    <a:lnTo>
                      <a:pt x="0" y="21600"/>
                    </a:lnTo>
                    <a:lnTo>
                      <a:pt x="1587" y="21600"/>
                    </a:lnTo>
                    <a:lnTo>
                      <a:pt x="3492" y="21193"/>
                    </a:lnTo>
                    <a:lnTo>
                      <a:pt x="7308" y="19970"/>
                    </a:lnTo>
                    <a:lnTo>
                      <a:pt x="10483" y="18748"/>
                    </a:lnTo>
                    <a:lnTo>
                      <a:pt x="11752" y="18137"/>
                    </a:lnTo>
                    <a:lnTo>
                      <a:pt x="13022" y="18137"/>
                    </a:lnTo>
                    <a:lnTo>
                      <a:pt x="15879" y="17730"/>
                    </a:lnTo>
                    <a:lnTo>
                      <a:pt x="17467" y="17526"/>
                    </a:lnTo>
                    <a:lnTo>
                      <a:pt x="18736" y="17119"/>
                    </a:lnTo>
                    <a:lnTo>
                      <a:pt x="19695" y="16711"/>
                    </a:lnTo>
                    <a:lnTo>
                      <a:pt x="20330" y="16100"/>
                    </a:lnTo>
                    <a:lnTo>
                      <a:pt x="20013" y="14674"/>
                    </a:lnTo>
                    <a:lnTo>
                      <a:pt x="19695" y="13244"/>
                    </a:lnTo>
                    <a:lnTo>
                      <a:pt x="19054" y="12633"/>
                    </a:lnTo>
                    <a:lnTo>
                      <a:pt x="17784" y="11818"/>
                    </a:lnTo>
                    <a:lnTo>
                      <a:pt x="16832" y="11615"/>
                    </a:lnTo>
                    <a:lnTo>
                      <a:pt x="15879" y="11818"/>
                    </a:lnTo>
                    <a:lnTo>
                      <a:pt x="14609" y="12022"/>
                    </a:lnTo>
                    <a:lnTo>
                      <a:pt x="12705" y="12633"/>
                    </a:lnTo>
                    <a:lnTo>
                      <a:pt x="10800" y="13855"/>
                    </a:lnTo>
                    <a:lnTo>
                      <a:pt x="16514" y="8152"/>
                    </a:lnTo>
                    <a:lnTo>
                      <a:pt x="20330" y="4074"/>
                    </a:lnTo>
                    <a:lnTo>
                      <a:pt x="21283" y="2648"/>
                    </a:lnTo>
                    <a:lnTo>
                      <a:pt x="21600" y="2241"/>
                    </a:lnTo>
                    <a:lnTo>
                      <a:pt x="21600" y="2037"/>
                    </a:lnTo>
                    <a:lnTo>
                      <a:pt x="19378" y="1018"/>
                    </a:lnTo>
                    <a:lnTo>
                      <a:pt x="1651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9" name="Google Shape;3777;p59"/>
              <p:cNvSpPr/>
              <p:nvPr/>
            </p:nvSpPr>
            <p:spPr>
              <a:xfrm>
                <a:off x="1013176" y="4662187"/>
                <a:ext cx="137398" cy="137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0" y="0"/>
                    </a:moveTo>
                    <a:lnTo>
                      <a:pt x="2024" y="12150"/>
                    </a:lnTo>
                    <a:lnTo>
                      <a:pt x="675" y="17550"/>
                    </a:lnTo>
                    <a:lnTo>
                      <a:pt x="0" y="21600"/>
                    </a:lnTo>
                    <a:lnTo>
                      <a:pt x="2024" y="21600"/>
                    </a:lnTo>
                    <a:lnTo>
                      <a:pt x="4722" y="20925"/>
                    </a:lnTo>
                    <a:lnTo>
                      <a:pt x="10793" y="18900"/>
                    </a:lnTo>
                    <a:lnTo>
                      <a:pt x="16878" y="15525"/>
                    </a:lnTo>
                    <a:lnTo>
                      <a:pt x="21600" y="12825"/>
                    </a:lnTo>
                    <a:lnTo>
                      <a:pt x="18902" y="9450"/>
                    </a:lnTo>
                    <a:lnTo>
                      <a:pt x="15529" y="6075"/>
                    </a:lnTo>
                    <a:lnTo>
                      <a:pt x="11468" y="2700"/>
                    </a:lnTo>
                    <a:lnTo>
                      <a:pt x="742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0" name="Google Shape;3778;p59"/>
              <p:cNvSpPr/>
              <p:nvPr/>
            </p:nvSpPr>
            <p:spPr>
              <a:xfrm>
                <a:off x="1485438" y="3485913"/>
                <a:ext cx="1987647" cy="948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9" y="0"/>
                    </a:moveTo>
                    <a:lnTo>
                      <a:pt x="4618" y="8894"/>
                    </a:lnTo>
                    <a:lnTo>
                      <a:pt x="3313" y="12022"/>
                    </a:lnTo>
                    <a:lnTo>
                      <a:pt x="2752" y="12413"/>
                    </a:lnTo>
                    <a:lnTo>
                      <a:pt x="2239" y="12804"/>
                    </a:lnTo>
                    <a:lnTo>
                      <a:pt x="1633" y="13488"/>
                    </a:lnTo>
                    <a:lnTo>
                      <a:pt x="1026" y="14269"/>
                    </a:lnTo>
                    <a:lnTo>
                      <a:pt x="746" y="14660"/>
                    </a:lnTo>
                    <a:lnTo>
                      <a:pt x="466" y="15150"/>
                    </a:lnTo>
                    <a:lnTo>
                      <a:pt x="280" y="15639"/>
                    </a:lnTo>
                    <a:lnTo>
                      <a:pt x="0" y="16811"/>
                    </a:lnTo>
                    <a:lnTo>
                      <a:pt x="0" y="17397"/>
                    </a:lnTo>
                    <a:lnTo>
                      <a:pt x="47" y="17983"/>
                    </a:lnTo>
                    <a:lnTo>
                      <a:pt x="93" y="18472"/>
                    </a:lnTo>
                    <a:lnTo>
                      <a:pt x="233" y="18962"/>
                    </a:lnTo>
                    <a:lnTo>
                      <a:pt x="373" y="19353"/>
                    </a:lnTo>
                    <a:lnTo>
                      <a:pt x="746" y="20135"/>
                    </a:lnTo>
                    <a:lnTo>
                      <a:pt x="1166" y="20721"/>
                    </a:lnTo>
                    <a:lnTo>
                      <a:pt x="1586" y="21112"/>
                    </a:lnTo>
                    <a:lnTo>
                      <a:pt x="1959" y="21405"/>
                    </a:lnTo>
                    <a:lnTo>
                      <a:pt x="2286" y="21600"/>
                    </a:lnTo>
                    <a:lnTo>
                      <a:pt x="2939" y="21014"/>
                    </a:lnTo>
                    <a:lnTo>
                      <a:pt x="3359" y="20428"/>
                    </a:lnTo>
                    <a:lnTo>
                      <a:pt x="3779" y="19646"/>
                    </a:lnTo>
                    <a:lnTo>
                      <a:pt x="4199" y="18667"/>
                    </a:lnTo>
                    <a:lnTo>
                      <a:pt x="4385" y="18081"/>
                    </a:lnTo>
                    <a:lnTo>
                      <a:pt x="4572" y="17397"/>
                    </a:lnTo>
                    <a:lnTo>
                      <a:pt x="4711" y="16713"/>
                    </a:lnTo>
                    <a:lnTo>
                      <a:pt x="4851" y="15932"/>
                    </a:lnTo>
                    <a:lnTo>
                      <a:pt x="6205" y="16518"/>
                    </a:lnTo>
                    <a:lnTo>
                      <a:pt x="6998" y="16909"/>
                    </a:lnTo>
                    <a:lnTo>
                      <a:pt x="8677" y="17495"/>
                    </a:lnTo>
                    <a:lnTo>
                      <a:pt x="9517" y="17593"/>
                    </a:lnTo>
                    <a:lnTo>
                      <a:pt x="10357" y="17495"/>
                    </a:lnTo>
                    <a:lnTo>
                      <a:pt x="10777" y="17397"/>
                    </a:lnTo>
                    <a:lnTo>
                      <a:pt x="11150" y="17202"/>
                    </a:lnTo>
                    <a:lnTo>
                      <a:pt x="11616" y="16909"/>
                    </a:lnTo>
                    <a:lnTo>
                      <a:pt x="12083" y="16420"/>
                    </a:lnTo>
                    <a:lnTo>
                      <a:pt x="12503" y="15834"/>
                    </a:lnTo>
                    <a:lnTo>
                      <a:pt x="12970" y="15150"/>
                    </a:lnTo>
                    <a:lnTo>
                      <a:pt x="13809" y="13683"/>
                    </a:lnTo>
                    <a:lnTo>
                      <a:pt x="14556" y="12120"/>
                    </a:lnTo>
                    <a:lnTo>
                      <a:pt x="15256" y="10750"/>
                    </a:lnTo>
                    <a:lnTo>
                      <a:pt x="15815" y="9676"/>
                    </a:lnTo>
                    <a:lnTo>
                      <a:pt x="16048" y="9285"/>
                    </a:lnTo>
                    <a:lnTo>
                      <a:pt x="16236" y="8992"/>
                    </a:lnTo>
                    <a:lnTo>
                      <a:pt x="16422" y="8894"/>
                    </a:lnTo>
                    <a:lnTo>
                      <a:pt x="16562" y="8992"/>
                    </a:lnTo>
                    <a:lnTo>
                      <a:pt x="16609" y="9285"/>
                    </a:lnTo>
                    <a:lnTo>
                      <a:pt x="16702" y="9578"/>
                    </a:lnTo>
                    <a:lnTo>
                      <a:pt x="16749" y="10359"/>
                    </a:lnTo>
                    <a:lnTo>
                      <a:pt x="16795" y="11338"/>
                    </a:lnTo>
                    <a:lnTo>
                      <a:pt x="16749" y="12413"/>
                    </a:lnTo>
                    <a:lnTo>
                      <a:pt x="16655" y="14171"/>
                    </a:lnTo>
                    <a:lnTo>
                      <a:pt x="16609" y="14955"/>
                    </a:lnTo>
                    <a:lnTo>
                      <a:pt x="17448" y="13390"/>
                    </a:lnTo>
                    <a:lnTo>
                      <a:pt x="18288" y="11729"/>
                    </a:lnTo>
                    <a:lnTo>
                      <a:pt x="19221" y="9773"/>
                    </a:lnTo>
                    <a:lnTo>
                      <a:pt x="20154" y="7624"/>
                    </a:lnTo>
                    <a:lnTo>
                      <a:pt x="20574" y="6645"/>
                    </a:lnTo>
                    <a:lnTo>
                      <a:pt x="20947" y="5668"/>
                    </a:lnTo>
                    <a:lnTo>
                      <a:pt x="21274" y="4691"/>
                    </a:lnTo>
                    <a:lnTo>
                      <a:pt x="21460" y="3910"/>
                    </a:lnTo>
                    <a:lnTo>
                      <a:pt x="21553" y="3226"/>
                    </a:lnTo>
                    <a:lnTo>
                      <a:pt x="21600" y="2833"/>
                    </a:lnTo>
                    <a:lnTo>
                      <a:pt x="21553" y="2638"/>
                    </a:lnTo>
                    <a:lnTo>
                      <a:pt x="21507" y="2345"/>
                    </a:lnTo>
                    <a:lnTo>
                      <a:pt x="21413" y="2149"/>
                    </a:lnTo>
                    <a:lnTo>
                      <a:pt x="21134" y="1758"/>
                    </a:lnTo>
                    <a:lnTo>
                      <a:pt x="20807" y="1368"/>
                    </a:lnTo>
                    <a:lnTo>
                      <a:pt x="20388" y="1075"/>
                    </a:lnTo>
                    <a:lnTo>
                      <a:pt x="19874" y="879"/>
                    </a:lnTo>
                    <a:lnTo>
                      <a:pt x="19361" y="684"/>
                    </a:lnTo>
                    <a:lnTo>
                      <a:pt x="18195" y="293"/>
                    </a:lnTo>
                    <a:lnTo>
                      <a:pt x="17075" y="98"/>
                    </a:lnTo>
                    <a:lnTo>
                      <a:pt x="1614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3780;p59"/>
              <p:cNvSpPr/>
              <p:nvPr/>
            </p:nvSpPr>
            <p:spPr>
              <a:xfrm>
                <a:off x="2002676" y="4192011"/>
                <a:ext cx="17319" cy="17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44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3783;p59"/>
              <p:cNvSpPr/>
              <p:nvPr/>
            </p:nvSpPr>
            <p:spPr>
              <a:xfrm>
                <a:off x="2002676" y="4192011"/>
                <a:ext cx="17319" cy="17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3785;p59"/>
              <p:cNvSpPr/>
              <p:nvPr/>
            </p:nvSpPr>
            <p:spPr>
              <a:xfrm>
                <a:off x="1921060" y="4185653"/>
                <a:ext cx="173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close/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26" name="Google Shape;3788;p59"/>
              <p:cNvGrpSpPr/>
              <p:nvPr/>
            </p:nvGrpSpPr>
            <p:grpSpPr>
              <a:xfrm>
                <a:off x="1925351" y="4185653"/>
                <a:ext cx="17319" cy="1"/>
                <a:chOff x="0" y="0"/>
                <a:chExt cx="17318" cy="0"/>
              </a:xfrm>
            </p:grpSpPr>
            <p:sp>
              <p:nvSpPr>
                <p:cNvPr id="924" name="خط"/>
                <p:cNvSpPr/>
                <p:nvPr/>
              </p:nvSpPr>
              <p:spPr>
                <a:xfrm>
                  <a:off x="0" y="0"/>
                  <a:ext cx="17319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5" name="خط"/>
                <p:cNvSpPr/>
                <p:nvPr/>
              </p:nvSpPr>
              <p:spPr>
                <a:xfrm flipH="1" flipV="1">
                  <a:off x="0" y="0"/>
                  <a:ext cx="17319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29" name="Google Shape;3793;p59"/>
              <p:cNvGrpSpPr/>
              <p:nvPr/>
            </p:nvGrpSpPr>
            <p:grpSpPr>
              <a:xfrm>
                <a:off x="1775127" y="4385962"/>
                <a:ext cx="17319" cy="11466"/>
                <a:chOff x="0" y="0"/>
                <a:chExt cx="17318" cy="11465"/>
              </a:xfrm>
            </p:grpSpPr>
            <p:sp>
              <p:nvSpPr>
                <p:cNvPr id="927" name="خط"/>
                <p:cNvSpPr/>
                <p:nvPr/>
              </p:nvSpPr>
              <p:spPr>
                <a:xfrm flipH="1">
                  <a:off x="-1" y="0"/>
                  <a:ext cx="17320" cy="11466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8" name="خط"/>
                <p:cNvSpPr/>
                <p:nvPr/>
              </p:nvSpPr>
              <p:spPr>
                <a:xfrm flipV="1">
                  <a:off x="-1" y="0"/>
                  <a:ext cx="17320" cy="11466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30" name="Google Shape;3795;p59"/>
              <p:cNvSpPr/>
              <p:nvPr/>
            </p:nvSpPr>
            <p:spPr>
              <a:xfrm>
                <a:off x="1790267" y="4331625"/>
                <a:ext cx="60073" cy="5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886" y="8308"/>
                    </a:lnTo>
                    <a:lnTo>
                      <a:pt x="0" y="21600"/>
                    </a:lnTo>
                    <a:lnTo>
                      <a:pt x="15429" y="8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4E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1" name="Google Shape;3799;p59"/>
              <p:cNvSpPr/>
              <p:nvPr/>
            </p:nvSpPr>
            <p:spPr>
              <a:xfrm>
                <a:off x="1498310" y="4112621"/>
                <a:ext cx="437847" cy="313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90" y="0"/>
                    </a:moveTo>
                    <a:lnTo>
                      <a:pt x="4869" y="1183"/>
                    </a:lnTo>
                    <a:lnTo>
                      <a:pt x="2752" y="2963"/>
                    </a:lnTo>
                    <a:lnTo>
                      <a:pt x="1058" y="5329"/>
                    </a:lnTo>
                    <a:lnTo>
                      <a:pt x="423" y="6512"/>
                    </a:lnTo>
                    <a:lnTo>
                      <a:pt x="0" y="7991"/>
                    </a:lnTo>
                    <a:lnTo>
                      <a:pt x="0" y="9469"/>
                    </a:lnTo>
                    <a:lnTo>
                      <a:pt x="212" y="10948"/>
                    </a:lnTo>
                    <a:lnTo>
                      <a:pt x="847" y="12722"/>
                    </a:lnTo>
                    <a:lnTo>
                      <a:pt x="1693" y="14503"/>
                    </a:lnTo>
                    <a:lnTo>
                      <a:pt x="3175" y="16277"/>
                    </a:lnTo>
                    <a:lnTo>
                      <a:pt x="5080" y="18051"/>
                    </a:lnTo>
                    <a:lnTo>
                      <a:pt x="7625" y="19826"/>
                    </a:lnTo>
                    <a:lnTo>
                      <a:pt x="10800" y="21600"/>
                    </a:lnTo>
                    <a:lnTo>
                      <a:pt x="13763" y="19530"/>
                    </a:lnTo>
                    <a:lnTo>
                      <a:pt x="14403" y="18939"/>
                    </a:lnTo>
                    <a:lnTo>
                      <a:pt x="16308" y="16573"/>
                    </a:lnTo>
                    <a:lnTo>
                      <a:pt x="18425" y="13616"/>
                    </a:lnTo>
                    <a:lnTo>
                      <a:pt x="19272" y="11835"/>
                    </a:lnTo>
                    <a:lnTo>
                      <a:pt x="19907" y="9765"/>
                    </a:lnTo>
                    <a:lnTo>
                      <a:pt x="20753" y="7695"/>
                    </a:lnTo>
                    <a:lnTo>
                      <a:pt x="21177" y="5033"/>
                    </a:lnTo>
                    <a:lnTo>
                      <a:pt x="21600" y="5033"/>
                    </a:lnTo>
                    <a:lnTo>
                      <a:pt x="19695" y="4146"/>
                    </a:lnTo>
                    <a:lnTo>
                      <a:pt x="13975" y="1479"/>
                    </a:lnTo>
                    <a:lnTo>
                      <a:pt x="11012" y="296"/>
                    </a:lnTo>
                    <a:lnTo>
                      <a:pt x="9742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34" name="Google Shape;3803;p59"/>
              <p:cNvGrpSpPr/>
              <p:nvPr/>
            </p:nvGrpSpPr>
            <p:grpSpPr>
              <a:xfrm>
                <a:off x="3013765" y="4112544"/>
                <a:ext cx="4331" cy="17319"/>
                <a:chOff x="0" y="0"/>
                <a:chExt cx="4329" cy="17318"/>
              </a:xfrm>
            </p:grpSpPr>
            <p:sp>
              <p:nvSpPr>
                <p:cNvPr id="932" name="خط"/>
                <p:cNvSpPr/>
                <p:nvPr/>
              </p:nvSpPr>
              <p:spPr>
                <a:xfrm flipH="1">
                  <a:off x="0" y="-1"/>
                  <a:ext cx="4330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3" name="خط"/>
                <p:cNvSpPr/>
                <p:nvPr/>
              </p:nvSpPr>
              <p:spPr>
                <a:xfrm flipV="1">
                  <a:off x="0" y="-1"/>
                  <a:ext cx="4330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37" name="Google Shape;3805;p59"/>
              <p:cNvGrpSpPr/>
              <p:nvPr/>
            </p:nvGrpSpPr>
            <p:grpSpPr>
              <a:xfrm>
                <a:off x="3018076" y="4101817"/>
                <a:ext cx="1" cy="17319"/>
                <a:chOff x="0" y="0"/>
                <a:chExt cx="0" cy="17318"/>
              </a:xfrm>
            </p:grpSpPr>
            <p:sp>
              <p:nvSpPr>
                <p:cNvPr id="935" name="خط"/>
                <p:cNvSpPr/>
                <p:nvPr/>
              </p:nvSpPr>
              <p:spPr>
                <a:xfrm flipH="1">
                  <a:off x="-1" y="0"/>
                  <a:ext cx="2" cy="173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خط"/>
                <p:cNvSpPr/>
                <p:nvPr/>
              </p:nvSpPr>
              <p:spPr>
                <a:xfrm flipV="1">
                  <a:off x="-1" y="-1"/>
                  <a:ext cx="2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38" name="Google Shape;3807;p59"/>
              <p:cNvSpPr/>
              <p:nvPr/>
            </p:nvSpPr>
            <p:spPr>
              <a:xfrm>
                <a:off x="3009416" y="3885126"/>
                <a:ext cx="17319" cy="223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0" y="18693"/>
                    </a:moveTo>
                    <a:lnTo>
                      <a:pt x="10800" y="21600"/>
                    </a:lnTo>
                    <a:lnTo>
                      <a:pt x="16200" y="18693"/>
                    </a:lnTo>
                    <a:close/>
                    <a:moveTo>
                      <a:pt x="16200" y="18693"/>
                    </a:moveTo>
                    <a:close/>
                    <a:moveTo>
                      <a:pt x="16200" y="18693"/>
                    </a:moveTo>
                    <a:close/>
                    <a:moveTo>
                      <a:pt x="21600" y="4983"/>
                    </a:moveTo>
                    <a:lnTo>
                      <a:pt x="21600" y="5398"/>
                    </a:lnTo>
                    <a:lnTo>
                      <a:pt x="21600" y="4983"/>
                    </a:ln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567"/>
                    </a:moveTo>
                    <a:lnTo>
                      <a:pt x="21600" y="4983"/>
                    </a:lnTo>
                    <a:lnTo>
                      <a:pt x="21600" y="4567"/>
                    </a:ln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0" y="0"/>
                    </a:moveTo>
                    <a:lnTo>
                      <a:pt x="16200" y="1661"/>
                    </a:lnTo>
                    <a:lnTo>
                      <a:pt x="21600" y="4567"/>
                    </a:lnTo>
                    <a:lnTo>
                      <a:pt x="16200" y="1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3827;p59"/>
              <p:cNvSpPr/>
              <p:nvPr/>
            </p:nvSpPr>
            <p:spPr>
              <a:xfrm>
                <a:off x="3009494" y="3618924"/>
                <a:ext cx="420683" cy="510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39" y="0"/>
                    </a:moveTo>
                    <a:lnTo>
                      <a:pt x="20278" y="181"/>
                    </a:lnTo>
                    <a:lnTo>
                      <a:pt x="18956" y="548"/>
                    </a:lnTo>
                    <a:lnTo>
                      <a:pt x="16092" y="1637"/>
                    </a:lnTo>
                    <a:lnTo>
                      <a:pt x="12563" y="3451"/>
                    </a:lnTo>
                    <a:lnTo>
                      <a:pt x="8817" y="5446"/>
                    </a:lnTo>
                    <a:lnTo>
                      <a:pt x="5288" y="7446"/>
                    </a:lnTo>
                    <a:lnTo>
                      <a:pt x="2423" y="9260"/>
                    </a:lnTo>
                    <a:lnTo>
                      <a:pt x="441" y="10530"/>
                    </a:lnTo>
                    <a:lnTo>
                      <a:pt x="0" y="10893"/>
                    </a:lnTo>
                    <a:lnTo>
                      <a:pt x="0" y="11255"/>
                    </a:lnTo>
                    <a:lnTo>
                      <a:pt x="661" y="11981"/>
                    </a:lnTo>
                    <a:lnTo>
                      <a:pt x="881" y="13251"/>
                    </a:lnTo>
                    <a:lnTo>
                      <a:pt x="881" y="13614"/>
                    </a:lnTo>
                    <a:lnTo>
                      <a:pt x="1102" y="14888"/>
                    </a:lnTo>
                    <a:lnTo>
                      <a:pt x="1102" y="16520"/>
                    </a:lnTo>
                    <a:lnTo>
                      <a:pt x="661" y="19423"/>
                    </a:lnTo>
                    <a:lnTo>
                      <a:pt x="441" y="20693"/>
                    </a:lnTo>
                    <a:lnTo>
                      <a:pt x="441" y="20874"/>
                    </a:lnTo>
                    <a:lnTo>
                      <a:pt x="220" y="21600"/>
                    </a:lnTo>
                    <a:lnTo>
                      <a:pt x="3084" y="19423"/>
                    </a:lnTo>
                    <a:lnTo>
                      <a:pt x="6389" y="16520"/>
                    </a:lnTo>
                    <a:lnTo>
                      <a:pt x="13664" y="9623"/>
                    </a:lnTo>
                    <a:lnTo>
                      <a:pt x="16973" y="6353"/>
                    </a:lnTo>
                    <a:lnTo>
                      <a:pt x="19617" y="3451"/>
                    </a:lnTo>
                    <a:lnTo>
                      <a:pt x="21159" y="1274"/>
                    </a:lnTo>
                    <a:lnTo>
                      <a:pt x="21600" y="548"/>
                    </a:lnTo>
                    <a:lnTo>
                      <a:pt x="21600" y="181"/>
                    </a:lnTo>
                    <a:lnTo>
                      <a:pt x="2138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3829;p59"/>
              <p:cNvSpPr/>
              <p:nvPr/>
            </p:nvSpPr>
            <p:spPr>
              <a:xfrm>
                <a:off x="2352636" y="2541426"/>
                <a:ext cx="862909" cy="523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70" y="0"/>
                    </a:moveTo>
                    <a:lnTo>
                      <a:pt x="1611" y="177"/>
                    </a:lnTo>
                    <a:lnTo>
                      <a:pt x="1289" y="354"/>
                    </a:lnTo>
                    <a:lnTo>
                      <a:pt x="1074" y="708"/>
                    </a:lnTo>
                    <a:lnTo>
                      <a:pt x="537" y="2477"/>
                    </a:lnTo>
                    <a:lnTo>
                      <a:pt x="322" y="3720"/>
                    </a:lnTo>
                    <a:lnTo>
                      <a:pt x="215" y="4959"/>
                    </a:lnTo>
                    <a:lnTo>
                      <a:pt x="0" y="8144"/>
                    </a:lnTo>
                    <a:lnTo>
                      <a:pt x="0" y="14341"/>
                    </a:lnTo>
                    <a:lnTo>
                      <a:pt x="107" y="16822"/>
                    </a:lnTo>
                    <a:lnTo>
                      <a:pt x="215" y="19300"/>
                    </a:lnTo>
                    <a:lnTo>
                      <a:pt x="3547" y="19830"/>
                    </a:lnTo>
                    <a:lnTo>
                      <a:pt x="10745" y="21069"/>
                    </a:lnTo>
                    <a:lnTo>
                      <a:pt x="14721" y="21423"/>
                    </a:lnTo>
                    <a:lnTo>
                      <a:pt x="18053" y="21600"/>
                    </a:lnTo>
                    <a:lnTo>
                      <a:pt x="19450" y="21600"/>
                    </a:lnTo>
                    <a:lnTo>
                      <a:pt x="20526" y="21423"/>
                    </a:lnTo>
                    <a:lnTo>
                      <a:pt x="21278" y="21069"/>
                    </a:lnTo>
                    <a:lnTo>
                      <a:pt x="21493" y="20892"/>
                    </a:lnTo>
                    <a:lnTo>
                      <a:pt x="21600" y="20715"/>
                    </a:lnTo>
                    <a:lnTo>
                      <a:pt x="21600" y="19476"/>
                    </a:lnTo>
                    <a:lnTo>
                      <a:pt x="21385" y="17707"/>
                    </a:lnTo>
                    <a:lnTo>
                      <a:pt x="20848" y="13279"/>
                    </a:lnTo>
                    <a:lnTo>
                      <a:pt x="20204" y="9563"/>
                    </a:lnTo>
                    <a:lnTo>
                      <a:pt x="19989" y="7790"/>
                    </a:lnTo>
                    <a:lnTo>
                      <a:pt x="17301" y="6197"/>
                    </a:lnTo>
                    <a:lnTo>
                      <a:pt x="14507" y="4605"/>
                    </a:lnTo>
                    <a:lnTo>
                      <a:pt x="11175" y="3012"/>
                    </a:lnTo>
                    <a:lnTo>
                      <a:pt x="7845" y="1416"/>
                    </a:lnTo>
                    <a:lnTo>
                      <a:pt x="6339" y="708"/>
                    </a:lnTo>
                    <a:lnTo>
                      <a:pt x="4836" y="354"/>
                    </a:lnTo>
                    <a:lnTo>
                      <a:pt x="354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3831;p59"/>
              <p:cNvSpPr/>
              <p:nvPr/>
            </p:nvSpPr>
            <p:spPr>
              <a:xfrm>
                <a:off x="2846352" y="2657364"/>
                <a:ext cx="145979" cy="40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03" y="0"/>
                    </a:moveTo>
                    <a:lnTo>
                      <a:pt x="11428" y="5283"/>
                    </a:lnTo>
                    <a:lnTo>
                      <a:pt x="7619" y="11030"/>
                    </a:lnTo>
                    <a:lnTo>
                      <a:pt x="0" y="21370"/>
                    </a:lnTo>
                    <a:lnTo>
                      <a:pt x="12698" y="21600"/>
                    </a:lnTo>
                    <a:lnTo>
                      <a:pt x="15238" y="16317"/>
                    </a:lnTo>
                    <a:lnTo>
                      <a:pt x="17777" y="11030"/>
                    </a:lnTo>
                    <a:lnTo>
                      <a:pt x="19695" y="5742"/>
                    </a:lnTo>
                    <a:lnTo>
                      <a:pt x="21600" y="919"/>
                    </a:lnTo>
                    <a:lnTo>
                      <a:pt x="1460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3833;p59"/>
              <p:cNvSpPr/>
              <p:nvPr/>
            </p:nvSpPr>
            <p:spPr>
              <a:xfrm>
                <a:off x="2429872" y="2507101"/>
                <a:ext cx="519461" cy="609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" y="912"/>
                    </a:lnTo>
                    <a:lnTo>
                      <a:pt x="714" y="2128"/>
                    </a:lnTo>
                    <a:lnTo>
                      <a:pt x="1427" y="3652"/>
                    </a:lnTo>
                    <a:lnTo>
                      <a:pt x="2502" y="5172"/>
                    </a:lnTo>
                    <a:lnTo>
                      <a:pt x="5178" y="8669"/>
                    </a:lnTo>
                    <a:lnTo>
                      <a:pt x="8211" y="12320"/>
                    </a:lnTo>
                    <a:lnTo>
                      <a:pt x="14103" y="18860"/>
                    </a:lnTo>
                    <a:lnTo>
                      <a:pt x="16604" y="21600"/>
                    </a:lnTo>
                    <a:lnTo>
                      <a:pt x="17496" y="18860"/>
                    </a:lnTo>
                    <a:lnTo>
                      <a:pt x="19459" y="12776"/>
                    </a:lnTo>
                    <a:lnTo>
                      <a:pt x="20529" y="9277"/>
                    </a:lnTo>
                    <a:lnTo>
                      <a:pt x="21243" y="6084"/>
                    </a:lnTo>
                    <a:lnTo>
                      <a:pt x="21600" y="3500"/>
                    </a:lnTo>
                    <a:lnTo>
                      <a:pt x="21600" y="1976"/>
                    </a:lnTo>
                    <a:lnTo>
                      <a:pt x="21243" y="1520"/>
                    </a:lnTo>
                    <a:lnTo>
                      <a:pt x="20886" y="1216"/>
                    </a:lnTo>
                    <a:lnTo>
                      <a:pt x="20351" y="912"/>
                    </a:lnTo>
                    <a:lnTo>
                      <a:pt x="19816" y="760"/>
                    </a:lnTo>
                    <a:lnTo>
                      <a:pt x="18567" y="608"/>
                    </a:lnTo>
                    <a:lnTo>
                      <a:pt x="17139" y="608"/>
                    </a:lnTo>
                    <a:lnTo>
                      <a:pt x="14816" y="912"/>
                    </a:lnTo>
                    <a:lnTo>
                      <a:pt x="13567" y="1216"/>
                    </a:lnTo>
                    <a:lnTo>
                      <a:pt x="9642" y="760"/>
                    </a:lnTo>
                    <a:lnTo>
                      <a:pt x="4999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3" name="Google Shape;3835;p59"/>
              <p:cNvSpPr/>
              <p:nvPr/>
            </p:nvSpPr>
            <p:spPr>
              <a:xfrm>
                <a:off x="2477160" y="2511391"/>
                <a:ext cx="472173" cy="575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60" y="366"/>
                    </a:lnTo>
                    <a:lnTo>
                      <a:pt x="4711" y="322"/>
                    </a:lnTo>
                    <a:lnTo>
                      <a:pt x="0" y="0"/>
                    </a:lnTo>
                    <a:close/>
                    <a:moveTo>
                      <a:pt x="4760" y="366"/>
                    </a:moveTo>
                    <a:lnTo>
                      <a:pt x="6478" y="1933"/>
                    </a:lnTo>
                    <a:lnTo>
                      <a:pt x="8248" y="3709"/>
                    </a:lnTo>
                    <a:lnTo>
                      <a:pt x="10015" y="5804"/>
                    </a:lnTo>
                    <a:lnTo>
                      <a:pt x="11585" y="8059"/>
                    </a:lnTo>
                    <a:lnTo>
                      <a:pt x="13352" y="10479"/>
                    </a:lnTo>
                    <a:lnTo>
                      <a:pt x="14922" y="12896"/>
                    </a:lnTo>
                    <a:lnTo>
                      <a:pt x="17768" y="17874"/>
                    </a:lnTo>
                    <a:lnTo>
                      <a:pt x="17871" y="17572"/>
                    </a:lnTo>
                    <a:lnTo>
                      <a:pt x="19637" y="12252"/>
                    </a:lnTo>
                    <a:lnTo>
                      <a:pt x="21011" y="6931"/>
                    </a:lnTo>
                    <a:lnTo>
                      <a:pt x="21600" y="4515"/>
                    </a:lnTo>
                    <a:lnTo>
                      <a:pt x="21600" y="1933"/>
                    </a:lnTo>
                    <a:lnTo>
                      <a:pt x="21404" y="1450"/>
                    </a:lnTo>
                    <a:lnTo>
                      <a:pt x="21011" y="1128"/>
                    </a:lnTo>
                    <a:lnTo>
                      <a:pt x="20226" y="806"/>
                    </a:lnTo>
                    <a:lnTo>
                      <a:pt x="19048" y="483"/>
                    </a:lnTo>
                    <a:lnTo>
                      <a:pt x="16104" y="483"/>
                    </a:lnTo>
                    <a:lnTo>
                      <a:pt x="14529" y="806"/>
                    </a:lnTo>
                    <a:lnTo>
                      <a:pt x="12763" y="1128"/>
                    </a:lnTo>
                    <a:lnTo>
                      <a:pt x="9819" y="806"/>
                    </a:lnTo>
                    <a:lnTo>
                      <a:pt x="6281" y="483"/>
                    </a:lnTo>
                    <a:lnTo>
                      <a:pt x="4760" y="366"/>
                    </a:lnTo>
                    <a:close/>
                    <a:moveTo>
                      <a:pt x="17768" y="17874"/>
                    </a:moveTo>
                    <a:lnTo>
                      <a:pt x="16496" y="21600"/>
                    </a:lnTo>
                    <a:lnTo>
                      <a:pt x="17871" y="18055"/>
                    </a:lnTo>
                    <a:lnTo>
                      <a:pt x="17768" y="17874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4" name="Google Shape;3837;p59"/>
              <p:cNvSpPr/>
              <p:nvPr/>
            </p:nvSpPr>
            <p:spPr>
              <a:xfrm>
                <a:off x="2477160" y="2511391"/>
                <a:ext cx="390647" cy="575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98" y="1289"/>
                    </a:lnTo>
                    <a:lnTo>
                      <a:pt x="2847" y="2256"/>
                    </a:lnTo>
                    <a:lnTo>
                      <a:pt x="5457" y="3870"/>
                    </a:lnTo>
                    <a:lnTo>
                      <a:pt x="7829" y="5804"/>
                    </a:lnTo>
                    <a:lnTo>
                      <a:pt x="9970" y="8059"/>
                    </a:lnTo>
                    <a:lnTo>
                      <a:pt x="12342" y="10641"/>
                    </a:lnTo>
                    <a:lnTo>
                      <a:pt x="14477" y="13218"/>
                    </a:lnTo>
                    <a:lnTo>
                      <a:pt x="16375" y="15957"/>
                    </a:lnTo>
                    <a:lnTo>
                      <a:pt x="18278" y="18700"/>
                    </a:lnTo>
                    <a:lnTo>
                      <a:pt x="19939" y="21600"/>
                    </a:lnTo>
                    <a:lnTo>
                      <a:pt x="21600" y="18055"/>
                    </a:lnTo>
                    <a:lnTo>
                      <a:pt x="18036" y="12896"/>
                    </a:lnTo>
                    <a:lnTo>
                      <a:pt x="16138" y="10479"/>
                    </a:lnTo>
                    <a:lnTo>
                      <a:pt x="14003" y="8059"/>
                    </a:lnTo>
                    <a:lnTo>
                      <a:pt x="12105" y="5804"/>
                    </a:lnTo>
                    <a:lnTo>
                      <a:pt x="9970" y="3709"/>
                    </a:lnTo>
                    <a:lnTo>
                      <a:pt x="7829" y="1933"/>
                    </a:lnTo>
                    <a:lnTo>
                      <a:pt x="5694" y="3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5" name="Google Shape;3839;p59"/>
              <p:cNvSpPr/>
              <p:nvPr/>
            </p:nvSpPr>
            <p:spPr>
              <a:xfrm>
                <a:off x="3099602" y="2193702"/>
                <a:ext cx="665440" cy="867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7" y="0"/>
                    </a:moveTo>
                    <a:lnTo>
                      <a:pt x="11984" y="3636"/>
                    </a:lnTo>
                    <a:lnTo>
                      <a:pt x="7527" y="7486"/>
                    </a:lnTo>
                    <a:lnTo>
                      <a:pt x="3346" y="11015"/>
                    </a:lnTo>
                    <a:lnTo>
                      <a:pt x="0" y="13687"/>
                    </a:lnTo>
                    <a:lnTo>
                      <a:pt x="1393" y="21066"/>
                    </a:lnTo>
                    <a:lnTo>
                      <a:pt x="1674" y="21386"/>
                    </a:lnTo>
                    <a:lnTo>
                      <a:pt x="2231" y="21600"/>
                    </a:lnTo>
                    <a:lnTo>
                      <a:pt x="2649" y="21600"/>
                    </a:lnTo>
                    <a:lnTo>
                      <a:pt x="3346" y="21493"/>
                    </a:lnTo>
                    <a:lnTo>
                      <a:pt x="4042" y="21172"/>
                    </a:lnTo>
                    <a:lnTo>
                      <a:pt x="5992" y="19997"/>
                    </a:lnTo>
                    <a:lnTo>
                      <a:pt x="7805" y="18714"/>
                    </a:lnTo>
                    <a:lnTo>
                      <a:pt x="9477" y="17323"/>
                    </a:lnTo>
                    <a:lnTo>
                      <a:pt x="11148" y="15933"/>
                    </a:lnTo>
                    <a:lnTo>
                      <a:pt x="12683" y="14437"/>
                    </a:lnTo>
                    <a:lnTo>
                      <a:pt x="14215" y="12939"/>
                    </a:lnTo>
                    <a:lnTo>
                      <a:pt x="16722" y="10051"/>
                    </a:lnTo>
                    <a:lnTo>
                      <a:pt x="18814" y="7379"/>
                    </a:lnTo>
                    <a:lnTo>
                      <a:pt x="20207" y="5132"/>
                    </a:lnTo>
                    <a:lnTo>
                      <a:pt x="21600" y="3208"/>
                    </a:lnTo>
                    <a:lnTo>
                      <a:pt x="158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3840;p59"/>
              <p:cNvSpPr/>
              <p:nvPr/>
            </p:nvSpPr>
            <p:spPr>
              <a:xfrm>
                <a:off x="3546118" y="1837396"/>
                <a:ext cx="502298" cy="540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86" y="0"/>
                    </a:moveTo>
                    <a:lnTo>
                      <a:pt x="11444" y="343"/>
                    </a:lnTo>
                    <a:lnTo>
                      <a:pt x="10706" y="1199"/>
                    </a:lnTo>
                    <a:lnTo>
                      <a:pt x="9599" y="2399"/>
                    </a:lnTo>
                    <a:lnTo>
                      <a:pt x="7754" y="5144"/>
                    </a:lnTo>
                    <a:lnTo>
                      <a:pt x="6277" y="7371"/>
                    </a:lnTo>
                    <a:lnTo>
                      <a:pt x="5539" y="7371"/>
                    </a:lnTo>
                    <a:lnTo>
                      <a:pt x="4986" y="7543"/>
                    </a:lnTo>
                    <a:lnTo>
                      <a:pt x="4986" y="6172"/>
                    </a:lnTo>
                    <a:lnTo>
                      <a:pt x="4801" y="4973"/>
                    </a:lnTo>
                    <a:lnTo>
                      <a:pt x="4613" y="4630"/>
                    </a:lnTo>
                    <a:lnTo>
                      <a:pt x="4244" y="4116"/>
                    </a:lnTo>
                    <a:lnTo>
                      <a:pt x="3875" y="3773"/>
                    </a:lnTo>
                    <a:lnTo>
                      <a:pt x="3321" y="3602"/>
                    </a:lnTo>
                    <a:lnTo>
                      <a:pt x="3137" y="3602"/>
                    </a:lnTo>
                    <a:lnTo>
                      <a:pt x="2768" y="3773"/>
                    </a:lnTo>
                    <a:lnTo>
                      <a:pt x="2214" y="4459"/>
                    </a:lnTo>
                    <a:lnTo>
                      <a:pt x="1661" y="5315"/>
                    </a:lnTo>
                    <a:lnTo>
                      <a:pt x="1292" y="6343"/>
                    </a:lnTo>
                    <a:lnTo>
                      <a:pt x="738" y="8913"/>
                    </a:lnTo>
                    <a:lnTo>
                      <a:pt x="738" y="10802"/>
                    </a:lnTo>
                    <a:lnTo>
                      <a:pt x="185" y="11830"/>
                    </a:lnTo>
                    <a:lnTo>
                      <a:pt x="0" y="12858"/>
                    </a:lnTo>
                    <a:lnTo>
                      <a:pt x="0" y="13886"/>
                    </a:lnTo>
                    <a:lnTo>
                      <a:pt x="185" y="14914"/>
                    </a:lnTo>
                    <a:lnTo>
                      <a:pt x="554" y="15942"/>
                    </a:lnTo>
                    <a:lnTo>
                      <a:pt x="923" y="16799"/>
                    </a:lnTo>
                    <a:lnTo>
                      <a:pt x="1661" y="17659"/>
                    </a:lnTo>
                    <a:lnTo>
                      <a:pt x="2583" y="18516"/>
                    </a:lnTo>
                    <a:lnTo>
                      <a:pt x="5170" y="20229"/>
                    </a:lnTo>
                    <a:lnTo>
                      <a:pt x="6277" y="20915"/>
                    </a:lnTo>
                    <a:lnTo>
                      <a:pt x="7569" y="21429"/>
                    </a:lnTo>
                    <a:lnTo>
                      <a:pt x="8861" y="21600"/>
                    </a:lnTo>
                    <a:lnTo>
                      <a:pt x="10152" y="21600"/>
                    </a:lnTo>
                    <a:lnTo>
                      <a:pt x="11444" y="21257"/>
                    </a:lnTo>
                    <a:lnTo>
                      <a:pt x="12555" y="20743"/>
                    </a:lnTo>
                    <a:lnTo>
                      <a:pt x="13662" y="20058"/>
                    </a:lnTo>
                    <a:lnTo>
                      <a:pt x="14585" y="19201"/>
                    </a:lnTo>
                    <a:lnTo>
                      <a:pt x="15138" y="18344"/>
                    </a:lnTo>
                    <a:lnTo>
                      <a:pt x="15507" y="17488"/>
                    </a:lnTo>
                    <a:lnTo>
                      <a:pt x="15876" y="16627"/>
                    </a:lnTo>
                    <a:lnTo>
                      <a:pt x="15876" y="15599"/>
                    </a:lnTo>
                    <a:lnTo>
                      <a:pt x="17906" y="14571"/>
                    </a:lnTo>
                    <a:lnTo>
                      <a:pt x="19755" y="13543"/>
                    </a:lnTo>
                    <a:lnTo>
                      <a:pt x="21231" y="12515"/>
                    </a:lnTo>
                    <a:lnTo>
                      <a:pt x="21600" y="12001"/>
                    </a:lnTo>
                    <a:lnTo>
                      <a:pt x="21600" y="11659"/>
                    </a:lnTo>
                    <a:lnTo>
                      <a:pt x="21231" y="11316"/>
                    </a:lnTo>
                    <a:lnTo>
                      <a:pt x="19570" y="11316"/>
                    </a:lnTo>
                    <a:lnTo>
                      <a:pt x="18459" y="11487"/>
                    </a:lnTo>
                    <a:lnTo>
                      <a:pt x="16430" y="12001"/>
                    </a:lnTo>
                    <a:lnTo>
                      <a:pt x="15138" y="12515"/>
                    </a:lnTo>
                    <a:lnTo>
                      <a:pt x="16430" y="11487"/>
                    </a:lnTo>
                    <a:lnTo>
                      <a:pt x="18275" y="9941"/>
                    </a:lnTo>
                    <a:lnTo>
                      <a:pt x="19197" y="9085"/>
                    </a:lnTo>
                    <a:lnTo>
                      <a:pt x="20124" y="8057"/>
                    </a:lnTo>
                    <a:lnTo>
                      <a:pt x="20677" y="7029"/>
                    </a:lnTo>
                    <a:lnTo>
                      <a:pt x="20677" y="6686"/>
                    </a:lnTo>
                    <a:lnTo>
                      <a:pt x="20493" y="6515"/>
                    </a:lnTo>
                    <a:lnTo>
                      <a:pt x="20124" y="6343"/>
                    </a:lnTo>
                    <a:lnTo>
                      <a:pt x="19197" y="6686"/>
                    </a:lnTo>
                    <a:lnTo>
                      <a:pt x="18090" y="7200"/>
                    </a:lnTo>
                    <a:lnTo>
                      <a:pt x="16799" y="8057"/>
                    </a:lnTo>
                    <a:lnTo>
                      <a:pt x="14400" y="9599"/>
                    </a:lnTo>
                    <a:lnTo>
                      <a:pt x="13293" y="10459"/>
                    </a:lnTo>
                    <a:lnTo>
                      <a:pt x="14215" y="9427"/>
                    </a:lnTo>
                    <a:lnTo>
                      <a:pt x="15876" y="7029"/>
                    </a:lnTo>
                    <a:lnTo>
                      <a:pt x="16799" y="5829"/>
                    </a:lnTo>
                    <a:lnTo>
                      <a:pt x="17537" y="4459"/>
                    </a:lnTo>
                    <a:lnTo>
                      <a:pt x="17906" y="3256"/>
                    </a:lnTo>
                    <a:lnTo>
                      <a:pt x="17906" y="2741"/>
                    </a:lnTo>
                    <a:lnTo>
                      <a:pt x="17721" y="2399"/>
                    </a:lnTo>
                    <a:lnTo>
                      <a:pt x="17537" y="2227"/>
                    </a:lnTo>
                    <a:lnTo>
                      <a:pt x="17168" y="2227"/>
                    </a:lnTo>
                    <a:lnTo>
                      <a:pt x="16245" y="2399"/>
                    </a:lnTo>
                    <a:lnTo>
                      <a:pt x="15138" y="3256"/>
                    </a:lnTo>
                    <a:lnTo>
                      <a:pt x="13846" y="4287"/>
                    </a:lnTo>
                    <a:lnTo>
                      <a:pt x="11259" y="6515"/>
                    </a:lnTo>
                    <a:lnTo>
                      <a:pt x="9599" y="8057"/>
                    </a:lnTo>
                    <a:lnTo>
                      <a:pt x="9599" y="7885"/>
                    </a:lnTo>
                    <a:lnTo>
                      <a:pt x="10521" y="6515"/>
                    </a:lnTo>
                    <a:lnTo>
                      <a:pt x="11628" y="4116"/>
                    </a:lnTo>
                    <a:lnTo>
                      <a:pt x="12186" y="2913"/>
                    </a:lnTo>
                    <a:lnTo>
                      <a:pt x="12555" y="1713"/>
                    </a:lnTo>
                    <a:lnTo>
                      <a:pt x="12739" y="857"/>
                    </a:lnTo>
                    <a:lnTo>
                      <a:pt x="12555" y="171"/>
                    </a:lnTo>
                    <a:lnTo>
                      <a:pt x="1237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3842;p59"/>
              <p:cNvSpPr/>
              <p:nvPr/>
            </p:nvSpPr>
            <p:spPr>
              <a:xfrm>
                <a:off x="3692096" y="2021985"/>
                <a:ext cx="223214" cy="20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76" y="1349"/>
                    </a:lnTo>
                    <a:lnTo>
                      <a:pt x="7889" y="5847"/>
                    </a:lnTo>
                    <a:lnTo>
                      <a:pt x="11626" y="9005"/>
                    </a:lnTo>
                    <a:lnTo>
                      <a:pt x="14957" y="13054"/>
                    </a:lnTo>
                    <a:lnTo>
                      <a:pt x="18693" y="17102"/>
                    </a:lnTo>
                    <a:lnTo>
                      <a:pt x="21600" y="21600"/>
                    </a:lnTo>
                    <a:lnTo>
                      <a:pt x="20770" y="18451"/>
                    </a:lnTo>
                    <a:lnTo>
                      <a:pt x="19109" y="14853"/>
                    </a:lnTo>
                    <a:lnTo>
                      <a:pt x="17033" y="10805"/>
                    </a:lnTo>
                    <a:lnTo>
                      <a:pt x="14126" y="6747"/>
                    </a:lnTo>
                    <a:lnTo>
                      <a:pt x="12041" y="4948"/>
                    </a:lnTo>
                    <a:lnTo>
                      <a:pt x="10380" y="3598"/>
                    </a:lnTo>
                    <a:lnTo>
                      <a:pt x="5398" y="900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3844;p59"/>
              <p:cNvSpPr/>
              <p:nvPr/>
            </p:nvSpPr>
            <p:spPr>
              <a:xfrm>
                <a:off x="3662060" y="2026276"/>
                <a:ext cx="72946" cy="193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082" y="2879"/>
                    </a:lnTo>
                    <a:lnTo>
                      <a:pt x="10165" y="6237"/>
                    </a:lnTo>
                    <a:lnTo>
                      <a:pt x="12706" y="10085"/>
                    </a:lnTo>
                    <a:lnTo>
                      <a:pt x="15247" y="13444"/>
                    </a:lnTo>
                    <a:lnTo>
                      <a:pt x="16518" y="19201"/>
                    </a:lnTo>
                    <a:lnTo>
                      <a:pt x="17788" y="21600"/>
                    </a:lnTo>
                    <a:lnTo>
                      <a:pt x="20329" y="18721"/>
                    </a:lnTo>
                    <a:lnTo>
                      <a:pt x="21600" y="16322"/>
                    </a:lnTo>
                    <a:lnTo>
                      <a:pt x="21600" y="12004"/>
                    </a:lnTo>
                    <a:lnTo>
                      <a:pt x="19059" y="8646"/>
                    </a:lnTo>
                    <a:lnTo>
                      <a:pt x="15247" y="5278"/>
                    </a:lnTo>
                    <a:lnTo>
                      <a:pt x="5082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3846;p59"/>
              <p:cNvSpPr/>
              <p:nvPr/>
            </p:nvSpPr>
            <p:spPr>
              <a:xfrm>
                <a:off x="549496" y="2064892"/>
                <a:ext cx="1592800" cy="1017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6" y="0"/>
                    </a:moveTo>
                    <a:lnTo>
                      <a:pt x="0" y="3099"/>
                    </a:lnTo>
                    <a:lnTo>
                      <a:pt x="407" y="4010"/>
                    </a:lnTo>
                    <a:lnTo>
                      <a:pt x="1514" y="6289"/>
                    </a:lnTo>
                    <a:lnTo>
                      <a:pt x="2329" y="7840"/>
                    </a:lnTo>
                    <a:lnTo>
                      <a:pt x="3319" y="9479"/>
                    </a:lnTo>
                    <a:lnTo>
                      <a:pt x="4483" y="11301"/>
                    </a:lnTo>
                    <a:lnTo>
                      <a:pt x="5764" y="13125"/>
                    </a:lnTo>
                    <a:lnTo>
                      <a:pt x="7161" y="14947"/>
                    </a:lnTo>
                    <a:lnTo>
                      <a:pt x="7918" y="15768"/>
                    </a:lnTo>
                    <a:lnTo>
                      <a:pt x="9548" y="17408"/>
                    </a:lnTo>
                    <a:lnTo>
                      <a:pt x="10364" y="18137"/>
                    </a:lnTo>
                    <a:lnTo>
                      <a:pt x="11236" y="18867"/>
                    </a:lnTo>
                    <a:lnTo>
                      <a:pt x="12169" y="19505"/>
                    </a:lnTo>
                    <a:lnTo>
                      <a:pt x="14031" y="20598"/>
                    </a:lnTo>
                    <a:lnTo>
                      <a:pt x="15021" y="20962"/>
                    </a:lnTo>
                    <a:lnTo>
                      <a:pt x="16068" y="21327"/>
                    </a:lnTo>
                    <a:lnTo>
                      <a:pt x="17059" y="21509"/>
                    </a:lnTo>
                    <a:lnTo>
                      <a:pt x="18106" y="21600"/>
                    </a:lnTo>
                    <a:lnTo>
                      <a:pt x="19213" y="21600"/>
                    </a:lnTo>
                    <a:lnTo>
                      <a:pt x="20319" y="21509"/>
                    </a:lnTo>
                    <a:lnTo>
                      <a:pt x="20901" y="21145"/>
                    </a:lnTo>
                    <a:lnTo>
                      <a:pt x="21133" y="20780"/>
                    </a:lnTo>
                    <a:lnTo>
                      <a:pt x="21367" y="20416"/>
                    </a:lnTo>
                    <a:lnTo>
                      <a:pt x="21484" y="20051"/>
                    </a:lnTo>
                    <a:lnTo>
                      <a:pt x="21600" y="19505"/>
                    </a:lnTo>
                    <a:lnTo>
                      <a:pt x="21600" y="19049"/>
                    </a:lnTo>
                    <a:lnTo>
                      <a:pt x="21542" y="18501"/>
                    </a:lnTo>
                    <a:lnTo>
                      <a:pt x="21017" y="16042"/>
                    </a:lnTo>
                    <a:lnTo>
                      <a:pt x="20842" y="15313"/>
                    </a:lnTo>
                    <a:lnTo>
                      <a:pt x="20610" y="14582"/>
                    </a:lnTo>
                    <a:lnTo>
                      <a:pt x="20319" y="14036"/>
                    </a:lnTo>
                    <a:lnTo>
                      <a:pt x="19970" y="13489"/>
                    </a:lnTo>
                    <a:lnTo>
                      <a:pt x="19562" y="13034"/>
                    </a:lnTo>
                    <a:lnTo>
                      <a:pt x="19097" y="12760"/>
                    </a:lnTo>
                    <a:lnTo>
                      <a:pt x="18630" y="12487"/>
                    </a:lnTo>
                    <a:lnTo>
                      <a:pt x="18106" y="12396"/>
                    </a:lnTo>
                    <a:lnTo>
                      <a:pt x="16884" y="12305"/>
                    </a:lnTo>
                    <a:lnTo>
                      <a:pt x="15428" y="12032"/>
                    </a:lnTo>
                    <a:lnTo>
                      <a:pt x="14672" y="11849"/>
                    </a:lnTo>
                    <a:lnTo>
                      <a:pt x="13856" y="11576"/>
                    </a:lnTo>
                    <a:lnTo>
                      <a:pt x="12983" y="11210"/>
                    </a:lnTo>
                    <a:lnTo>
                      <a:pt x="12051" y="10754"/>
                    </a:lnTo>
                    <a:lnTo>
                      <a:pt x="11062" y="10117"/>
                    </a:lnTo>
                    <a:lnTo>
                      <a:pt x="10014" y="9297"/>
                    </a:lnTo>
                    <a:lnTo>
                      <a:pt x="8908" y="8295"/>
                    </a:lnTo>
                    <a:lnTo>
                      <a:pt x="7686" y="7109"/>
                    </a:lnTo>
                    <a:lnTo>
                      <a:pt x="6404" y="5743"/>
                    </a:lnTo>
                    <a:lnTo>
                      <a:pt x="5065" y="4101"/>
                    </a:lnTo>
                    <a:lnTo>
                      <a:pt x="3610" y="218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52" name="Google Shape;3848;p59"/>
              <p:cNvGrpSpPr/>
              <p:nvPr/>
            </p:nvGrpSpPr>
            <p:grpSpPr>
              <a:xfrm>
                <a:off x="1412404" y="2558589"/>
                <a:ext cx="68744" cy="25745"/>
                <a:chOff x="0" y="0"/>
                <a:chExt cx="68742" cy="25744"/>
              </a:xfrm>
            </p:grpSpPr>
            <p:sp>
              <p:nvSpPr>
                <p:cNvPr id="950" name="خط"/>
                <p:cNvSpPr/>
                <p:nvPr/>
              </p:nvSpPr>
              <p:spPr>
                <a:xfrm>
                  <a:off x="-1" y="0"/>
                  <a:ext cx="68744" cy="25745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خط"/>
                <p:cNvSpPr/>
                <p:nvPr/>
              </p:nvSpPr>
              <p:spPr>
                <a:xfrm flipH="1" flipV="1">
                  <a:off x="-1" y="0"/>
                  <a:ext cx="68744" cy="25745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53" name="Google Shape;3850;p59"/>
              <p:cNvSpPr/>
              <p:nvPr/>
            </p:nvSpPr>
            <p:spPr>
              <a:xfrm>
                <a:off x="1378077" y="2558589"/>
                <a:ext cx="103071" cy="416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0" y="20487"/>
                    </a:lnTo>
                    <a:lnTo>
                      <a:pt x="10791" y="21600"/>
                    </a:lnTo>
                    <a:lnTo>
                      <a:pt x="16205" y="11359"/>
                    </a:lnTo>
                    <a:lnTo>
                      <a:pt x="18902" y="5791"/>
                    </a:lnTo>
                    <a:lnTo>
                      <a:pt x="21600" y="1335"/>
                    </a:lnTo>
                    <a:lnTo>
                      <a:pt x="719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3852;p59"/>
              <p:cNvSpPr/>
              <p:nvPr/>
            </p:nvSpPr>
            <p:spPr>
              <a:xfrm>
                <a:off x="1420986" y="2524263"/>
                <a:ext cx="489426" cy="656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81" y="0"/>
                    </a:moveTo>
                    <a:lnTo>
                      <a:pt x="3413" y="141"/>
                    </a:lnTo>
                    <a:lnTo>
                      <a:pt x="3223" y="423"/>
                    </a:lnTo>
                    <a:lnTo>
                      <a:pt x="3034" y="1129"/>
                    </a:lnTo>
                    <a:lnTo>
                      <a:pt x="2466" y="3248"/>
                    </a:lnTo>
                    <a:lnTo>
                      <a:pt x="1330" y="9177"/>
                    </a:lnTo>
                    <a:lnTo>
                      <a:pt x="0" y="17787"/>
                    </a:lnTo>
                    <a:lnTo>
                      <a:pt x="20464" y="21600"/>
                    </a:lnTo>
                    <a:lnTo>
                      <a:pt x="21600" y="2116"/>
                    </a:lnTo>
                    <a:lnTo>
                      <a:pt x="15347" y="2258"/>
                    </a:lnTo>
                    <a:lnTo>
                      <a:pt x="10991" y="2258"/>
                    </a:lnTo>
                    <a:lnTo>
                      <a:pt x="8719" y="2116"/>
                    </a:lnTo>
                    <a:lnTo>
                      <a:pt x="7957" y="1693"/>
                    </a:lnTo>
                    <a:lnTo>
                      <a:pt x="6443" y="847"/>
                    </a:lnTo>
                    <a:lnTo>
                      <a:pt x="5496" y="423"/>
                    </a:lnTo>
                    <a:lnTo>
                      <a:pt x="4738" y="141"/>
                    </a:lnTo>
                    <a:lnTo>
                      <a:pt x="39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5" name="Google Shape;3854;p59"/>
              <p:cNvSpPr/>
              <p:nvPr/>
            </p:nvSpPr>
            <p:spPr>
              <a:xfrm>
                <a:off x="1420986" y="2524263"/>
                <a:ext cx="373573" cy="622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5" y="0"/>
                    </a:moveTo>
                    <a:lnTo>
                      <a:pt x="4471" y="149"/>
                    </a:lnTo>
                    <a:lnTo>
                      <a:pt x="3975" y="744"/>
                    </a:lnTo>
                    <a:lnTo>
                      <a:pt x="3479" y="2084"/>
                    </a:lnTo>
                    <a:lnTo>
                      <a:pt x="2734" y="5065"/>
                    </a:lnTo>
                    <a:lnTo>
                      <a:pt x="1990" y="8790"/>
                    </a:lnTo>
                    <a:lnTo>
                      <a:pt x="496" y="15642"/>
                    </a:lnTo>
                    <a:lnTo>
                      <a:pt x="0" y="18768"/>
                    </a:lnTo>
                    <a:lnTo>
                      <a:pt x="18866" y="21600"/>
                    </a:lnTo>
                    <a:lnTo>
                      <a:pt x="19114" y="15493"/>
                    </a:lnTo>
                    <a:lnTo>
                      <a:pt x="19610" y="10130"/>
                    </a:lnTo>
                    <a:lnTo>
                      <a:pt x="20602" y="5512"/>
                    </a:lnTo>
                    <a:lnTo>
                      <a:pt x="21104" y="3725"/>
                    </a:lnTo>
                    <a:lnTo>
                      <a:pt x="21600" y="2382"/>
                    </a:lnTo>
                    <a:lnTo>
                      <a:pt x="16137" y="2382"/>
                    </a:lnTo>
                    <a:lnTo>
                      <a:pt x="11423" y="2233"/>
                    </a:lnTo>
                    <a:lnTo>
                      <a:pt x="10425" y="1787"/>
                    </a:lnTo>
                    <a:lnTo>
                      <a:pt x="8937" y="1042"/>
                    </a:lnTo>
                    <a:lnTo>
                      <a:pt x="6952" y="298"/>
                    </a:lnTo>
                    <a:lnTo>
                      <a:pt x="6208" y="14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6" name="Google Shape;3860;p59"/>
              <p:cNvSpPr/>
              <p:nvPr/>
            </p:nvSpPr>
            <p:spPr>
              <a:xfrm>
                <a:off x="1747269" y="2588623"/>
                <a:ext cx="90198" cy="571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113"/>
                    </a:moveTo>
                    <a:lnTo>
                      <a:pt x="14407" y="21600"/>
                    </a:lnTo>
                    <a:lnTo>
                      <a:pt x="0" y="21113"/>
                    </a:lnTo>
                    <a:close/>
                    <a:moveTo>
                      <a:pt x="20572" y="0"/>
                    </a:moveTo>
                    <a:lnTo>
                      <a:pt x="11324" y="162"/>
                    </a:lnTo>
                    <a:lnTo>
                      <a:pt x="20572" y="0"/>
                    </a:lnTo>
                    <a:close/>
                    <a:moveTo>
                      <a:pt x="21600" y="0"/>
                    </a:moveTo>
                    <a:lnTo>
                      <a:pt x="20572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8DFE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7" name="Google Shape;3866;p59"/>
              <p:cNvSpPr/>
              <p:nvPr/>
            </p:nvSpPr>
            <p:spPr>
              <a:xfrm>
                <a:off x="1747269" y="2588623"/>
                <a:ext cx="133107" cy="571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1" y="0"/>
                    </a:moveTo>
                    <a:lnTo>
                      <a:pt x="7674" y="162"/>
                    </a:lnTo>
                    <a:lnTo>
                      <a:pt x="6281" y="1626"/>
                    </a:lnTo>
                    <a:lnTo>
                      <a:pt x="4874" y="3574"/>
                    </a:lnTo>
                    <a:lnTo>
                      <a:pt x="2089" y="8609"/>
                    </a:lnTo>
                    <a:lnTo>
                      <a:pt x="696" y="14455"/>
                    </a:lnTo>
                    <a:lnTo>
                      <a:pt x="0" y="21113"/>
                    </a:lnTo>
                    <a:lnTo>
                      <a:pt x="9763" y="21600"/>
                    </a:lnTo>
                    <a:lnTo>
                      <a:pt x="11852" y="13968"/>
                    </a:lnTo>
                    <a:lnTo>
                      <a:pt x="13244" y="10719"/>
                    </a:lnTo>
                    <a:lnTo>
                      <a:pt x="14637" y="7797"/>
                    </a:lnTo>
                    <a:lnTo>
                      <a:pt x="13941" y="7797"/>
                    </a:lnTo>
                    <a:lnTo>
                      <a:pt x="13244" y="6820"/>
                    </a:lnTo>
                    <a:lnTo>
                      <a:pt x="13244" y="4873"/>
                    </a:lnTo>
                    <a:lnTo>
                      <a:pt x="14637" y="3736"/>
                    </a:lnTo>
                    <a:lnTo>
                      <a:pt x="18118" y="17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8" name="Google Shape;3868;p59"/>
              <p:cNvSpPr/>
              <p:nvPr/>
            </p:nvSpPr>
            <p:spPr>
              <a:xfrm>
                <a:off x="244667" y="1738621"/>
                <a:ext cx="502299" cy="53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85" y="0"/>
                    </a:moveTo>
                    <a:lnTo>
                      <a:pt x="7200" y="174"/>
                    </a:lnTo>
                    <a:lnTo>
                      <a:pt x="7200" y="874"/>
                    </a:lnTo>
                    <a:lnTo>
                      <a:pt x="7569" y="1918"/>
                    </a:lnTo>
                    <a:lnTo>
                      <a:pt x="8126" y="2963"/>
                    </a:lnTo>
                    <a:lnTo>
                      <a:pt x="8864" y="4181"/>
                    </a:lnTo>
                    <a:lnTo>
                      <a:pt x="10341" y="6444"/>
                    </a:lnTo>
                    <a:lnTo>
                      <a:pt x="11263" y="7841"/>
                    </a:lnTo>
                    <a:lnTo>
                      <a:pt x="9418" y="6444"/>
                    </a:lnTo>
                    <a:lnTo>
                      <a:pt x="6646" y="4530"/>
                    </a:lnTo>
                    <a:lnTo>
                      <a:pt x="5170" y="3659"/>
                    </a:lnTo>
                    <a:lnTo>
                      <a:pt x="3879" y="3137"/>
                    </a:lnTo>
                    <a:lnTo>
                      <a:pt x="2956" y="2789"/>
                    </a:lnTo>
                    <a:lnTo>
                      <a:pt x="2587" y="2963"/>
                    </a:lnTo>
                    <a:lnTo>
                      <a:pt x="2403" y="3137"/>
                    </a:lnTo>
                    <a:lnTo>
                      <a:pt x="2403" y="4007"/>
                    </a:lnTo>
                    <a:lnTo>
                      <a:pt x="2956" y="5226"/>
                    </a:lnTo>
                    <a:lnTo>
                      <a:pt x="3879" y="6444"/>
                    </a:lnTo>
                    <a:lnTo>
                      <a:pt x="4986" y="7667"/>
                    </a:lnTo>
                    <a:lnTo>
                      <a:pt x="7015" y="9756"/>
                    </a:lnTo>
                    <a:lnTo>
                      <a:pt x="7942" y="10800"/>
                    </a:lnTo>
                    <a:lnTo>
                      <a:pt x="6831" y="10104"/>
                    </a:lnTo>
                    <a:lnTo>
                      <a:pt x="4248" y="8711"/>
                    </a:lnTo>
                    <a:lnTo>
                      <a:pt x="2772" y="8015"/>
                    </a:lnTo>
                    <a:lnTo>
                      <a:pt x="1480" y="7667"/>
                    </a:lnTo>
                    <a:lnTo>
                      <a:pt x="557" y="7493"/>
                    </a:lnTo>
                    <a:lnTo>
                      <a:pt x="373" y="7667"/>
                    </a:lnTo>
                    <a:lnTo>
                      <a:pt x="185" y="7841"/>
                    </a:lnTo>
                    <a:lnTo>
                      <a:pt x="185" y="8189"/>
                    </a:lnTo>
                    <a:lnTo>
                      <a:pt x="373" y="8537"/>
                    </a:lnTo>
                    <a:lnTo>
                      <a:pt x="926" y="9233"/>
                    </a:lnTo>
                    <a:lnTo>
                      <a:pt x="1849" y="9930"/>
                    </a:lnTo>
                    <a:lnTo>
                      <a:pt x="2956" y="10800"/>
                    </a:lnTo>
                    <a:lnTo>
                      <a:pt x="5170" y="12193"/>
                    </a:lnTo>
                    <a:lnTo>
                      <a:pt x="6462" y="13063"/>
                    </a:lnTo>
                    <a:lnTo>
                      <a:pt x="4986" y="12715"/>
                    </a:lnTo>
                    <a:lnTo>
                      <a:pt x="2956" y="12367"/>
                    </a:lnTo>
                    <a:lnTo>
                      <a:pt x="926" y="12367"/>
                    </a:lnTo>
                    <a:lnTo>
                      <a:pt x="185" y="12541"/>
                    </a:lnTo>
                    <a:lnTo>
                      <a:pt x="0" y="12715"/>
                    </a:lnTo>
                    <a:lnTo>
                      <a:pt x="0" y="13411"/>
                    </a:lnTo>
                    <a:lnTo>
                      <a:pt x="557" y="13759"/>
                    </a:lnTo>
                    <a:lnTo>
                      <a:pt x="2034" y="14633"/>
                    </a:lnTo>
                    <a:lnTo>
                      <a:pt x="6093" y="16374"/>
                    </a:lnTo>
                    <a:lnTo>
                      <a:pt x="6277" y="17244"/>
                    </a:lnTo>
                    <a:lnTo>
                      <a:pt x="6646" y="18115"/>
                    </a:lnTo>
                    <a:lnTo>
                      <a:pt x="7200" y="18811"/>
                    </a:lnTo>
                    <a:lnTo>
                      <a:pt x="7942" y="19682"/>
                    </a:lnTo>
                    <a:lnTo>
                      <a:pt x="10156" y="21074"/>
                    </a:lnTo>
                    <a:lnTo>
                      <a:pt x="11263" y="21426"/>
                    </a:lnTo>
                    <a:lnTo>
                      <a:pt x="12555" y="21600"/>
                    </a:lnTo>
                    <a:lnTo>
                      <a:pt x="13846" y="21426"/>
                    </a:lnTo>
                    <a:lnTo>
                      <a:pt x="15142" y="21074"/>
                    </a:lnTo>
                    <a:lnTo>
                      <a:pt x="16249" y="20552"/>
                    </a:lnTo>
                    <a:lnTo>
                      <a:pt x="17356" y="19682"/>
                    </a:lnTo>
                    <a:lnTo>
                      <a:pt x="19755" y="17593"/>
                    </a:lnTo>
                    <a:lnTo>
                      <a:pt x="20493" y="16722"/>
                    </a:lnTo>
                    <a:lnTo>
                      <a:pt x="21046" y="15678"/>
                    </a:lnTo>
                    <a:lnTo>
                      <a:pt x="21415" y="14633"/>
                    </a:lnTo>
                    <a:lnTo>
                      <a:pt x="21600" y="13585"/>
                    </a:lnTo>
                    <a:lnTo>
                      <a:pt x="21600" y="12541"/>
                    </a:lnTo>
                    <a:lnTo>
                      <a:pt x="21415" y="11496"/>
                    </a:lnTo>
                    <a:lnTo>
                      <a:pt x="21046" y="10452"/>
                    </a:lnTo>
                    <a:lnTo>
                      <a:pt x="20493" y="9581"/>
                    </a:lnTo>
                    <a:lnTo>
                      <a:pt x="20308" y="7315"/>
                    </a:lnTo>
                    <a:lnTo>
                      <a:pt x="19755" y="4356"/>
                    </a:lnTo>
                    <a:lnTo>
                      <a:pt x="19570" y="2963"/>
                    </a:lnTo>
                    <a:lnTo>
                      <a:pt x="19017" y="1744"/>
                    </a:lnTo>
                    <a:lnTo>
                      <a:pt x="18463" y="1048"/>
                    </a:lnTo>
                    <a:lnTo>
                      <a:pt x="18279" y="874"/>
                    </a:lnTo>
                    <a:lnTo>
                      <a:pt x="17910" y="1048"/>
                    </a:lnTo>
                    <a:lnTo>
                      <a:pt x="17356" y="1222"/>
                    </a:lnTo>
                    <a:lnTo>
                      <a:pt x="16618" y="2615"/>
                    </a:lnTo>
                    <a:lnTo>
                      <a:pt x="16434" y="3485"/>
                    </a:lnTo>
                    <a:lnTo>
                      <a:pt x="16249" y="5226"/>
                    </a:lnTo>
                    <a:lnTo>
                      <a:pt x="16434" y="6793"/>
                    </a:lnTo>
                    <a:lnTo>
                      <a:pt x="14585" y="6793"/>
                    </a:lnTo>
                    <a:lnTo>
                      <a:pt x="12739" y="4704"/>
                    </a:lnTo>
                    <a:lnTo>
                      <a:pt x="9418" y="1048"/>
                    </a:lnTo>
                    <a:lnTo>
                      <a:pt x="8311" y="348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9" name="Google Shape;3870;p59"/>
              <p:cNvSpPr/>
              <p:nvPr/>
            </p:nvSpPr>
            <p:spPr>
              <a:xfrm>
                <a:off x="407809" y="1910338"/>
                <a:ext cx="145979" cy="253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791" y="1471"/>
                    </a:lnTo>
                    <a:lnTo>
                      <a:pt x="13346" y="2934"/>
                    </a:lnTo>
                    <a:lnTo>
                      <a:pt x="8902" y="5495"/>
                    </a:lnTo>
                    <a:lnTo>
                      <a:pt x="5092" y="8422"/>
                    </a:lnTo>
                    <a:lnTo>
                      <a:pt x="3188" y="10251"/>
                    </a:lnTo>
                    <a:lnTo>
                      <a:pt x="1905" y="12446"/>
                    </a:lnTo>
                    <a:lnTo>
                      <a:pt x="635" y="14276"/>
                    </a:lnTo>
                    <a:lnTo>
                      <a:pt x="0" y="16844"/>
                    </a:lnTo>
                    <a:lnTo>
                      <a:pt x="0" y="19039"/>
                    </a:lnTo>
                    <a:lnTo>
                      <a:pt x="635" y="21600"/>
                    </a:lnTo>
                    <a:lnTo>
                      <a:pt x="1270" y="19771"/>
                    </a:lnTo>
                    <a:lnTo>
                      <a:pt x="2553" y="17576"/>
                    </a:lnTo>
                    <a:lnTo>
                      <a:pt x="4458" y="14641"/>
                    </a:lnTo>
                    <a:lnTo>
                      <a:pt x="6997" y="11349"/>
                    </a:lnTo>
                    <a:lnTo>
                      <a:pt x="10807" y="7690"/>
                    </a:lnTo>
                    <a:lnTo>
                      <a:pt x="15251" y="36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0" name="Google Shape;3872;p59"/>
              <p:cNvSpPr/>
              <p:nvPr/>
            </p:nvSpPr>
            <p:spPr>
              <a:xfrm>
                <a:off x="575241" y="1906047"/>
                <a:ext cx="51581" cy="184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12" y="2019"/>
                    </a:lnTo>
                    <a:lnTo>
                      <a:pt x="10819" y="4529"/>
                    </a:lnTo>
                    <a:lnTo>
                      <a:pt x="5391" y="7542"/>
                    </a:lnTo>
                    <a:lnTo>
                      <a:pt x="1797" y="11056"/>
                    </a:lnTo>
                    <a:lnTo>
                      <a:pt x="0" y="14571"/>
                    </a:lnTo>
                    <a:lnTo>
                      <a:pt x="0" y="16579"/>
                    </a:lnTo>
                    <a:lnTo>
                      <a:pt x="1797" y="18085"/>
                    </a:lnTo>
                    <a:lnTo>
                      <a:pt x="5391" y="20094"/>
                    </a:lnTo>
                    <a:lnTo>
                      <a:pt x="9022" y="21600"/>
                    </a:lnTo>
                    <a:lnTo>
                      <a:pt x="9022" y="14571"/>
                    </a:lnTo>
                    <a:lnTo>
                      <a:pt x="12616" y="7542"/>
                    </a:lnTo>
                    <a:lnTo>
                      <a:pt x="16209" y="35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1" name="Google Shape;3875;p59"/>
              <p:cNvSpPr/>
              <p:nvPr/>
            </p:nvSpPr>
            <p:spPr>
              <a:xfrm>
                <a:off x="1807430" y="2498519"/>
                <a:ext cx="1146194" cy="137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17" y="0"/>
                    </a:moveTo>
                    <a:lnTo>
                      <a:pt x="7200" y="202"/>
                    </a:lnTo>
                    <a:lnTo>
                      <a:pt x="5581" y="605"/>
                    </a:lnTo>
                    <a:lnTo>
                      <a:pt x="4045" y="1076"/>
                    </a:lnTo>
                    <a:lnTo>
                      <a:pt x="2749" y="1614"/>
                    </a:lnTo>
                    <a:lnTo>
                      <a:pt x="2183" y="1885"/>
                    </a:lnTo>
                    <a:lnTo>
                      <a:pt x="1698" y="2221"/>
                    </a:lnTo>
                    <a:lnTo>
                      <a:pt x="1375" y="2490"/>
                    </a:lnTo>
                    <a:lnTo>
                      <a:pt x="1132" y="2826"/>
                    </a:lnTo>
                    <a:lnTo>
                      <a:pt x="889" y="3364"/>
                    </a:lnTo>
                    <a:lnTo>
                      <a:pt x="647" y="4238"/>
                    </a:lnTo>
                    <a:lnTo>
                      <a:pt x="404" y="5383"/>
                    </a:lnTo>
                    <a:lnTo>
                      <a:pt x="243" y="6728"/>
                    </a:lnTo>
                    <a:lnTo>
                      <a:pt x="81" y="9825"/>
                    </a:lnTo>
                    <a:lnTo>
                      <a:pt x="0" y="13189"/>
                    </a:lnTo>
                    <a:lnTo>
                      <a:pt x="81" y="14870"/>
                    </a:lnTo>
                    <a:lnTo>
                      <a:pt x="162" y="16486"/>
                    </a:lnTo>
                    <a:lnTo>
                      <a:pt x="243" y="17900"/>
                    </a:lnTo>
                    <a:lnTo>
                      <a:pt x="485" y="19177"/>
                    </a:lnTo>
                    <a:lnTo>
                      <a:pt x="728" y="20254"/>
                    </a:lnTo>
                    <a:lnTo>
                      <a:pt x="1051" y="21062"/>
                    </a:lnTo>
                    <a:lnTo>
                      <a:pt x="1213" y="21331"/>
                    </a:lnTo>
                    <a:lnTo>
                      <a:pt x="1455" y="21533"/>
                    </a:lnTo>
                    <a:lnTo>
                      <a:pt x="1698" y="21600"/>
                    </a:lnTo>
                    <a:lnTo>
                      <a:pt x="1941" y="21600"/>
                    </a:lnTo>
                    <a:lnTo>
                      <a:pt x="21600" y="15746"/>
                    </a:lnTo>
                    <a:lnTo>
                      <a:pt x="21600" y="15208"/>
                    </a:lnTo>
                    <a:lnTo>
                      <a:pt x="21438" y="14400"/>
                    </a:lnTo>
                    <a:lnTo>
                      <a:pt x="21196" y="13458"/>
                    </a:lnTo>
                    <a:lnTo>
                      <a:pt x="20791" y="12449"/>
                    </a:lnTo>
                    <a:lnTo>
                      <a:pt x="20387" y="11237"/>
                    </a:lnTo>
                    <a:lnTo>
                      <a:pt x="19821" y="10027"/>
                    </a:lnTo>
                    <a:lnTo>
                      <a:pt x="19255" y="8747"/>
                    </a:lnTo>
                    <a:lnTo>
                      <a:pt x="18526" y="7469"/>
                    </a:lnTo>
                    <a:lnTo>
                      <a:pt x="17798" y="6190"/>
                    </a:lnTo>
                    <a:lnTo>
                      <a:pt x="16989" y="4912"/>
                    </a:lnTo>
                    <a:lnTo>
                      <a:pt x="16181" y="3768"/>
                    </a:lnTo>
                    <a:lnTo>
                      <a:pt x="15289" y="2759"/>
                    </a:lnTo>
                    <a:lnTo>
                      <a:pt x="14400" y="1817"/>
                    </a:lnTo>
                    <a:lnTo>
                      <a:pt x="13511" y="1076"/>
                    </a:lnTo>
                    <a:lnTo>
                      <a:pt x="13106" y="740"/>
                    </a:lnTo>
                    <a:lnTo>
                      <a:pt x="12621" y="471"/>
                    </a:lnTo>
                    <a:lnTo>
                      <a:pt x="12134" y="269"/>
                    </a:lnTo>
                    <a:lnTo>
                      <a:pt x="11730" y="135"/>
                    </a:lnTo>
                    <a:lnTo>
                      <a:pt x="11083" y="67"/>
                    </a:lnTo>
                    <a:lnTo>
                      <a:pt x="10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2" name="Google Shape;3877;p59"/>
              <p:cNvSpPr/>
              <p:nvPr/>
            </p:nvSpPr>
            <p:spPr>
              <a:xfrm>
                <a:off x="1824594" y="2386872"/>
                <a:ext cx="712639" cy="476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5" y="0"/>
                    </a:moveTo>
                    <a:lnTo>
                      <a:pt x="2471" y="7006"/>
                    </a:lnTo>
                    <a:lnTo>
                      <a:pt x="1951" y="8172"/>
                    </a:lnTo>
                    <a:lnTo>
                      <a:pt x="1040" y="11094"/>
                    </a:lnTo>
                    <a:lnTo>
                      <a:pt x="520" y="12844"/>
                    </a:lnTo>
                    <a:lnTo>
                      <a:pt x="0" y="16734"/>
                    </a:lnTo>
                    <a:lnTo>
                      <a:pt x="130" y="17516"/>
                    </a:lnTo>
                    <a:lnTo>
                      <a:pt x="260" y="18488"/>
                    </a:lnTo>
                    <a:lnTo>
                      <a:pt x="1821" y="19072"/>
                    </a:lnTo>
                    <a:lnTo>
                      <a:pt x="5335" y="20433"/>
                    </a:lnTo>
                    <a:lnTo>
                      <a:pt x="7286" y="21211"/>
                    </a:lnTo>
                    <a:lnTo>
                      <a:pt x="8977" y="21600"/>
                    </a:lnTo>
                    <a:lnTo>
                      <a:pt x="10280" y="21600"/>
                    </a:lnTo>
                    <a:lnTo>
                      <a:pt x="10670" y="21406"/>
                    </a:lnTo>
                    <a:lnTo>
                      <a:pt x="10800" y="21211"/>
                    </a:lnTo>
                    <a:lnTo>
                      <a:pt x="11060" y="20044"/>
                    </a:lnTo>
                    <a:lnTo>
                      <a:pt x="11060" y="14789"/>
                    </a:lnTo>
                    <a:lnTo>
                      <a:pt x="10670" y="10121"/>
                    </a:lnTo>
                    <a:lnTo>
                      <a:pt x="11320" y="11483"/>
                    </a:lnTo>
                    <a:lnTo>
                      <a:pt x="12751" y="14400"/>
                    </a:lnTo>
                    <a:lnTo>
                      <a:pt x="13531" y="15956"/>
                    </a:lnTo>
                    <a:lnTo>
                      <a:pt x="14444" y="17123"/>
                    </a:lnTo>
                    <a:lnTo>
                      <a:pt x="15225" y="17905"/>
                    </a:lnTo>
                    <a:lnTo>
                      <a:pt x="15485" y="18099"/>
                    </a:lnTo>
                    <a:lnTo>
                      <a:pt x="15745" y="18099"/>
                    </a:lnTo>
                    <a:lnTo>
                      <a:pt x="16395" y="17516"/>
                    </a:lnTo>
                    <a:lnTo>
                      <a:pt x="17305" y="16539"/>
                    </a:lnTo>
                    <a:lnTo>
                      <a:pt x="18346" y="15372"/>
                    </a:lnTo>
                    <a:lnTo>
                      <a:pt x="19386" y="14011"/>
                    </a:lnTo>
                    <a:lnTo>
                      <a:pt x="20430" y="12455"/>
                    </a:lnTo>
                    <a:lnTo>
                      <a:pt x="21080" y="10899"/>
                    </a:lnTo>
                    <a:lnTo>
                      <a:pt x="21340" y="10316"/>
                    </a:lnTo>
                    <a:lnTo>
                      <a:pt x="21470" y="9728"/>
                    </a:lnTo>
                    <a:lnTo>
                      <a:pt x="21600" y="9145"/>
                    </a:lnTo>
                    <a:lnTo>
                      <a:pt x="21470" y="8561"/>
                    </a:lnTo>
                    <a:lnTo>
                      <a:pt x="20950" y="7589"/>
                    </a:lnTo>
                    <a:lnTo>
                      <a:pt x="20169" y="6228"/>
                    </a:lnTo>
                    <a:lnTo>
                      <a:pt x="18086" y="3310"/>
                    </a:lnTo>
                    <a:lnTo>
                      <a:pt x="15355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3" name="Google Shape;3879;p59"/>
              <p:cNvSpPr/>
              <p:nvPr/>
            </p:nvSpPr>
            <p:spPr>
              <a:xfrm>
                <a:off x="2064970" y="2455612"/>
                <a:ext cx="163143" cy="184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87" y="0"/>
                    </a:moveTo>
                    <a:lnTo>
                      <a:pt x="0" y="4017"/>
                    </a:lnTo>
                    <a:lnTo>
                      <a:pt x="3409" y="21600"/>
                    </a:lnTo>
                    <a:lnTo>
                      <a:pt x="21600" y="16067"/>
                    </a:lnTo>
                    <a:lnTo>
                      <a:pt x="164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4" name="Google Shape;3881;p59"/>
              <p:cNvSpPr/>
              <p:nvPr/>
            </p:nvSpPr>
            <p:spPr>
              <a:xfrm>
                <a:off x="2082134" y="2558589"/>
                <a:ext cx="145979" cy="81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30" y="0"/>
                    </a:moveTo>
                    <a:lnTo>
                      <a:pt x="3175" y="4542"/>
                    </a:lnTo>
                    <a:lnTo>
                      <a:pt x="0" y="5678"/>
                    </a:lnTo>
                    <a:lnTo>
                      <a:pt x="1270" y="21600"/>
                    </a:lnTo>
                    <a:lnTo>
                      <a:pt x="21600" y="9085"/>
                    </a:lnTo>
                    <a:lnTo>
                      <a:pt x="2033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5" name="Google Shape;3883;p59"/>
              <p:cNvSpPr/>
              <p:nvPr/>
            </p:nvSpPr>
            <p:spPr>
              <a:xfrm>
                <a:off x="2704665" y="1442474"/>
                <a:ext cx="515171" cy="558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39" y="0"/>
                    </a:moveTo>
                    <a:lnTo>
                      <a:pt x="7740" y="332"/>
                    </a:lnTo>
                    <a:lnTo>
                      <a:pt x="5581" y="996"/>
                    </a:lnTo>
                    <a:lnTo>
                      <a:pt x="4681" y="1495"/>
                    </a:lnTo>
                    <a:lnTo>
                      <a:pt x="3958" y="2159"/>
                    </a:lnTo>
                    <a:lnTo>
                      <a:pt x="3058" y="2823"/>
                    </a:lnTo>
                    <a:lnTo>
                      <a:pt x="1799" y="4484"/>
                    </a:lnTo>
                    <a:lnTo>
                      <a:pt x="900" y="6148"/>
                    </a:lnTo>
                    <a:lnTo>
                      <a:pt x="180" y="8141"/>
                    </a:lnTo>
                    <a:lnTo>
                      <a:pt x="0" y="10300"/>
                    </a:lnTo>
                    <a:lnTo>
                      <a:pt x="0" y="11296"/>
                    </a:lnTo>
                    <a:lnTo>
                      <a:pt x="180" y="12462"/>
                    </a:lnTo>
                    <a:lnTo>
                      <a:pt x="360" y="13625"/>
                    </a:lnTo>
                    <a:lnTo>
                      <a:pt x="720" y="14621"/>
                    </a:lnTo>
                    <a:lnTo>
                      <a:pt x="1799" y="16448"/>
                    </a:lnTo>
                    <a:lnTo>
                      <a:pt x="3058" y="18109"/>
                    </a:lnTo>
                    <a:lnTo>
                      <a:pt x="4681" y="19441"/>
                    </a:lnTo>
                    <a:lnTo>
                      <a:pt x="6480" y="20604"/>
                    </a:lnTo>
                    <a:lnTo>
                      <a:pt x="7560" y="20936"/>
                    </a:lnTo>
                    <a:lnTo>
                      <a:pt x="8459" y="21268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3860" y="21268"/>
                    </a:lnTo>
                    <a:lnTo>
                      <a:pt x="14940" y="20936"/>
                    </a:lnTo>
                    <a:lnTo>
                      <a:pt x="16739" y="19939"/>
                    </a:lnTo>
                    <a:lnTo>
                      <a:pt x="17638" y="19275"/>
                    </a:lnTo>
                    <a:lnTo>
                      <a:pt x="18358" y="18611"/>
                    </a:lnTo>
                    <a:lnTo>
                      <a:pt x="19801" y="17113"/>
                    </a:lnTo>
                    <a:lnTo>
                      <a:pt x="20700" y="15286"/>
                    </a:lnTo>
                    <a:lnTo>
                      <a:pt x="21420" y="13293"/>
                    </a:lnTo>
                    <a:lnTo>
                      <a:pt x="21600" y="11130"/>
                    </a:lnTo>
                    <a:lnTo>
                      <a:pt x="21600" y="10134"/>
                    </a:lnTo>
                    <a:lnTo>
                      <a:pt x="21420" y="8971"/>
                    </a:lnTo>
                    <a:lnTo>
                      <a:pt x="21060" y="7975"/>
                    </a:lnTo>
                    <a:lnTo>
                      <a:pt x="20700" y="6812"/>
                    </a:lnTo>
                    <a:lnTo>
                      <a:pt x="19801" y="4982"/>
                    </a:lnTo>
                    <a:lnTo>
                      <a:pt x="18358" y="3321"/>
                    </a:lnTo>
                    <a:lnTo>
                      <a:pt x="16739" y="1993"/>
                    </a:lnTo>
                    <a:lnTo>
                      <a:pt x="14940" y="830"/>
                    </a:lnTo>
                    <a:lnTo>
                      <a:pt x="14040" y="498"/>
                    </a:lnTo>
                    <a:lnTo>
                      <a:pt x="12961" y="166"/>
                    </a:lnTo>
                    <a:lnTo>
                      <a:pt x="1206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6" name="Google Shape;3885;p59"/>
              <p:cNvSpPr/>
              <p:nvPr/>
            </p:nvSpPr>
            <p:spPr>
              <a:xfrm>
                <a:off x="2957914" y="1575486"/>
                <a:ext cx="197559" cy="30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46" y="0"/>
                    </a:moveTo>
                    <a:lnTo>
                      <a:pt x="10800" y="4263"/>
                    </a:lnTo>
                    <a:lnTo>
                      <a:pt x="7985" y="8824"/>
                    </a:lnTo>
                    <a:lnTo>
                      <a:pt x="4232" y="13391"/>
                    </a:lnTo>
                    <a:lnTo>
                      <a:pt x="0" y="17951"/>
                    </a:lnTo>
                    <a:lnTo>
                      <a:pt x="0" y="20992"/>
                    </a:lnTo>
                    <a:lnTo>
                      <a:pt x="2825" y="21296"/>
                    </a:lnTo>
                    <a:lnTo>
                      <a:pt x="5170" y="21600"/>
                    </a:lnTo>
                    <a:lnTo>
                      <a:pt x="7985" y="21296"/>
                    </a:lnTo>
                    <a:lnTo>
                      <a:pt x="11269" y="20688"/>
                    </a:lnTo>
                    <a:lnTo>
                      <a:pt x="14084" y="19776"/>
                    </a:lnTo>
                    <a:lnTo>
                      <a:pt x="18775" y="16735"/>
                    </a:lnTo>
                    <a:lnTo>
                      <a:pt x="20183" y="14607"/>
                    </a:lnTo>
                    <a:lnTo>
                      <a:pt x="21131" y="12479"/>
                    </a:lnTo>
                    <a:lnTo>
                      <a:pt x="21600" y="10344"/>
                    </a:lnTo>
                    <a:lnTo>
                      <a:pt x="21131" y="7912"/>
                    </a:lnTo>
                    <a:lnTo>
                      <a:pt x="20183" y="5479"/>
                    </a:lnTo>
                    <a:lnTo>
                      <a:pt x="18306" y="3351"/>
                    </a:lnTo>
                    <a:lnTo>
                      <a:pt x="15961" y="1527"/>
                    </a:lnTo>
                    <a:lnTo>
                      <a:pt x="1314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7" name="Google Shape;3887;p59"/>
              <p:cNvSpPr/>
              <p:nvPr/>
            </p:nvSpPr>
            <p:spPr>
              <a:xfrm>
                <a:off x="1270716" y="987394"/>
                <a:ext cx="1687199" cy="1601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72" y="0"/>
                    </a:moveTo>
                    <a:lnTo>
                      <a:pt x="10993" y="116"/>
                    </a:lnTo>
                    <a:lnTo>
                      <a:pt x="6485" y="1275"/>
                    </a:lnTo>
                    <a:lnTo>
                      <a:pt x="5442" y="1448"/>
                    </a:lnTo>
                    <a:lnTo>
                      <a:pt x="4453" y="1680"/>
                    </a:lnTo>
                    <a:lnTo>
                      <a:pt x="3628" y="2027"/>
                    </a:lnTo>
                    <a:lnTo>
                      <a:pt x="2914" y="2490"/>
                    </a:lnTo>
                    <a:lnTo>
                      <a:pt x="2255" y="3069"/>
                    </a:lnTo>
                    <a:lnTo>
                      <a:pt x="1704" y="3707"/>
                    </a:lnTo>
                    <a:lnTo>
                      <a:pt x="1210" y="4401"/>
                    </a:lnTo>
                    <a:lnTo>
                      <a:pt x="825" y="5154"/>
                    </a:lnTo>
                    <a:lnTo>
                      <a:pt x="550" y="5965"/>
                    </a:lnTo>
                    <a:lnTo>
                      <a:pt x="276" y="6833"/>
                    </a:lnTo>
                    <a:lnTo>
                      <a:pt x="111" y="7760"/>
                    </a:lnTo>
                    <a:lnTo>
                      <a:pt x="56" y="8687"/>
                    </a:lnTo>
                    <a:lnTo>
                      <a:pt x="0" y="9613"/>
                    </a:lnTo>
                    <a:lnTo>
                      <a:pt x="56" y="10540"/>
                    </a:lnTo>
                    <a:lnTo>
                      <a:pt x="111" y="11524"/>
                    </a:lnTo>
                    <a:lnTo>
                      <a:pt x="276" y="12450"/>
                    </a:lnTo>
                    <a:lnTo>
                      <a:pt x="496" y="13956"/>
                    </a:lnTo>
                    <a:lnTo>
                      <a:pt x="441" y="14477"/>
                    </a:lnTo>
                    <a:lnTo>
                      <a:pt x="441" y="14941"/>
                    </a:lnTo>
                    <a:lnTo>
                      <a:pt x="550" y="15867"/>
                    </a:lnTo>
                    <a:lnTo>
                      <a:pt x="660" y="16331"/>
                    </a:lnTo>
                    <a:lnTo>
                      <a:pt x="770" y="16736"/>
                    </a:lnTo>
                    <a:lnTo>
                      <a:pt x="935" y="17200"/>
                    </a:lnTo>
                    <a:lnTo>
                      <a:pt x="1100" y="17547"/>
                    </a:lnTo>
                    <a:lnTo>
                      <a:pt x="1594" y="18300"/>
                    </a:lnTo>
                    <a:lnTo>
                      <a:pt x="2144" y="18994"/>
                    </a:lnTo>
                    <a:lnTo>
                      <a:pt x="2804" y="19574"/>
                    </a:lnTo>
                    <a:lnTo>
                      <a:pt x="3518" y="20095"/>
                    </a:lnTo>
                    <a:lnTo>
                      <a:pt x="4342" y="20558"/>
                    </a:lnTo>
                    <a:lnTo>
                      <a:pt x="5167" y="20905"/>
                    </a:lnTo>
                    <a:lnTo>
                      <a:pt x="6046" y="21195"/>
                    </a:lnTo>
                    <a:lnTo>
                      <a:pt x="6981" y="21426"/>
                    </a:lnTo>
                    <a:lnTo>
                      <a:pt x="7915" y="21542"/>
                    </a:lnTo>
                    <a:lnTo>
                      <a:pt x="8850" y="21600"/>
                    </a:lnTo>
                    <a:lnTo>
                      <a:pt x="9729" y="21542"/>
                    </a:lnTo>
                    <a:lnTo>
                      <a:pt x="10663" y="21426"/>
                    </a:lnTo>
                    <a:lnTo>
                      <a:pt x="14345" y="20732"/>
                    </a:lnTo>
                    <a:lnTo>
                      <a:pt x="15224" y="20558"/>
                    </a:lnTo>
                    <a:lnTo>
                      <a:pt x="16050" y="20269"/>
                    </a:lnTo>
                    <a:lnTo>
                      <a:pt x="16873" y="19864"/>
                    </a:lnTo>
                    <a:lnTo>
                      <a:pt x="17589" y="19399"/>
                    </a:lnTo>
                    <a:lnTo>
                      <a:pt x="18303" y="18878"/>
                    </a:lnTo>
                    <a:lnTo>
                      <a:pt x="18907" y="18300"/>
                    </a:lnTo>
                    <a:lnTo>
                      <a:pt x="19511" y="17663"/>
                    </a:lnTo>
                    <a:lnTo>
                      <a:pt x="20007" y="16967"/>
                    </a:lnTo>
                    <a:lnTo>
                      <a:pt x="20446" y="16215"/>
                    </a:lnTo>
                    <a:lnTo>
                      <a:pt x="20831" y="15404"/>
                    </a:lnTo>
                    <a:lnTo>
                      <a:pt x="21161" y="14593"/>
                    </a:lnTo>
                    <a:lnTo>
                      <a:pt x="21380" y="13725"/>
                    </a:lnTo>
                    <a:lnTo>
                      <a:pt x="21545" y="12857"/>
                    </a:lnTo>
                    <a:lnTo>
                      <a:pt x="21600" y="11929"/>
                    </a:lnTo>
                    <a:lnTo>
                      <a:pt x="21600" y="11003"/>
                    </a:lnTo>
                    <a:lnTo>
                      <a:pt x="21490" y="10076"/>
                    </a:lnTo>
                    <a:lnTo>
                      <a:pt x="21215" y="8571"/>
                    </a:lnTo>
                    <a:lnTo>
                      <a:pt x="20996" y="7644"/>
                    </a:lnTo>
                    <a:lnTo>
                      <a:pt x="20721" y="6718"/>
                    </a:lnTo>
                    <a:lnTo>
                      <a:pt x="20391" y="5849"/>
                    </a:lnTo>
                    <a:lnTo>
                      <a:pt x="19952" y="4980"/>
                    </a:lnTo>
                    <a:lnTo>
                      <a:pt x="19456" y="4170"/>
                    </a:lnTo>
                    <a:lnTo>
                      <a:pt x="18852" y="3417"/>
                    </a:lnTo>
                    <a:lnTo>
                      <a:pt x="18248" y="2722"/>
                    </a:lnTo>
                    <a:lnTo>
                      <a:pt x="17589" y="2143"/>
                    </a:lnTo>
                    <a:lnTo>
                      <a:pt x="16873" y="1564"/>
                    </a:lnTo>
                    <a:lnTo>
                      <a:pt x="16104" y="1042"/>
                    </a:lnTo>
                    <a:lnTo>
                      <a:pt x="15279" y="695"/>
                    </a:lnTo>
                    <a:lnTo>
                      <a:pt x="14455" y="347"/>
                    </a:lnTo>
                    <a:lnTo>
                      <a:pt x="13631" y="116"/>
                    </a:lnTo>
                    <a:lnTo>
                      <a:pt x="1275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8" name="Google Shape;3889;p59"/>
              <p:cNvSpPr/>
              <p:nvPr/>
            </p:nvSpPr>
            <p:spPr>
              <a:xfrm>
                <a:off x="1841757" y="1927590"/>
                <a:ext cx="592406" cy="369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8" y="0"/>
                    </a:moveTo>
                    <a:lnTo>
                      <a:pt x="14244" y="502"/>
                    </a:lnTo>
                    <a:lnTo>
                      <a:pt x="13148" y="1255"/>
                    </a:lnTo>
                    <a:lnTo>
                      <a:pt x="12210" y="2259"/>
                    </a:lnTo>
                    <a:lnTo>
                      <a:pt x="10802" y="4268"/>
                    </a:lnTo>
                    <a:lnTo>
                      <a:pt x="10173" y="4770"/>
                    </a:lnTo>
                    <a:lnTo>
                      <a:pt x="9390" y="4770"/>
                    </a:lnTo>
                    <a:lnTo>
                      <a:pt x="8608" y="4268"/>
                    </a:lnTo>
                    <a:lnTo>
                      <a:pt x="7669" y="3515"/>
                    </a:lnTo>
                    <a:lnTo>
                      <a:pt x="5948" y="1757"/>
                    </a:lnTo>
                    <a:lnTo>
                      <a:pt x="4853" y="1004"/>
                    </a:lnTo>
                    <a:lnTo>
                      <a:pt x="3911" y="753"/>
                    </a:lnTo>
                    <a:lnTo>
                      <a:pt x="3285" y="753"/>
                    </a:lnTo>
                    <a:lnTo>
                      <a:pt x="2816" y="1004"/>
                    </a:lnTo>
                    <a:lnTo>
                      <a:pt x="2190" y="1255"/>
                    </a:lnTo>
                    <a:lnTo>
                      <a:pt x="1565" y="1757"/>
                    </a:lnTo>
                    <a:lnTo>
                      <a:pt x="626" y="3766"/>
                    </a:lnTo>
                    <a:lnTo>
                      <a:pt x="0" y="6778"/>
                    </a:lnTo>
                    <a:lnTo>
                      <a:pt x="0" y="8535"/>
                    </a:lnTo>
                    <a:lnTo>
                      <a:pt x="156" y="10549"/>
                    </a:lnTo>
                    <a:lnTo>
                      <a:pt x="469" y="12306"/>
                    </a:lnTo>
                    <a:lnTo>
                      <a:pt x="939" y="14064"/>
                    </a:lnTo>
                    <a:lnTo>
                      <a:pt x="1565" y="15821"/>
                    </a:lnTo>
                    <a:lnTo>
                      <a:pt x="2503" y="17578"/>
                    </a:lnTo>
                    <a:lnTo>
                      <a:pt x="3755" y="19084"/>
                    </a:lnTo>
                    <a:lnTo>
                      <a:pt x="5166" y="20094"/>
                    </a:lnTo>
                    <a:lnTo>
                      <a:pt x="6731" y="21098"/>
                    </a:lnTo>
                    <a:lnTo>
                      <a:pt x="8765" y="21600"/>
                    </a:lnTo>
                    <a:lnTo>
                      <a:pt x="10958" y="21600"/>
                    </a:lnTo>
                    <a:lnTo>
                      <a:pt x="13618" y="21349"/>
                    </a:lnTo>
                    <a:lnTo>
                      <a:pt x="15339" y="20847"/>
                    </a:lnTo>
                    <a:lnTo>
                      <a:pt x="16906" y="19843"/>
                    </a:lnTo>
                    <a:lnTo>
                      <a:pt x="18158" y="18582"/>
                    </a:lnTo>
                    <a:lnTo>
                      <a:pt x="19253" y="17327"/>
                    </a:lnTo>
                    <a:lnTo>
                      <a:pt x="20192" y="15570"/>
                    </a:lnTo>
                    <a:lnTo>
                      <a:pt x="20818" y="13812"/>
                    </a:lnTo>
                    <a:lnTo>
                      <a:pt x="21287" y="12055"/>
                    </a:lnTo>
                    <a:lnTo>
                      <a:pt x="21444" y="10298"/>
                    </a:lnTo>
                    <a:lnTo>
                      <a:pt x="21600" y="8535"/>
                    </a:lnTo>
                    <a:lnTo>
                      <a:pt x="21444" y="6778"/>
                    </a:lnTo>
                    <a:lnTo>
                      <a:pt x="21131" y="5021"/>
                    </a:lnTo>
                    <a:lnTo>
                      <a:pt x="20818" y="3515"/>
                    </a:lnTo>
                    <a:lnTo>
                      <a:pt x="20192" y="2259"/>
                    </a:lnTo>
                    <a:lnTo>
                      <a:pt x="19410" y="1255"/>
                    </a:lnTo>
                    <a:lnTo>
                      <a:pt x="18627" y="502"/>
                    </a:lnTo>
                    <a:lnTo>
                      <a:pt x="17532" y="251"/>
                    </a:lnTo>
                    <a:lnTo>
                      <a:pt x="1659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9" name="Google Shape;3890;p59"/>
              <p:cNvSpPr/>
              <p:nvPr/>
            </p:nvSpPr>
            <p:spPr>
              <a:xfrm>
                <a:off x="1841757" y="2056311"/>
                <a:ext cx="459390" cy="24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40" y="0"/>
                    </a:moveTo>
                    <a:lnTo>
                      <a:pt x="3026" y="385"/>
                    </a:lnTo>
                    <a:lnTo>
                      <a:pt x="0" y="1156"/>
                    </a:lnTo>
                    <a:lnTo>
                      <a:pt x="202" y="5019"/>
                    </a:lnTo>
                    <a:lnTo>
                      <a:pt x="1009" y="9258"/>
                    </a:lnTo>
                    <a:lnTo>
                      <a:pt x="1412" y="11185"/>
                    </a:lnTo>
                    <a:lnTo>
                      <a:pt x="2018" y="13113"/>
                    </a:lnTo>
                    <a:lnTo>
                      <a:pt x="2825" y="14654"/>
                    </a:lnTo>
                    <a:lnTo>
                      <a:pt x="3833" y="16196"/>
                    </a:lnTo>
                    <a:lnTo>
                      <a:pt x="5044" y="17738"/>
                    </a:lnTo>
                    <a:lnTo>
                      <a:pt x="6258" y="19287"/>
                    </a:lnTo>
                    <a:lnTo>
                      <a:pt x="7671" y="20058"/>
                    </a:lnTo>
                    <a:lnTo>
                      <a:pt x="9285" y="20829"/>
                    </a:lnTo>
                    <a:lnTo>
                      <a:pt x="11101" y="21600"/>
                    </a:lnTo>
                    <a:lnTo>
                      <a:pt x="15140" y="21600"/>
                    </a:lnTo>
                    <a:lnTo>
                      <a:pt x="17561" y="21215"/>
                    </a:lnTo>
                    <a:lnTo>
                      <a:pt x="19578" y="20444"/>
                    </a:lnTo>
                    <a:lnTo>
                      <a:pt x="21600" y="19287"/>
                    </a:lnTo>
                    <a:lnTo>
                      <a:pt x="20587" y="15425"/>
                    </a:lnTo>
                    <a:lnTo>
                      <a:pt x="19175" y="11956"/>
                    </a:lnTo>
                    <a:lnTo>
                      <a:pt x="17561" y="8873"/>
                    </a:lnTo>
                    <a:lnTo>
                      <a:pt x="15745" y="6175"/>
                    </a:lnTo>
                    <a:lnTo>
                      <a:pt x="13727" y="3862"/>
                    </a:lnTo>
                    <a:lnTo>
                      <a:pt x="11302" y="2313"/>
                    </a:lnTo>
                    <a:lnTo>
                      <a:pt x="8881" y="771"/>
                    </a:lnTo>
                    <a:lnTo>
                      <a:pt x="6258" y="385"/>
                    </a:lnTo>
                    <a:lnTo>
                      <a:pt x="464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0" name="Google Shape;3891;p59"/>
              <p:cNvSpPr/>
              <p:nvPr/>
            </p:nvSpPr>
            <p:spPr>
              <a:xfrm>
                <a:off x="1867502" y="1927590"/>
                <a:ext cx="510880" cy="184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42" y="0"/>
                    </a:moveTo>
                    <a:lnTo>
                      <a:pt x="15428" y="1004"/>
                    </a:lnTo>
                    <a:lnTo>
                      <a:pt x="14158" y="2510"/>
                    </a:lnTo>
                    <a:lnTo>
                      <a:pt x="13070" y="4519"/>
                    </a:lnTo>
                    <a:lnTo>
                      <a:pt x="11437" y="8535"/>
                    </a:lnTo>
                    <a:lnTo>
                      <a:pt x="10707" y="9540"/>
                    </a:lnTo>
                    <a:lnTo>
                      <a:pt x="9800" y="9540"/>
                    </a:lnTo>
                    <a:lnTo>
                      <a:pt x="8893" y="8535"/>
                    </a:lnTo>
                    <a:lnTo>
                      <a:pt x="7805" y="7029"/>
                    </a:lnTo>
                    <a:lnTo>
                      <a:pt x="5809" y="3515"/>
                    </a:lnTo>
                    <a:lnTo>
                      <a:pt x="4539" y="2008"/>
                    </a:lnTo>
                    <a:lnTo>
                      <a:pt x="3447" y="1506"/>
                    </a:lnTo>
                    <a:lnTo>
                      <a:pt x="2721" y="1506"/>
                    </a:lnTo>
                    <a:lnTo>
                      <a:pt x="2177" y="2008"/>
                    </a:lnTo>
                    <a:lnTo>
                      <a:pt x="1451" y="2510"/>
                    </a:lnTo>
                    <a:lnTo>
                      <a:pt x="726" y="3515"/>
                    </a:lnTo>
                    <a:lnTo>
                      <a:pt x="0" y="5523"/>
                    </a:lnTo>
                    <a:lnTo>
                      <a:pt x="726" y="8535"/>
                    </a:lnTo>
                    <a:lnTo>
                      <a:pt x="1633" y="11548"/>
                    </a:lnTo>
                    <a:lnTo>
                      <a:pt x="2721" y="14058"/>
                    </a:lnTo>
                    <a:lnTo>
                      <a:pt x="3995" y="16569"/>
                    </a:lnTo>
                    <a:lnTo>
                      <a:pt x="5265" y="18577"/>
                    </a:lnTo>
                    <a:lnTo>
                      <a:pt x="6716" y="19592"/>
                    </a:lnTo>
                    <a:lnTo>
                      <a:pt x="8168" y="21098"/>
                    </a:lnTo>
                    <a:lnTo>
                      <a:pt x="9800" y="21600"/>
                    </a:lnTo>
                    <a:lnTo>
                      <a:pt x="11800" y="21600"/>
                    </a:lnTo>
                    <a:lnTo>
                      <a:pt x="13795" y="20596"/>
                    </a:lnTo>
                    <a:lnTo>
                      <a:pt x="15428" y="19079"/>
                    </a:lnTo>
                    <a:lnTo>
                      <a:pt x="17242" y="17071"/>
                    </a:lnTo>
                    <a:lnTo>
                      <a:pt x="18697" y="14058"/>
                    </a:lnTo>
                    <a:lnTo>
                      <a:pt x="19786" y="11046"/>
                    </a:lnTo>
                    <a:lnTo>
                      <a:pt x="20874" y="7029"/>
                    </a:lnTo>
                    <a:lnTo>
                      <a:pt x="21600" y="3012"/>
                    </a:lnTo>
                    <a:lnTo>
                      <a:pt x="20511" y="1004"/>
                    </a:lnTo>
                    <a:lnTo>
                      <a:pt x="19242" y="502"/>
                    </a:lnTo>
                    <a:lnTo>
                      <a:pt x="18153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1" name="Google Shape;3892;p59"/>
              <p:cNvSpPr/>
              <p:nvPr/>
            </p:nvSpPr>
            <p:spPr>
              <a:xfrm>
                <a:off x="1017467" y="1669970"/>
                <a:ext cx="515171" cy="562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99" y="0"/>
                    </a:moveTo>
                    <a:lnTo>
                      <a:pt x="8819" y="165"/>
                    </a:lnTo>
                    <a:lnTo>
                      <a:pt x="5581" y="1154"/>
                    </a:lnTo>
                    <a:lnTo>
                      <a:pt x="4681" y="1648"/>
                    </a:lnTo>
                    <a:lnTo>
                      <a:pt x="3962" y="2307"/>
                    </a:lnTo>
                    <a:lnTo>
                      <a:pt x="3058" y="2967"/>
                    </a:lnTo>
                    <a:lnTo>
                      <a:pt x="1799" y="4453"/>
                    </a:lnTo>
                    <a:lnTo>
                      <a:pt x="900" y="6266"/>
                    </a:lnTo>
                    <a:lnTo>
                      <a:pt x="180" y="8244"/>
                    </a:lnTo>
                    <a:lnTo>
                      <a:pt x="0" y="10390"/>
                    </a:lnTo>
                    <a:lnTo>
                      <a:pt x="0" y="11379"/>
                    </a:lnTo>
                    <a:lnTo>
                      <a:pt x="180" y="12532"/>
                    </a:lnTo>
                    <a:lnTo>
                      <a:pt x="360" y="13521"/>
                    </a:lnTo>
                    <a:lnTo>
                      <a:pt x="720" y="14675"/>
                    </a:lnTo>
                    <a:lnTo>
                      <a:pt x="1799" y="16491"/>
                    </a:lnTo>
                    <a:lnTo>
                      <a:pt x="3058" y="18139"/>
                    </a:lnTo>
                    <a:lnTo>
                      <a:pt x="4681" y="19458"/>
                    </a:lnTo>
                    <a:lnTo>
                      <a:pt x="6480" y="20611"/>
                    </a:lnTo>
                    <a:lnTo>
                      <a:pt x="7560" y="20941"/>
                    </a:lnTo>
                    <a:lnTo>
                      <a:pt x="8459" y="21270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2781" y="21435"/>
                    </a:lnTo>
                    <a:lnTo>
                      <a:pt x="14940" y="20776"/>
                    </a:lnTo>
                    <a:lnTo>
                      <a:pt x="15839" y="20446"/>
                    </a:lnTo>
                    <a:lnTo>
                      <a:pt x="16739" y="19952"/>
                    </a:lnTo>
                    <a:lnTo>
                      <a:pt x="17638" y="19293"/>
                    </a:lnTo>
                    <a:lnTo>
                      <a:pt x="18362" y="18633"/>
                    </a:lnTo>
                    <a:lnTo>
                      <a:pt x="19801" y="17150"/>
                    </a:lnTo>
                    <a:lnTo>
                      <a:pt x="20700" y="15334"/>
                    </a:lnTo>
                    <a:lnTo>
                      <a:pt x="21420" y="13356"/>
                    </a:lnTo>
                    <a:lnTo>
                      <a:pt x="21600" y="11214"/>
                    </a:lnTo>
                    <a:lnTo>
                      <a:pt x="21600" y="10225"/>
                    </a:lnTo>
                    <a:lnTo>
                      <a:pt x="21420" y="9068"/>
                    </a:lnTo>
                    <a:lnTo>
                      <a:pt x="21060" y="8079"/>
                    </a:lnTo>
                    <a:lnTo>
                      <a:pt x="20700" y="6925"/>
                    </a:lnTo>
                    <a:lnTo>
                      <a:pt x="19801" y="5112"/>
                    </a:lnTo>
                    <a:lnTo>
                      <a:pt x="18362" y="3464"/>
                    </a:lnTo>
                    <a:lnTo>
                      <a:pt x="16919" y="2142"/>
                    </a:lnTo>
                    <a:lnTo>
                      <a:pt x="14940" y="989"/>
                    </a:lnTo>
                    <a:lnTo>
                      <a:pt x="14040" y="659"/>
                    </a:lnTo>
                    <a:lnTo>
                      <a:pt x="12961" y="330"/>
                    </a:lnTo>
                    <a:lnTo>
                      <a:pt x="12061" y="165"/>
                    </a:lnTo>
                    <a:lnTo>
                      <a:pt x="10982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2" name="Google Shape;3894;p59"/>
              <p:cNvSpPr/>
              <p:nvPr/>
            </p:nvSpPr>
            <p:spPr>
              <a:xfrm>
                <a:off x="1111955" y="1785908"/>
                <a:ext cx="296159" cy="330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40" y="0"/>
                    </a:moveTo>
                    <a:lnTo>
                      <a:pt x="8763" y="280"/>
                    </a:lnTo>
                    <a:lnTo>
                      <a:pt x="6572" y="841"/>
                    </a:lnTo>
                    <a:lnTo>
                      <a:pt x="4694" y="1682"/>
                    </a:lnTo>
                    <a:lnTo>
                      <a:pt x="3129" y="2804"/>
                    </a:lnTo>
                    <a:lnTo>
                      <a:pt x="626" y="6168"/>
                    </a:lnTo>
                    <a:lnTo>
                      <a:pt x="0" y="8131"/>
                    </a:lnTo>
                    <a:lnTo>
                      <a:pt x="0" y="12622"/>
                    </a:lnTo>
                    <a:lnTo>
                      <a:pt x="626" y="14305"/>
                    </a:lnTo>
                    <a:lnTo>
                      <a:pt x="1565" y="16267"/>
                    </a:lnTo>
                    <a:lnTo>
                      <a:pt x="4068" y="19071"/>
                    </a:lnTo>
                    <a:lnTo>
                      <a:pt x="5633" y="20198"/>
                    </a:lnTo>
                    <a:lnTo>
                      <a:pt x="7511" y="21039"/>
                    </a:lnTo>
                    <a:lnTo>
                      <a:pt x="11266" y="21600"/>
                    </a:lnTo>
                    <a:lnTo>
                      <a:pt x="13150" y="21320"/>
                    </a:lnTo>
                    <a:lnTo>
                      <a:pt x="14715" y="21039"/>
                    </a:lnTo>
                    <a:lnTo>
                      <a:pt x="15967" y="20479"/>
                    </a:lnTo>
                    <a:lnTo>
                      <a:pt x="17219" y="19912"/>
                    </a:lnTo>
                    <a:lnTo>
                      <a:pt x="18471" y="19071"/>
                    </a:lnTo>
                    <a:lnTo>
                      <a:pt x="20348" y="16828"/>
                    </a:lnTo>
                    <a:lnTo>
                      <a:pt x="20974" y="15706"/>
                    </a:lnTo>
                    <a:lnTo>
                      <a:pt x="21600" y="14305"/>
                    </a:lnTo>
                    <a:lnTo>
                      <a:pt x="13776" y="561"/>
                    </a:lnTo>
                    <a:lnTo>
                      <a:pt x="12212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75" name="Google Shape;3896;p59"/>
              <p:cNvGrpSpPr/>
              <p:nvPr/>
            </p:nvGrpSpPr>
            <p:grpSpPr>
              <a:xfrm>
                <a:off x="1058153" y="1841687"/>
                <a:ext cx="17319" cy="1"/>
                <a:chOff x="0" y="0"/>
                <a:chExt cx="17318" cy="0"/>
              </a:xfrm>
            </p:grpSpPr>
            <p:sp>
              <p:nvSpPr>
                <p:cNvPr id="973" name="خط"/>
                <p:cNvSpPr/>
                <p:nvPr/>
              </p:nvSpPr>
              <p:spPr>
                <a:xfrm flipH="1" flipV="1">
                  <a:off x="0" y="0"/>
                  <a:ext cx="17319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خط"/>
                <p:cNvSpPr/>
                <p:nvPr/>
              </p:nvSpPr>
              <p:spPr>
                <a:xfrm>
                  <a:off x="0" y="0"/>
                  <a:ext cx="17319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78" name="Google Shape;3897;p59"/>
              <p:cNvGrpSpPr/>
              <p:nvPr/>
            </p:nvGrpSpPr>
            <p:grpSpPr>
              <a:xfrm>
                <a:off x="1034630" y="1796557"/>
                <a:ext cx="1" cy="17319"/>
                <a:chOff x="0" y="0"/>
                <a:chExt cx="0" cy="17318"/>
              </a:xfrm>
            </p:grpSpPr>
            <p:sp>
              <p:nvSpPr>
                <p:cNvPr id="976" name="خط"/>
                <p:cNvSpPr/>
                <p:nvPr/>
              </p:nvSpPr>
              <p:spPr>
                <a:xfrm flipV="1">
                  <a:off x="-1" y="-1"/>
                  <a:ext cx="2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خط"/>
                <p:cNvSpPr/>
                <p:nvPr/>
              </p:nvSpPr>
              <p:spPr>
                <a:xfrm flipH="1">
                  <a:off x="-1" y="0"/>
                  <a:ext cx="2" cy="173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79" name="Google Shape;3898;p59"/>
              <p:cNvSpPr/>
              <p:nvPr/>
            </p:nvSpPr>
            <p:spPr>
              <a:xfrm>
                <a:off x="1489729" y="1940462"/>
                <a:ext cx="291868" cy="23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51" y="0"/>
                    </a:moveTo>
                    <a:lnTo>
                      <a:pt x="7939" y="393"/>
                    </a:lnTo>
                    <a:lnTo>
                      <a:pt x="4763" y="1178"/>
                    </a:lnTo>
                    <a:lnTo>
                      <a:pt x="3175" y="1963"/>
                    </a:lnTo>
                    <a:lnTo>
                      <a:pt x="2858" y="5889"/>
                    </a:lnTo>
                    <a:lnTo>
                      <a:pt x="2223" y="9422"/>
                    </a:lnTo>
                    <a:lnTo>
                      <a:pt x="1270" y="12563"/>
                    </a:lnTo>
                    <a:lnTo>
                      <a:pt x="0" y="15711"/>
                    </a:lnTo>
                    <a:lnTo>
                      <a:pt x="1588" y="18067"/>
                    </a:lnTo>
                    <a:lnTo>
                      <a:pt x="3811" y="19637"/>
                    </a:lnTo>
                    <a:lnTo>
                      <a:pt x="6669" y="20815"/>
                    </a:lnTo>
                    <a:lnTo>
                      <a:pt x="9533" y="21600"/>
                    </a:lnTo>
                    <a:lnTo>
                      <a:pt x="12709" y="21600"/>
                    </a:lnTo>
                    <a:lnTo>
                      <a:pt x="16519" y="20030"/>
                    </a:lnTo>
                    <a:lnTo>
                      <a:pt x="18107" y="18852"/>
                    </a:lnTo>
                    <a:lnTo>
                      <a:pt x="19377" y="17282"/>
                    </a:lnTo>
                    <a:lnTo>
                      <a:pt x="20330" y="15711"/>
                    </a:lnTo>
                    <a:lnTo>
                      <a:pt x="21282" y="13740"/>
                    </a:lnTo>
                    <a:lnTo>
                      <a:pt x="21600" y="11777"/>
                    </a:lnTo>
                    <a:lnTo>
                      <a:pt x="21282" y="9422"/>
                    </a:lnTo>
                    <a:lnTo>
                      <a:pt x="20647" y="7459"/>
                    </a:lnTo>
                    <a:lnTo>
                      <a:pt x="19695" y="5496"/>
                    </a:lnTo>
                    <a:lnTo>
                      <a:pt x="18425" y="3926"/>
                    </a:lnTo>
                    <a:lnTo>
                      <a:pt x="16837" y="2355"/>
                    </a:lnTo>
                    <a:lnTo>
                      <a:pt x="14931" y="1178"/>
                    </a:lnTo>
                    <a:lnTo>
                      <a:pt x="13026" y="393"/>
                    </a:lnTo>
                    <a:lnTo>
                      <a:pt x="1048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0" name="Google Shape;3900;p59"/>
              <p:cNvSpPr/>
              <p:nvPr/>
            </p:nvSpPr>
            <p:spPr>
              <a:xfrm>
                <a:off x="1472565" y="1961915"/>
                <a:ext cx="60073" cy="150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343" y="2467"/>
                    </a:lnTo>
                    <a:lnTo>
                      <a:pt x="6171" y="5551"/>
                    </a:lnTo>
                    <a:lnTo>
                      <a:pt x="1543" y="9252"/>
                    </a:lnTo>
                    <a:lnTo>
                      <a:pt x="0" y="12952"/>
                    </a:lnTo>
                    <a:lnTo>
                      <a:pt x="0" y="14803"/>
                    </a:lnTo>
                    <a:lnTo>
                      <a:pt x="1543" y="17270"/>
                    </a:lnTo>
                    <a:lnTo>
                      <a:pt x="3086" y="19750"/>
                    </a:lnTo>
                    <a:lnTo>
                      <a:pt x="6171" y="21600"/>
                    </a:lnTo>
                    <a:lnTo>
                      <a:pt x="12343" y="16653"/>
                    </a:lnTo>
                    <a:lnTo>
                      <a:pt x="16971" y="11719"/>
                    </a:lnTo>
                    <a:lnTo>
                      <a:pt x="20057" y="61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1" name="Google Shape;3902;p59"/>
              <p:cNvSpPr/>
              <p:nvPr/>
            </p:nvSpPr>
            <p:spPr>
              <a:xfrm>
                <a:off x="2314019" y="1275048"/>
                <a:ext cx="296159" cy="14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76" y="0"/>
                    </a:moveTo>
                    <a:lnTo>
                      <a:pt x="5946" y="1270"/>
                    </a:lnTo>
                    <a:lnTo>
                      <a:pt x="4068" y="3175"/>
                    </a:lnTo>
                    <a:lnTo>
                      <a:pt x="2504" y="5079"/>
                    </a:lnTo>
                    <a:lnTo>
                      <a:pt x="1252" y="8254"/>
                    </a:lnTo>
                    <a:lnTo>
                      <a:pt x="313" y="11428"/>
                    </a:lnTo>
                    <a:lnTo>
                      <a:pt x="0" y="12063"/>
                    </a:lnTo>
                    <a:lnTo>
                      <a:pt x="0" y="12698"/>
                    </a:lnTo>
                    <a:lnTo>
                      <a:pt x="626" y="13968"/>
                    </a:lnTo>
                    <a:lnTo>
                      <a:pt x="1252" y="14603"/>
                    </a:lnTo>
                    <a:lnTo>
                      <a:pt x="1878" y="13968"/>
                    </a:lnTo>
                    <a:lnTo>
                      <a:pt x="2191" y="13333"/>
                    </a:lnTo>
                    <a:lnTo>
                      <a:pt x="2817" y="10793"/>
                    </a:lnTo>
                    <a:lnTo>
                      <a:pt x="4068" y="8254"/>
                    </a:lnTo>
                    <a:lnTo>
                      <a:pt x="5320" y="6984"/>
                    </a:lnTo>
                    <a:lnTo>
                      <a:pt x="6572" y="5079"/>
                    </a:lnTo>
                    <a:lnTo>
                      <a:pt x="7824" y="4444"/>
                    </a:lnTo>
                    <a:lnTo>
                      <a:pt x="9388" y="4444"/>
                    </a:lnTo>
                    <a:lnTo>
                      <a:pt x="11899" y="5714"/>
                    </a:lnTo>
                    <a:lnTo>
                      <a:pt x="14402" y="7619"/>
                    </a:lnTo>
                    <a:lnTo>
                      <a:pt x="16906" y="10793"/>
                    </a:lnTo>
                    <a:lnTo>
                      <a:pt x="18783" y="15238"/>
                    </a:lnTo>
                    <a:lnTo>
                      <a:pt x="19409" y="17777"/>
                    </a:lnTo>
                    <a:lnTo>
                      <a:pt x="19722" y="20330"/>
                    </a:lnTo>
                    <a:lnTo>
                      <a:pt x="20348" y="21600"/>
                    </a:lnTo>
                    <a:lnTo>
                      <a:pt x="20974" y="21600"/>
                    </a:lnTo>
                    <a:lnTo>
                      <a:pt x="21600" y="20330"/>
                    </a:lnTo>
                    <a:lnTo>
                      <a:pt x="21600" y="19047"/>
                    </a:lnTo>
                    <a:lnTo>
                      <a:pt x="20348" y="12698"/>
                    </a:lnTo>
                    <a:lnTo>
                      <a:pt x="19409" y="9524"/>
                    </a:lnTo>
                    <a:lnTo>
                      <a:pt x="18471" y="6984"/>
                    </a:lnTo>
                    <a:lnTo>
                      <a:pt x="16906" y="5079"/>
                    </a:lnTo>
                    <a:lnTo>
                      <a:pt x="15654" y="2540"/>
                    </a:lnTo>
                    <a:lnTo>
                      <a:pt x="1252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2" name="Google Shape;3903;p59"/>
              <p:cNvSpPr/>
              <p:nvPr/>
            </p:nvSpPr>
            <p:spPr>
              <a:xfrm>
                <a:off x="1588418" y="1287920"/>
                <a:ext cx="291958" cy="141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3" y="0"/>
                    </a:moveTo>
                    <a:lnTo>
                      <a:pt x="8895" y="1308"/>
                    </a:lnTo>
                    <a:lnTo>
                      <a:pt x="6038" y="3925"/>
                    </a:lnTo>
                    <a:lnTo>
                      <a:pt x="4451" y="5887"/>
                    </a:lnTo>
                    <a:lnTo>
                      <a:pt x="2229" y="10466"/>
                    </a:lnTo>
                    <a:lnTo>
                      <a:pt x="1270" y="13083"/>
                    </a:lnTo>
                    <a:lnTo>
                      <a:pt x="635" y="16353"/>
                    </a:lnTo>
                    <a:lnTo>
                      <a:pt x="0" y="19638"/>
                    </a:lnTo>
                    <a:lnTo>
                      <a:pt x="0" y="20946"/>
                    </a:lnTo>
                    <a:lnTo>
                      <a:pt x="635" y="21600"/>
                    </a:lnTo>
                    <a:lnTo>
                      <a:pt x="1270" y="21600"/>
                    </a:lnTo>
                    <a:lnTo>
                      <a:pt x="1911" y="20292"/>
                    </a:lnTo>
                    <a:lnTo>
                      <a:pt x="2229" y="17662"/>
                    </a:lnTo>
                    <a:lnTo>
                      <a:pt x="5086" y="11774"/>
                    </a:lnTo>
                    <a:lnTo>
                      <a:pt x="7308" y="8504"/>
                    </a:lnTo>
                    <a:lnTo>
                      <a:pt x="9530" y="6541"/>
                    </a:lnTo>
                    <a:lnTo>
                      <a:pt x="12387" y="4579"/>
                    </a:lnTo>
                    <a:lnTo>
                      <a:pt x="13657" y="4579"/>
                    </a:lnTo>
                    <a:lnTo>
                      <a:pt x="14933" y="5233"/>
                    </a:lnTo>
                    <a:lnTo>
                      <a:pt x="16203" y="5887"/>
                    </a:lnTo>
                    <a:lnTo>
                      <a:pt x="17791" y="7195"/>
                    </a:lnTo>
                    <a:lnTo>
                      <a:pt x="19695" y="11120"/>
                    </a:lnTo>
                    <a:lnTo>
                      <a:pt x="20330" y="11774"/>
                    </a:lnTo>
                    <a:lnTo>
                      <a:pt x="20648" y="11774"/>
                    </a:lnTo>
                    <a:lnTo>
                      <a:pt x="21283" y="11120"/>
                    </a:lnTo>
                    <a:lnTo>
                      <a:pt x="21600" y="9812"/>
                    </a:lnTo>
                    <a:lnTo>
                      <a:pt x="21600" y="9158"/>
                    </a:lnTo>
                    <a:lnTo>
                      <a:pt x="21283" y="7850"/>
                    </a:lnTo>
                    <a:lnTo>
                      <a:pt x="20013" y="5233"/>
                    </a:lnTo>
                    <a:lnTo>
                      <a:pt x="18743" y="3271"/>
                    </a:lnTo>
                    <a:lnTo>
                      <a:pt x="15568" y="654"/>
                    </a:lnTo>
                    <a:lnTo>
                      <a:pt x="12070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3" name="Google Shape;3904;p59"/>
              <p:cNvSpPr/>
              <p:nvPr/>
            </p:nvSpPr>
            <p:spPr>
              <a:xfrm>
                <a:off x="2485742" y="1811652"/>
                <a:ext cx="304740" cy="24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1" y="0"/>
                    </a:moveTo>
                    <a:lnTo>
                      <a:pt x="8820" y="386"/>
                    </a:lnTo>
                    <a:lnTo>
                      <a:pt x="6691" y="1157"/>
                    </a:lnTo>
                    <a:lnTo>
                      <a:pt x="4866" y="2699"/>
                    </a:lnTo>
                    <a:lnTo>
                      <a:pt x="3345" y="3856"/>
                    </a:lnTo>
                    <a:lnTo>
                      <a:pt x="912" y="7711"/>
                    </a:lnTo>
                    <a:lnTo>
                      <a:pt x="304" y="9639"/>
                    </a:lnTo>
                    <a:lnTo>
                      <a:pt x="0" y="11961"/>
                    </a:lnTo>
                    <a:lnTo>
                      <a:pt x="304" y="13889"/>
                    </a:lnTo>
                    <a:lnTo>
                      <a:pt x="608" y="15431"/>
                    </a:lnTo>
                    <a:lnTo>
                      <a:pt x="2433" y="18515"/>
                    </a:lnTo>
                    <a:lnTo>
                      <a:pt x="3650" y="19287"/>
                    </a:lnTo>
                    <a:lnTo>
                      <a:pt x="4866" y="20443"/>
                    </a:lnTo>
                    <a:lnTo>
                      <a:pt x="9428" y="21600"/>
                    </a:lnTo>
                    <a:lnTo>
                      <a:pt x="11259" y="21214"/>
                    </a:lnTo>
                    <a:lnTo>
                      <a:pt x="12780" y="20829"/>
                    </a:lnTo>
                    <a:lnTo>
                      <a:pt x="14909" y="20058"/>
                    </a:lnTo>
                    <a:lnTo>
                      <a:pt x="16734" y="18901"/>
                    </a:lnTo>
                    <a:lnTo>
                      <a:pt x="18559" y="17359"/>
                    </a:lnTo>
                    <a:lnTo>
                      <a:pt x="19775" y="15816"/>
                    </a:lnTo>
                    <a:lnTo>
                      <a:pt x="20688" y="13889"/>
                    </a:lnTo>
                    <a:lnTo>
                      <a:pt x="21296" y="11575"/>
                    </a:lnTo>
                    <a:lnTo>
                      <a:pt x="21600" y="9639"/>
                    </a:lnTo>
                    <a:lnTo>
                      <a:pt x="21600" y="7326"/>
                    </a:lnTo>
                    <a:lnTo>
                      <a:pt x="20383" y="4241"/>
                    </a:lnTo>
                    <a:lnTo>
                      <a:pt x="19471" y="3085"/>
                    </a:lnTo>
                    <a:lnTo>
                      <a:pt x="18255" y="1928"/>
                    </a:lnTo>
                    <a:lnTo>
                      <a:pt x="17038" y="1157"/>
                    </a:lnTo>
                    <a:lnTo>
                      <a:pt x="15517" y="386"/>
                    </a:lnTo>
                    <a:lnTo>
                      <a:pt x="1399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4" name="Google Shape;3906;p59"/>
              <p:cNvSpPr/>
              <p:nvPr/>
            </p:nvSpPr>
            <p:spPr>
              <a:xfrm>
                <a:off x="1584127" y="1485381"/>
                <a:ext cx="347739" cy="433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0" y="0"/>
                    </a:moveTo>
                    <a:lnTo>
                      <a:pt x="8268" y="214"/>
                    </a:lnTo>
                    <a:lnTo>
                      <a:pt x="6136" y="855"/>
                    </a:lnTo>
                    <a:lnTo>
                      <a:pt x="4537" y="1710"/>
                    </a:lnTo>
                    <a:lnTo>
                      <a:pt x="2937" y="2779"/>
                    </a:lnTo>
                    <a:lnTo>
                      <a:pt x="1599" y="4062"/>
                    </a:lnTo>
                    <a:lnTo>
                      <a:pt x="800" y="5563"/>
                    </a:lnTo>
                    <a:lnTo>
                      <a:pt x="267" y="7059"/>
                    </a:lnTo>
                    <a:lnTo>
                      <a:pt x="0" y="8983"/>
                    </a:lnTo>
                    <a:lnTo>
                      <a:pt x="267" y="13477"/>
                    </a:lnTo>
                    <a:lnTo>
                      <a:pt x="533" y="15187"/>
                    </a:lnTo>
                    <a:lnTo>
                      <a:pt x="1333" y="16683"/>
                    </a:lnTo>
                    <a:lnTo>
                      <a:pt x="2404" y="18180"/>
                    </a:lnTo>
                    <a:lnTo>
                      <a:pt x="3737" y="19462"/>
                    </a:lnTo>
                    <a:lnTo>
                      <a:pt x="5336" y="20317"/>
                    </a:lnTo>
                    <a:lnTo>
                      <a:pt x="7202" y="21172"/>
                    </a:lnTo>
                    <a:lnTo>
                      <a:pt x="9334" y="21600"/>
                    </a:lnTo>
                    <a:lnTo>
                      <a:pt x="11466" y="21600"/>
                    </a:lnTo>
                    <a:lnTo>
                      <a:pt x="13604" y="21386"/>
                    </a:lnTo>
                    <a:lnTo>
                      <a:pt x="15470" y="20745"/>
                    </a:lnTo>
                    <a:lnTo>
                      <a:pt x="17336" y="19890"/>
                    </a:lnTo>
                    <a:lnTo>
                      <a:pt x="18935" y="18821"/>
                    </a:lnTo>
                    <a:lnTo>
                      <a:pt x="20267" y="17538"/>
                    </a:lnTo>
                    <a:lnTo>
                      <a:pt x="21067" y="16042"/>
                    </a:lnTo>
                    <a:lnTo>
                      <a:pt x="21600" y="14545"/>
                    </a:lnTo>
                    <a:lnTo>
                      <a:pt x="21600" y="12617"/>
                    </a:lnTo>
                    <a:lnTo>
                      <a:pt x="21333" y="8128"/>
                    </a:lnTo>
                    <a:lnTo>
                      <a:pt x="21067" y="6418"/>
                    </a:lnTo>
                    <a:lnTo>
                      <a:pt x="20534" y="4921"/>
                    </a:lnTo>
                    <a:lnTo>
                      <a:pt x="19468" y="3420"/>
                    </a:lnTo>
                    <a:lnTo>
                      <a:pt x="18135" y="2138"/>
                    </a:lnTo>
                    <a:lnTo>
                      <a:pt x="14404" y="428"/>
                    </a:lnTo>
                    <a:lnTo>
                      <a:pt x="12538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5" name="Google Shape;3907;p59"/>
              <p:cNvSpPr/>
              <p:nvPr/>
            </p:nvSpPr>
            <p:spPr>
              <a:xfrm>
                <a:off x="1678615" y="1515416"/>
                <a:ext cx="253251" cy="37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51" y="0"/>
                    </a:moveTo>
                    <a:lnTo>
                      <a:pt x="9523" y="491"/>
                    </a:lnTo>
                    <a:lnTo>
                      <a:pt x="7319" y="981"/>
                    </a:lnTo>
                    <a:lnTo>
                      <a:pt x="5124" y="2208"/>
                    </a:lnTo>
                    <a:lnTo>
                      <a:pt x="3294" y="3435"/>
                    </a:lnTo>
                    <a:lnTo>
                      <a:pt x="1830" y="5157"/>
                    </a:lnTo>
                    <a:lnTo>
                      <a:pt x="732" y="6875"/>
                    </a:lnTo>
                    <a:lnTo>
                      <a:pt x="0" y="9083"/>
                    </a:lnTo>
                    <a:lnTo>
                      <a:pt x="0" y="11045"/>
                    </a:lnTo>
                    <a:lnTo>
                      <a:pt x="366" y="13253"/>
                    </a:lnTo>
                    <a:lnTo>
                      <a:pt x="1464" y="15221"/>
                    </a:lnTo>
                    <a:lnTo>
                      <a:pt x="2562" y="17184"/>
                    </a:lnTo>
                    <a:lnTo>
                      <a:pt x="4392" y="18656"/>
                    </a:lnTo>
                    <a:lnTo>
                      <a:pt x="6222" y="19883"/>
                    </a:lnTo>
                    <a:lnTo>
                      <a:pt x="8417" y="20864"/>
                    </a:lnTo>
                    <a:lnTo>
                      <a:pt x="10987" y="21355"/>
                    </a:lnTo>
                    <a:lnTo>
                      <a:pt x="13549" y="21600"/>
                    </a:lnTo>
                    <a:lnTo>
                      <a:pt x="15378" y="21355"/>
                    </a:lnTo>
                    <a:lnTo>
                      <a:pt x="18306" y="19637"/>
                    </a:lnTo>
                    <a:lnTo>
                      <a:pt x="19404" y="18656"/>
                    </a:lnTo>
                    <a:lnTo>
                      <a:pt x="20868" y="16693"/>
                    </a:lnTo>
                    <a:lnTo>
                      <a:pt x="21600" y="15467"/>
                    </a:lnTo>
                    <a:lnTo>
                      <a:pt x="21600" y="12763"/>
                    </a:lnTo>
                    <a:lnTo>
                      <a:pt x="21234" y="7611"/>
                    </a:lnTo>
                    <a:lnTo>
                      <a:pt x="20868" y="5648"/>
                    </a:lnTo>
                    <a:lnTo>
                      <a:pt x="19770" y="3685"/>
                    </a:lnTo>
                    <a:lnTo>
                      <a:pt x="18306" y="1963"/>
                    </a:lnTo>
                    <a:lnTo>
                      <a:pt x="16110" y="491"/>
                    </a:lnTo>
                    <a:lnTo>
                      <a:pt x="1245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6" name="Google Shape;3908;p59"/>
              <p:cNvSpPr/>
              <p:nvPr/>
            </p:nvSpPr>
            <p:spPr>
              <a:xfrm>
                <a:off x="2107879" y="1687133"/>
                <a:ext cx="77326" cy="81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4" y="0"/>
                    </a:moveTo>
                    <a:lnTo>
                      <a:pt x="16806" y="1136"/>
                    </a:lnTo>
                    <a:lnTo>
                      <a:pt x="14408" y="4542"/>
                    </a:lnTo>
                    <a:lnTo>
                      <a:pt x="8315" y="10315"/>
                    </a:lnTo>
                    <a:lnTo>
                      <a:pt x="3596" y="2271"/>
                    </a:lnTo>
                    <a:lnTo>
                      <a:pt x="2397" y="1136"/>
                    </a:lnTo>
                    <a:lnTo>
                      <a:pt x="1199" y="1136"/>
                    </a:lnTo>
                    <a:lnTo>
                      <a:pt x="0" y="2271"/>
                    </a:lnTo>
                    <a:lnTo>
                      <a:pt x="0" y="4542"/>
                    </a:lnTo>
                    <a:lnTo>
                      <a:pt x="6018" y="14763"/>
                    </a:lnTo>
                    <a:lnTo>
                      <a:pt x="6018" y="15898"/>
                    </a:lnTo>
                    <a:lnTo>
                      <a:pt x="7217" y="15898"/>
                    </a:lnTo>
                    <a:lnTo>
                      <a:pt x="9614" y="14763"/>
                    </a:lnTo>
                    <a:lnTo>
                      <a:pt x="14408" y="9085"/>
                    </a:lnTo>
                    <a:lnTo>
                      <a:pt x="16806" y="5678"/>
                    </a:lnTo>
                    <a:lnTo>
                      <a:pt x="16806" y="20464"/>
                    </a:lnTo>
                    <a:lnTo>
                      <a:pt x="18004" y="21600"/>
                    </a:lnTo>
                    <a:lnTo>
                      <a:pt x="19203" y="21600"/>
                    </a:lnTo>
                    <a:lnTo>
                      <a:pt x="20401" y="20464"/>
                    </a:lnTo>
                    <a:lnTo>
                      <a:pt x="21600" y="18193"/>
                    </a:lnTo>
                    <a:lnTo>
                      <a:pt x="21600" y="11356"/>
                    </a:lnTo>
                    <a:lnTo>
                      <a:pt x="20401" y="2271"/>
                    </a:lnTo>
                    <a:lnTo>
                      <a:pt x="192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7" name="Google Shape;3909;p59"/>
              <p:cNvSpPr/>
              <p:nvPr/>
            </p:nvSpPr>
            <p:spPr>
              <a:xfrm>
                <a:off x="0" y="0"/>
                <a:ext cx="1013177" cy="1506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19" y="0"/>
                    </a:moveTo>
                    <a:lnTo>
                      <a:pt x="8237" y="62"/>
                    </a:lnTo>
                    <a:lnTo>
                      <a:pt x="7048" y="185"/>
                    </a:lnTo>
                    <a:lnTo>
                      <a:pt x="8054" y="431"/>
                    </a:lnTo>
                    <a:lnTo>
                      <a:pt x="9062" y="801"/>
                    </a:lnTo>
                    <a:lnTo>
                      <a:pt x="10160" y="1231"/>
                    </a:lnTo>
                    <a:lnTo>
                      <a:pt x="10617" y="1477"/>
                    </a:lnTo>
                    <a:lnTo>
                      <a:pt x="11532" y="2092"/>
                    </a:lnTo>
                    <a:lnTo>
                      <a:pt x="11806" y="2462"/>
                    </a:lnTo>
                    <a:lnTo>
                      <a:pt x="11989" y="2831"/>
                    </a:lnTo>
                    <a:lnTo>
                      <a:pt x="11989" y="3201"/>
                    </a:lnTo>
                    <a:lnTo>
                      <a:pt x="11898" y="3631"/>
                    </a:lnTo>
                    <a:lnTo>
                      <a:pt x="11532" y="4062"/>
                    </a:lnTo>
                    <a:lnTo>
                      <a:pt x="10891" y="4615"/>
                    </a:lnTo>
                    <a:lnTo>
                      <a:pt x="10251" y="5231"/>
                    </a:lnTo>
                    <a:lnTo>
                      <a:pt x="10434" y="4369"/>
                    </a:lnTo>
                    <a:lnTo>
                      <a:pt x="10434" y="4000"/>
                    </a:lnTo>
                    <a:lnTo>
                      <a:pt x="10343" y="3754"/>
                    </a:lnTo>
                    <a:lnTo>
                      <a:pt x="10068" y="3324"/>
                    </a:lnTo>
                    <a:lnTo>
                      <a:pt x="9794" y="2954"/>
                    </a:lnTo>
                    <a:lnTo>
                      <a:pt x="9428" y="2585"/>
                    </a:lnTo>
                    <a:lnTo>
                      <a:pt x="8969" y="2338"/>
                    </a:lnTo>
                    <a:lnTo>
                      <a:pt x="8603" y="2154"/>
                    </a:lnTo>
                    <a:lnTo>
                      <a:pt x="8145" y="1969"/>
                    </a:lnTo>
                    <a:lnTo>
                      <a:pt x="7322" y="1723"/>
                    </a:lnTo>
                    <a:lnTo>
                      <a:pt x="6499" y="1600"/>
                    </a:lnTo>
                    <a:lnTo>
                      <a:pt x="5767" y="1539"/>
                    </a:lnTo>
                    <a:lnTo>
                      <a:pt x="5125" y="1600"/>
                    </a:lnTo>
                    <a:lnTo>
                      <a:pt x="6133" y="1600"/>
                    </a:lnTo>
                    <a:lnTo>
                      <a:pt x="6590" y="1723"/>
                    </a:lnTo>
                    <a:lnTo>
                      <a:pt x="6956" y="1846"/>
                    </a:lnTo>
                    <a:lnTo>
                      <a:pt x="7688" y="2215"/>
                    </a:lnTo>
                    <a:lnTo>
                      <a:pt x="8328" y="2585"/>
                    </a:lnTo>
                    <a:lnTo>
                      <a:pt x="8694" y="3015"/>
                    </a:lnTo>
                    <a:lnTo>
                      <a:pt x="9062" y="3385"/>
                    </a:lnTo>
                    <a:lnTo>
                      <a:pt x="9336" y="3754"/>
                    </a:lnTo>
                    <a:lnTo>
                      <a:pt x="8511" y="4062"/>
                    </a:lnTo>
                    <a:lnTo>
                      <a:pt x="7688" y="4431"/>
                    </a:lnTo>
                    <a:lnTo>
                      <a:pt x="6590" y="4985"/>
                    </a:lnTo>
                    <a:lnTo>
                      <a:pt x="5308" y="5662"/>
                    </a:lnTo>
                    <a:lnTo>
                      <a:pt x="4027" y="6523"/>
                    </a:lnTo>
                    <a:lnTo>
                      <a:pt x="2655" y="7569"/>
                    </a:lnTo>
                    <a:lnTo>
                      <a:pt x="2014" y="8124"/>
                    </a:lnTo>
                    <a:lnTo>
                      <a:pt x="1464" y="8739"/>
                    </a:lnTo>
                    <a:lnTo>
                      <a:pt x="823" y="9477"/>
                    </a:lnTo>
                    <a:lnTo>
                      <a:pt x="457" y="10215"/>
                    </a:lnTo>
                    <a:lnTo>
                      <a:pt x="91" y="10954"/>
                    </a:lnTo>
                    <a:lnTo>
                      <a:pt x="0" y="11754"/>
                    </a:lnTo>
                    <a:lnTo>
                      <a:pt x="0" y="12554"/>
                    </a:lnTo>
                    <a:lnTo>
                      <a:pt x="91" y="13293"/>
                    </a:lnTo>
                    <a:lnTo>
                      <a:pt x="274" y="14092"/>
                    </a:lnTo>
                    <a:lnTo>
                      <a:pt x="549" y="14892"/>
                    </a:lnTo>
                    <a:lnTo>
                      <a:pt x="1006" y="15693"/>
                    </a:lnTo>
                    <a:lnTo>
                      <a:pt x="1555" y="16431"/>
                    </a:lnTo>
                    <a:lnTo>
                      <a:pt x="2106" y="17169"/>
                    </a:lnTo>
                    <a:lnTo>
                      <a:pt x="2838" y="17847"/>
                    </a:lnTo>
                    <a:lnTo>
                      <a:pt x="3570" y="18462"/>
                    </a:lnTo>
                    <a:lnTo>
                      <a:pt x="4393" y="19077"/>
                    </a:lnTo>
                    <a:lnTo>
                      <a:pt x="5216" y="19631"/>
                    </a:lnTo>
                    <a:lnTo>
                      <a:pt x="6133" y="20184"/>
                    </a:lnTo>
                    <a:lnTo>
                      <a:pt x="7139" y="20616"/>
                    </a:lnTo>
                    <a:lnTo>
                      <a:pt x="8145" y="20985"/>
                    </a:lnTo>
                    <a:lnTo>
                      <a:pt x="9153" y="21231"/>
                    </a:lnTo>
                    <a:lnTo>
                      <a:pt x="10160" y="21477"/>
                    </a:lnTo>
                    <a:lnTo>
                      <a:pt x="11166" y="21600"/>
                    </a:lnTo>
                    <a:lnTo>
                      <a:pt x="12264" y="21600"/>
                    </a:lnTo>
                    <a:lnTo>
                      <a:pt x="13363" y="21538"/>
                    </a:lnTo>
                    <a:lnTo>
                      <a:pt x="14370" y="21415"/>
                    </a:lnTo>
                    <a:lnTo>
                      <a:pt x="15376" y="21108"/>
                    </a:lnTo>
                    <a:lnTo>
                      <a:pt x="16384" y="20677"/>
                    </a:lnTo>
                    <a:lnTo>
                      <a:pt x="17390" y="20184"/>
                    </a:lnTo>
                    <a:lnTo>
                      <a:pt x="18305" y="19508"/>
                    </a:lnTo>
                    <a:lnTo>
                      <a:pt x="19128" y="18708"/>
                    </a:lnTo>
                    <a:lnTo>
                      <a:pt x="19953" y="17785"/>
                    </a:lnTo>
                    <a:lnTo>
                      <a:pt x="20777" y="16677"/>
                    </a:lnTo>
                    <a:lnTo>
                      <a:pt x="21417" y="15447"/>
                    </a:lnTo>
                    <a:lnTo>
                      <a:pt x="21600" y="15077"/>
                    </a:lnTo>
                    <a:lnTo>
                      <a:pt x="21600" y="14708"/>
                    </a:lnTo>
                    <a:lnTo>
                      <a:pt x="21509" y="14400"/>
                    </a:lnTo>
                    <a:lnTo>
                      <a:pt x="21234" y="14092"/>
                    </a:lnTo>
                    <a:lnTo>
                      <a:pt x="20594" y="13662"/>
                    </a:lnTo>
                    <a:lnTo>
                      <a:pt x="20136" y="13539"/>
                    </a:lnTo>
                    <a:lnTo>
                      <a:pt x="19677" y="13416"/>
                    </a:lnTo>
                    <a:lnTo>
                      <a:pt x="18762" y="13231"/>
                    </a:lnTo>
                    <a:lnTo>
                      <a:pt x="17939" y="13108"/>
                    </a:lnTo>
                    <a:lnTo>
                      <a:pt x="17024" y="13047"/>
                    </a:lnTo>
                    <a:lnTo>
                      <a:pt x="17299" y="12861"/>
                    </a:lnTo>
                    <a:lnTo>
                      <a:pt x="17939" y="12246"/>
                    </a:lnTo>
                    <a:lnTo>
                      <a:pt x="18762" y="11262"/>
                    </a:lnTo>
                    <a:lnTo>
                      <a:pt x="19128" y="10647"/>
                    </a:lnTo>
                    <a:lnTo>
                      <a:pt x="19494" y="9969"/>
                    </a:lnTo>
                    <a:lnTo>
                      <a:pt x="19769" y="9231"/>
                    </a:lnTo>
                    <a:lnTo>
                      <a:pt x="19953" y="8431"/>
                    </a:lnTo>
                    <a:lnTo>
                      <a:pt x="20045" y="7508"/>
                    </a:lnTo>
                    <a:lnTo>
                      <a:pt x="19953" y="6585"/>
                    </a:lnTo>
                    <a:lnTo>
                      <a:pt x="19677" y="5662"/>
                    </a:lnTo>
                    <a:lnTo>
                      <a:pt x="19220" y="4615"/>
                    </a:lnTo>
                    <a:lnTo>
                      <a:pt x="18579" y="3570"/>
                    </a:lnTo>
                    <a:lnTo>
                      <a:pt x="17665" y="2523"/>
                    </a:lnTo>
                    <a:lnTo>
                      <a:pt x="17024" y="1908"/>
                    </a:lnTo>
                    <a:lnTo>
                      <a:pt x="16199" y="1416"/>
                    </a:lnTo>
                    <a:lnTo>
                      <a:pt x="15467" y="985"/>
                    </a:lnTo>
                    <a:lnTo>
                      <a:pt x="14552" y="678"/>
                    </a:lnTo>
                    <a:lnTo>
                      <a:pt x="13729" y="431"/>
                    </a:lnTo>
                    <a:lnTo>
                      <a:pt x="12814" y="246"/>
                    </a:lnTo>
                    <a:lnTo>
                      <a:pt x="11898" y="123"/>
                    </a:lnTo>
                    <a:lnTo>
                      <a:pt x="11074" y="62"/>
                    </a:lnTo>
                    <a:lnTo>
                      <a:pt x="95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8" name="Google Shape;3910;p59"/>
              <p:cNvSpPr/>
              <p:nvPr/>
            </p:nvSpPr>
            <p:spPr>
              <a:xfrm>
                <a:off x="725511" y="880037"/>
                <a:ext cx="347738" cy="605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04" y="0"/>
                    </a:moveTo>
                    <a:lnTo>
                      <a:pt x="11999" y="153"/>
                    </a:lnTo>
                    <a:lnTo>
                      <a:pt x="11200" y="459"/>
                    </a:lnTo>
                    <a:lnTo>
                      <a:pt x="10134" y="1075"/>
                    </a:lnTo>
                    <a:lnTo>
                      <a:pt x="9068" y="1994"/>
                    </a:lnTo>
                    <a:lnTo>
                      <a:pt x="8001" y="3065"/>
                    </a:lnTo>
                    <a:lnTo>
                      <a:pt x="5869" y="5821"/>
                    </a:lnTo>
                    <a:lnTo>
                      <a:pt x="3737" y="9039"/>
                    </a:lnTo>
                    <a:lnTo>
                      <a:pt x="2132" y="12254"/>
                    </a:lnTo>
                    <a:lnTo>
                      <a:pt x="800" y="15473"/>
                    </a:lnTo>
                    <a:lnTo>
                      <a:pt x="0" y="17922"/>
                    </a:lnTo>
                    <a:lnTo>
                      <a:pt x="0" y="18997"/>
                    </a:lnTo>
                    <a:lnTo>
                      <a:pt x="267" y="19763"/>
                    </a:lnTo>
                    <a:lnTo>
                      <a:pt x="1066" y="20681"/>
                    </a:lnTo>
                    <a:lnTo>
                      <a:pt x="1866" y="21294"/>
                    </a:lnTo>
                    <a:lnTo>
                      <a:pt x="2671" y="21600"/>
                    </a:lnTo>
                    <a:lnTo>
                      <a:pt x="3470" y="21600"/>
                    </a:lnTo>
                    <a:lnTo>
                      <a:pt x="5070" y="21294"/>
                    </a:lnTo>
                    <a:lnTo>
                      <a:pt x="5603" y="21141"/>
                    </a:lnTo>
                    <a:lnTo>
                      <a:pt x="21600" y="2300"/>
                    </a:lnTo>
                    <a:lnTo>
                      <a:pt x="20800" y="1840"/>
                    </a:lnTo>
                    <a:lnTo>
                      <a:pt x="18402" y="922"/>
                    </a:lnTo>
                    <a:lnTo>
                      <a:pt x="17069" y="459"/>
                    </a:lnTo>
                    <a:lnTo>
                      <a:pt x="15470" y="153"/>
                    </a:lnTo>
                    <a:lnTo>
                      <a:pt x="136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9" name="Google Shape;3911;p59"/>
              <p:cNvSpPr/>
              <p:nvPr/>
            </p:nvSpPr>
            <p:spPr>
              <a:xfrm>
                <a:off x="2249566" y="1429602"/>
                <a:ext cx="352030" cy="433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84" y="0"/>
                    </a:moveTo>
                    <a:lnTo>
                      <a:pt x="7377" y="214"/>
                    </a:lnTo>
                    <a:lnTo>
                      <a:pt x="5534" y="855"/>
                    </a:lnTo>
                    <a:lnTo>
                      <a:pt x="3691" y="1924"/>
                    </a:lnTo>
                    <a:lnTo>
                      <a:pt x="2370" y="2993"/>
                    </a:lnTo>
                    <a:lnTo>
                      <a:pt x="1316" y="4275"/>
                    </a:lnTo>
                    <a:lnTo>
                      <a:pt x="527" y="5986"/>
                    </a:lnTo>
                    <a:lnTo>
                      <a:pt x="0" y="7487"/>
                    </a:lnTo>
                    <a:lnTo>
                      <a:pt x="0" y="9197"/>
                    </a:lnTo>
                    <a:lnTo>
                      <a:pt x="527" y="13900"/>
                    </a:lnTo>
                    <a:lnTo>
                      <a:pt x="1053" y="15396"/>
                    </a:lnTo>
                    <a:lnTo>
                      <a:pt x="1843" y="17111"/>
                    </a:lnTo>
                    <a:lnTo>
                      <a:pt x="2902" y="18393"/>
                    </a:lnTo>
                    <a:lnTo>
                      <a:pt x="4218" y="19676"/>
                    </a:lnTo>
                    <a:lnTo>
                      <a:pt x="6061" y="20531"/>
                    </a:lnTo>
                    <a:lnTo>
                      <a:pt x="7904" y="21172"/>
                    </a:lnTo>
                    <a:lnTo>
                      <a:pt x="10010" y="21600"/>
                    </a:lnTo>
                    <a:lnTo>
                      <a:pt x="12116" y="21600"/>
                    </a:lnTo>
                    <a:lnTo>
                      <a:pt x="14228" y="21172"/>
                    </a:lnTo>
                    <a:lnTo>
                      <a:pt x="16071" y="20531"/>
                    </a:lnTo>
                    <a:lnTo>
                      <a:pt x="17651" y="19676"/>
                    </a:lnTo>
                    <a:lnTo>
                      <a:pt x="19230" y="18393"/>
                    </a:lnTo>
                    <a:lnTo>
                      <a:pt x="20284" y="17111"/>
                    </a:lnTo>
                    <a:lnTo>
                      <a:pt x="21073" y="15610"/>
                    </a:lnTo>
                    <a:lnTo>
                      <a:pt x="21600" y="13900"/>
                    </a:lnTo>
                    <a:lnTo>
                      <a:pt x="21600" y="12190"/>
                    </a:lnTo>
                    <a:lnTo>
                      <a:pt x="21073" y="7700"/>
                    </a:lnTo>
                    <a:lnTo>
                      <a:pt x="20547" y="5986"/>
                    </a:lnTo>
                    <a:lnTo>
                      <a:pt x="19757" y="4489"/>
                    </a:lnTo>
                    <a:lnTo>
                      <a:pt x="18704" y="2993"/>
                    </a:lnTo>
                    <a:lnTo>
                      <a:pt x="15545" y="855"/>
                    </a:lnTo>
                    <a:lnTo>
                      <a:pt x="13702" y="214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0" name="Google Shape;3913;p59"/>
              <p:cNvSpPr/>
              <p:nvPr/>
            </p:nvSpPr>
            <p:spPr>
              <a:xfrm>
                <a:off x="2249566" y="1468218"/>
                <a:ext cx="257631" cy="37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2" y="0"/>
                    </a:moveTo>
                    <a:lnTo>
                      <a:pt x="5404" y="248"/>
                    </a:lnTo>
                    <a:lnTo>
                      <a:pt x="3965" y="744"/>
                    </a:lnTo>
                    <a:lnTo>
                      <a:pt x="2159" y="2482"/>
                    </a:lnTo>
                    <a:lnTo>
                      <a:pt x="719" y="4219"/>
                    </a:lnTo>
                    <a:lnTo>
                      <a:pt x="0" y="6457"/>
                    </a:lnTo>
                    <a:lnTo>
                      <a:pt x="0" y="8443"/>
                    </a:lnTo>
                    <a:lnTo>
                      <a:pt x="719" y="13902"/>
                    </a:lnTo>
                    <a:lnTo>
                      <a:pt x="1079" y="15143"/>
                    </a:lnTo>
                    <a:lnTo>
                      <a:pt x="1439" y="16389"/>
                    </a:lnTo>
                    <a:lnTo>
                      <a:pt x="2159" y="17381"/>
                    </a:lnTo>
                    <a:lnTo>
                      <a:pt x="3238" y="18374"/>
                    </a:lnTo>
                    <a:lnTo>
                      <a:pt x="4324" y="19367"/>
                    </a:lnTo>
                    <a:lnTo>
                      <a:pt x="5404" y="20359"/>
                    </a:lnTo>
                    <a:lnTo>
                      <a:pt x="8282" y="21600"/>
                    </a:lnTo>
                    <a:lnTo>
                      <a:pt x="10440" y="21600"/>
                    </a:lnTo>
                    <a:lnTo>
                      <a:pt x="12959" y="21352"/>
                    </a:lnTo>
                    <a:lnTo>
                      <a:pt x="15117" y="20607"/>
                    </a:lnTo>
                    <a:lnTo>
                      <a:pt x="17276" y="19367"/>
                    </a:lnTo>
                    <a:lnTo>
                      <a:pt x="18722" y="17878"/>
                    </a:lnTo>
                    <a:lnTo>
                      <a:pt x="20161" y="16135"/>
                    </a:lnTo>
                    <a:lnTo>
                      <a:pt x="21240" y="14398"/>
                    </a:lnTo>
                    <a:lnTo>
                      <a:pt x="21600" y="12165"/>
                    </a:lnTo>
                    <a:lnTo>
                      <a:pt x="21600" y="10180"/>
                    </a:lnTo>
                    <a:lnTo>
                      <a:pt x="20880" y="7946"/>
                    </a:lnTo>
                    <a:lnTo>
                      <a:pt x="19801" y="5956"/>
                    </a:lnTo>
                    <a:lnTo>
                      <a:pt x="18722" y="4219"/>
                    </a:lnTo>
                    <a:lnTo>
                      <a:pt x="16916" y="2730"/>
                    </a:lnTo>
                    <a:lnTo>
                      <a:pt x="14757" y="1489"/>
                    </a:lnTo>
                    <a:lnTo>
                      <a:pt x="12599" y="744"/>
                    </a:lnTo>
                    <a:lnTo>
                      <a:pt x="10080" y="248"/>
                    </a:lnTo>
                    <a:lnTo>
                      <a:pt x="7202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1" name="Google Shape;3914;p59"/>
              <p:cNvSpPr/>
              <p:nvPr/>
            </p:nvSpPr>
            <p:spPr>
              <a:xfrm>
                <a:off x="781381" y="416464"/>
                <a:ext cx="2541524" cy="2090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8" y="0"/>
                    </a:moveTo>
                    <a:lnTo>
                      <a:pt x="9595" y="44"/>
                    </a:lnTo>
                    <a:lnTo>
                      <a:pt x="8647" y="177"/>
                    </a:lnTo>
                    <a:lnTo>
                      <a:pt x="7735" y="355"/>
                    </a:lnTo>
                    <a:lnTo>
                      <a:pt x="6822" y="665"/>
                    </a:lnTo>
                    <a:lnTo>
                      <a:pt x="5947" y="1064"/>
                    </a:lnTo>
                    <a:lnTo>
                      <a:pt x="5071" y="1552"/>
                    </a:lnTo>
                    <a:lnTo>
                      <a:pt x="4670" y="1863"/>
                    </a:lnTo>
                    <a:lnTo>
                      <a:pt x="4269" y="2129"/>
                    </a:lnTo>
                    <a:lnTo>
                      <a:pt x="3904" y="2483"/>
                    </a:lnTo>
                    <a:lnTo>
                      <a:pt x="3502" y="2838"/>
                    </a:lnTo>
                    <a:lnTo>
                      <a:pt x="3174" y="3193"/>
                    </a:lnTo>
                    <a:lnTo>
                      <a:pt x="2809" y="3593"/>
                    </a:lnTo>
                    <a:lnTo>
                      <a:pt x="2481" y="4036"/>
                    </a:lnTo>
                    <a:lnTo>
                      <a:pt x="2189" y="4479"/>
                    </a:lnTo>
                    <a:lnTo>
                      <a:pt x="1897" y="4967"/>
                    </a:lnTo>
                    <a:lnTo>
                      <a:pt x="1642" y="5455"/>
                    </a:lnTo>
                    <a:lnTo>
                      <a:pt x="1387" y="5987"/>
                    </a:lnTo>
                    <a:lnTo>
                      <a:pt x="1167" y="6519"/>
                    </a:lnTo>
                    <a:lnTo>
                      <a:pt x="766" y="7673"/>
                    </a:lnTo>
                    <a:lnTo>
                      <a:pt x="474" y="8782"/>
                    </a:lnTo>
                    <a:lnTo>
                      <a:pt x="255" y="9802"/>
                    </a:lnTo>
                    <a:lnTo>
                      <a:pt x="109" y="10778"/>
                    </a:lnTo>
                    <a:lnTo>
                      <a:pt x="36" y="11709"/>
                    </a:lnTo>
                    <a:lnTo>
                      <a:pt x="0" y="12552"/>
                    </a:lnTo>
                    <a:lnTo>
                      <a:pt x="36" y="13394"/>
                    </a:lnTo>
                    <a:lnTo>
                      <a:pt x="146" y="14149"/>
                    </a:lnTo>
                    <a:lnTo>
                      <a:pt x="292" y="14902"/>
                    </a:lnTo>
                    <a:lnTo>
                      <a:pt x="511" y="15568"/>
                    </a:lnTo>
                    <a:lnTo>
                      <a:pt x="729" y="16189"/>
                    </a:lnTo>
                    <a:lnTo>
                      <a:pt x="1021" y="16810"/>
                    </a:lnTo>
                    <a:lnTo>
                      <a:pt x="1314" y="17342"/>
                    </a:lnTo>
                    <a:lnTo>
                      <a:pt x="1678" y="17874"/>
                    </a:lnTo>
                    <a:lnTo>
                      <a:pt x="2006" y="18318"/>
                    </a:lnTo>
                    <a:lnTo>
                      <a:pt x="2408" y="18761"/>
                    </a:lnTo>
                    <a:lnTo>
                      <a:pt x="2773" y="19161"/>
                    </a:lnTo>
                    <a:lnTo>
                      <a:pt x="3575" y="19870"/>
                    </a:lnTo>
                    <a:lnTo>
                      <a:pt x="4013" y="20136"/>
                    </a:lnTo>
                    <a:lnTo>
                      <a:pt x="4779" y="20624"/>
                    </a:lnTo>
                    <a:lnTo>
                      <a:pt x="5509" y="21024"/>
                    </a:lnTo>
                    <a:lnTo>
                      <a:pt x="6130" y="21290"/>
                    </a:lnTo>
                    <a:lnTo>
                      <a:pt x="6640" y="21467"/>
                    </a:lnTo>
                    <a:lnTo>
                      <a:pt x="7078" y="21600"/>
                    </a:lnTo>
                    <a:lnTo>
                      <a:pt x="6859" y="21467"/>
                    </a:lnTo>
                    <a:lnTo>
                      <a:pt x="6604" y="21334"/>
                    </a:lnTo>
                    <a:lnTo>
                      <a:pt x="6166" y="20891"/>
                    </a:lnTo>
                    <a:lnTo>
                      <a:pt x="5765" y="20446"/>
                    </a:lnTo>
                    <a:lnTo>
                      <a:pt x="5399" y="19915"/>
                    </a:lnTo>
                    <a:lnTo>
                      <a:pt x="5108" y="19471"/>
                    </a:lnTo>
                    <a:lnTo>
                      <a:pt x="4852" y="19072"/>
                    </a:lnTo>
                    <a:lnTo>
                      <a:pt x="4670" y="18717"/>
                    </a:lnTo>
                    <a:lnTo>
                      <a:pt x="4049" y="18717"/>
                    </a:lnTo>
                    <a:lnTo>
                      <a:pt x="3685" y="18584"/>
                    </a:lnTo>
                    <a:lnTo>
                      <a:pt x="3502" y="18539"/>
                    </a:lnTo>
                    <a:lnTo>
                      <a:pt x="3284" y="18406"/>
                    </a:lnTo>
                    <a:lnTo>
                      <a:pt x="3101" y="18273"/>
                    </a:lnTo>
                    <a:lnTo>
                      <a:pt x="2882" y="18096"/>
                    </a:lnTo>
                    <a:lnTo>
                      <a:pt x="2699" y="17874"/>
                    </a:lnTo>
                    <a:lnTo>
                      <a:pt x="2517" y="17608"/>
                    </a:lnTo>
                    <a:lnTo>
                      <a:pt x="2371" y="17297"/>
                    </a:lnTo>
                    <a:lnTo>
                      <a:pt x="2262" y="16943"/>
                    </a:lnTo>
                    <a:lnTo>
                      <a:pt x="2116" y="16455"/>
                    </a:lnTo>
                    <a:lnTo>
                      <a:pt x="2079" y="16012"/>
                    </a:lnTo>
                    <a:lnTo>
                      <a:pt x="2043" y="15613"/>
                    </a:lnTo>
                    <a:lnTo>
                      <a:pt x="2079" y="15213"/>
                    </a:lnTo>
                    <a:lnTo>
                      <a:pt x="2225" y="14592"/>
                    </a:lnTo>
                    <a:lnTo>
                      <a:pt x="2517" y="14060"/>
                    </a:lnTo>
                    <a:lnTo>
                      <a:pt x="2663" y="13883"/>
                    </a:lnTo>
                    <a:lnTo>
                      <a:pt x="2846" y="13705"/>
                    </a:lnTo>
                    <a:lnTo>
                      <a:pt x="3247" y="13394"/>
                    </a:lnTo>
                    <a:lnTo>
                      <a:pt x="3612" y="13217"/>
                    </a:lnTo>
                    <a:lnTo>
                      <a:pt x="3940" y="13084"/>
                    </a:lnTo>
                    <a:lnTo>
                      <a:pt x="5326" y="16411"/>
                    </a:lnTo>
                    <a:lnTo>
                      <a:pt x="5472" y="15967"/>
                    </a:lnTo>
                    <a:lnTo>
                      <a:pt x="5618" y="15434"/>
                    </a:lnTo>
                    <a:lnTo>
                      <a:pt x="5728" y="14814"/>
                    </a:lnTo>
                    <a:lnTo>
                      <a:pt x="5801" y="14193"/>
                    </a:lnTo>
                    <a:lnTo>
                      <a:pt x="5874" y="13527"/>
                    </a:lnTo>
                    <a:lnTo>
                      <a:pt x="5874" y="12907"/>
                    </a:lnTo>
                    <a:lnTo>
                      <a:pt x="5838" y="12375"/>
                    </a:lnTo>
                    <a:lnTo>
                      <a:pt x="5765" y="11886"/>
                    </a:lnTo>
                    <a:lnTo>
                      <a:pt x="6312" y="11709"/>
                    </a:lnTo>
                    <a:lnTo>
                      <a:pt x="6822" y="11487"/>
                    </a:lnTo>
                    <a:lnTo>
                      <a:pt x="7261" y="11221"/>
                    </a:lnTo>
                    <a:lnTo>
                      <a:pt x="7625" y="10911"/>
                    </a:lnTo>
                    <a:lnTo>
                      <a:pt x="7990" y="10556"/>
                    </a:lnTo>
                    <a:lnTo>
                      <a:pt x="8282" y="10201"/>
                    </a:lnTo>
                    <a:lnTo>
                      <a:pt x="8538" y="9846"/>
                    </a:lnTo>
                    <a:lnTo>
                      <a:pt x="9194" y="8649"/>
                    </a:lnTo>
                    <a:lnTo>
                      <a:pt x="9559" y="7939"/>
                    </a:lnTo>
                    <a:lnTo>
                      <a:pt x="9778" y="7584"/>
                    </a:lnTo>
                    <a:lnTo>
                      <a:pt x="9997" y="7274"/>
                    </a:lnTo>
                    <a:lnTo>
                      <a:pt x="10216" y="7008"/>
                    </a:lnTo>
                    <a:lnTo>
                      <a:pt x="10471" y="6742"/>
                    </a:lnTo>
                    <a:lnTo>
                      <a:pt x="9778" y="7939"/>
                    </a:lnTo>
                    <a:lnTo>
                      <a:pt x="9450" y="8516"/>
                    </a:lnTo>
                    <a:lnTo>
                      <a:pt x="9194" y="9092"/>
                    </a:lnTo>
                    <a:lnTo>
                      <a:pt x="9012" y="9624"/>
                    </a:lnTo>
                    <a:lnTo>
                      <a:pt x="8975" y="9846"/>
                    </a:lnTo>
                    <a:lnTo>
                      <a:pt x="8939" y="10023"/>
                    </a:lnTo>
                    <a:lnTo>
                      <a:pt x="8975" y="10201"/>
                    </a:lnTo>
                    <a:lnTo>
                      <a:pt x="9048" y="10290"/>
                    </a:lnTo>
                    <a:lnTo>
                      <a:pt x="9158" y="10379"/>
                    </a:lnTo>
                    <a:lnTo>
                      <a:pt x="9304" y="10423"/>
                    </a:lnTo>
                    <a:lnTo>
                      <a:pt x="9523" y="10423"/>
                    </a:lnTo>
                    <a:lnTo>
                      <a:pt x="9778" y="10335"/>
                    </a:lnTo>
                    <a:lnTo>
                      <a:pt x="9997" y="10245"/>
                    </a:lnTo>
                    <a:lnTo>
                      <a:pt x="10253" y="10112"/>
                    </a:lnTo>
                    <a:lnTo>
                      <a:pt x="10727" y="9757"/>
                    </a:lnTo>
                    <a:lnTo>
                      <a:pt x="11164" y="9314"/>
                    </a:lnTo>
                    <a:lnTo>
                      <a:pt x="11603" y="8826"/>
                    </a:lnTo>
                    <a:lnTo>
                      <a:pt x="11967" y="8293"/>
                    </a:lnTo>
                    <a:lnTo>
                      <a:pt x="12296" y="7806"/>
                    </a:lnTo>
                    <a:lnTo>
                      <a:pt x="12551" y="7363"/>
                    </a:lnTo>
                    <a:lnTo>
                      <a:pt x="12296" y="8028"/>
                    </a:lnTo>
                    <a:lnTo>
                      <a:pt x="12186" y="8426"/>
                    </a:lnTo>
                    <a:lnTo>
                      <a:pt x="12113" y="8782"/>
                    </a:lnTo>
                    <a:lnTo>
                      <a:pt x="12040" y="9137"/>
                    </a:lnTo>
                    <a:lnTo>
                      <a:pt x="12040" y="9580"/>
                    </a:lnTo>
                    <a:lnTo>
                      <a:pt x="12077" y="9669"/>
                    </a:lnTo>
                    <a:lnTo>
                      <a:pt x="12150" y="9757"/>
                    </a:lnTo>
                    <a:lnTo>
                      <a:pt x="12223" y="9802"/>
                    </a:lnTo>
                    <a:lnTo>
                      <a:pt x="12368" y="9846"/>
                    </a:lnTo>
                    <a:lnTo>
                      <a:pt x="12660" y="9846"/>
                    </a:lnTo>
                    <a:lnTo>
                      <a:pt x="12806" y="9757"/>
                    </a:lnTo>
                    <a:lnTo>
                      <a:pt x="13172" y="9536"/>
                    </a:lnTo>
                    <a:lnTo>
                      <a:pt x="13500" y="9225"/>
                    </a:lnTo>
                    <a:lnTo>
                      <a:pt x="13828" y="8871"/>
                    </a:lnTo>
                    <a:lnTo>
                      <a:pt x="14120" y="8471"/>
                    </a:lnTo>
                    <a:lnTo>
                      <a:pt x="14339" y="8072"/>
                    </a:lnTo>
                    <a:lnTo>
                      <a:pt x="14485" y="7673"/>
                    </a:lnTo>
                    <a:lnTo>
                      <a:pt x="14777" y="8072"/>
                    </a:lnTo>
                    <a:lnTo>
                      <a:pt x="15069" y="8516"/>
                    </a:lnTo>
                    <a:lnTo>
                      <a:pt x="15397" y="9004"/>
                    </a:lnTo>
                    <a:lnTo>
                      <a:pt x="15799" y="9447"/>
                    </a:lnTo>
                    <a:lnTo>
                      <a:pt x="16163" y="9802"/>
                    </a:lnTo>
                    <a:lnTo>
                      <a:pt x="16346" y="9890"/>
                    </a:lnTo>
                    <a:lnTo>
                      <a:pt x="16492" y="9979"/>
                    </a:lnTo>
                    <a:lnTo>
                      <a:pt x="16637" y="9935"/>
                    </a:lnTo>
                    <a:lnTo>
                      <a:pt x="16783" y="9846"/>
                    </a:lnTo>
                    <a:lnTo>
                      <a:pt x="16856" y="9757"/>
                    </a:lnTo>
                    <a:lnTo>
                      <a:pt x="16893" y="9580"/>
                    </a:lnTo>
                    <a:lnTo>
                      <a:pt x="16929" y="9358"/>
                    </a:lnTo>
                    <a:lnTo>
                      <a:pt x="16929" y="9092"/>
                    </a:lnTo>
                    <a:lnTo>
                      <a:pt x="17184" y="9580"/>
                    </a:lnTo>
                    <a:lnTo>
                      <a:pt x="17440" y="10023"/>
                    </a:lnTo>
                    <a:lnTo>
                      <a:pt x="17623" y="10512"/>
                    </a:lnTo>
                    <a:lnTo>
                      <a:pt x="17805" y="10999"/>
                    </a:lnTo>
                    <a:lnTo>
                      <a:pt x="18060" y="11930"/>
                    </a:lnTo>
                    <a:lnTo>
                      <a:pt x="18243" y="12774"/>
                    </a:lnTo>
                    <a:lnTo>
                      <a:pt x="18389" y="13483"/>
                    </a:lnTo>
                    <a:lnTo>
                      <a:pt x="18462" y="14060"/>
                    </a:lnTo>
                    <a:lnTo>
                      <a:pt x="18498" y="14592"/>
                    </a:lnTo>
                    <a:lnTo>
                      <a:pt x="18863" y="13883"/>
                    </a:lnTo>
                    <a:lnTo>
                      <a:pt x="19155" y="13173"/>
                    </a:lnTo>
                    <a:lnTo>
                      <a:pt x="19410" y="12419"/>
                    </a:lnTo>
                    <a:lnTo>
                      <a:pt x="19593" y="11709"/>
                    </a:lnTo>
                    <a:lnTo>
                      <a:pt x="19739" y="10999"/>
                    </a:lnTo>
                    <a:lnTo>
                      <a:pt x="19812" y="10290"/>
                    </a:lnTo>
                    <a:lnTo>
                      <a:pt x="19812" y="9580"/>
                    </a:lnTo>
                    <a:lnTo>
                      <a:pt x="19775" y="8871"/>
                    </a:lnTo>
                    <a:lnTo>
                      <a:pt x="20286" y="9137"/>
                    </a:lnTo>
                    <a:lnTo>
                      <a:pt x="20724" y="9314"/>
                    </a:lnTo>
                    <a:lnTo>
                      <a:pt x="21162" y="9314"/>
                    </a:lnTo>
                    <a:lnTo>
                      <a:pt x="21308" y="9225"/>
                    </a:lnTo>
                    <a:lnTo>
                      <a:pt x="21453" y="9092"/>
                    </a:lnTo>
                    <a:lnTo>
                      <a:pt x="21526" y="9004"/>
                    </a:lnTo>
                    <a:lnTo>
                      <a:pt x="21564" y="8871"/>
                    </a:lnTo>
                    <a:lnTo>
                      <a:pt x="21600" y="8605"/>
                    </a:lnTo>
                    <a:lnTo>
                      <a:pt x="21526" y="8338"/>
                    </a:lnTo>
                    <a:lnTo>
                      <a:pt x="21417" y="8028"/>
                    </a:lnTo>
                    <a:lnTo>
                      <a:pt x="21052" y="7318"/>
                    </a:lnTo>
                    <a:lnTo>
                      <a:pt x="20542" y="6608"/>
                    </a:lnTo>
                    <a:lnTo>
                      <a:pt x="19994" y="5943"/>
                    </a:lnTo>
                    <a:lnTo>
                      <a:pt x="19520" y="5367"/>
                    </a:lnTo>
                    <a:lnTo>
                      <a:pt x="19046" y="4834"/>
                    </a:lnTo>
                    <a:lnTo>
                      <a:pt x="19812" y="4834"/>
                    </a:lnTo>
                    <a:lnTo>
                      <a:pt x="20250" y="4745"/>
                    </a:lnTo>
                    <a:lnTo>
                      <a:pt x="20688" y="4657"/>
                    </a:lnTo>
                    <a:lnTo>
                      <a:pt x="21052" y="4479"/>
                    </a:lnTo>
                    <a:lnTo>
                      <a:pt x="21198" y="4346"/>
                    </a:lnTo>
                    <a:lnTo>
                      <a:pt x="21308" y="4169"/>
                    </a:lnTo>
                    <a:lnTo>
                      <a:pt x="21344" y="3992"/>
                    </a:lnTo>
                    <a:lnTo>
                      <a:pt x="21344" y="3681"/>
                    </a:lnTo>
                    <a:lnTo>
                      <a:pt x="21089" y="3371"/>
                    </a:lnTo>
                    <a:lnTo>
                      <a:pt x="20833" y="3193"/>
                    </a:lnTo>
                    <a:lnTo>
                      <a:pt x="20542" y="3015"/>
                    </a:lnTo>
                    <a:lnTo>
                      <a:pt x="20177" y="2882"/>
                    </a:lnTo>
                    <a:lnTo>
                      <a:pt x="19739" y="2705"/>
                    </a:lnTo>
                    <a:lnTo>
                      <a:pt x="18863" y="2483"/>
                    </a:lnTo>
                    <a:lnTo>
                      <a:pt x="17987" y="2306"/>
                    </a:lnTo>
                    <a:lnTo>
                      <a:pt x="17258" y="2173"/>
                    </a:lnTo>
                    <a:lnTo>
                      <a:pt x="16492" y="2084"/>
                    </a:lnTo>
                    <a:lnTo>
                      <a:pt x="15579" y="1508"/>
                    </a:lnTo>
                    <a:lnTo>
                      <a:pt x="14740" y="1020"/>
                    </a:lnTo>
                    <a:lnTo>
                      <a:pt x="14339" y="798"/>
                    </a:lnTo>
                    <a:lnTo>
                      <a:pt x="13974" y="621"/>
                    </a:lnTo>
                    <a:lnTo>
                      <a:pt x="13135" y="355"/>
                    </a:lnTo>
                    <a:lnTo>
                      <a:pt x="12296" y="133"/>
                    </a:lnTo>
                    <a:lnTo>
                      <a:pt x="11420" y="44"/>
                    </a:lnTo>
                    <a:lnTo>
                      <a:pt x="105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2" name="Google Shape;3916;p59"/>
              <p:cNvSpPr/>
              <p:nvPr/>
            </p:nvSpPr>
            <p:spPr>
              <a:xfrm>
                <a:off x="2391254" y="583890"/>
                <a:ext cx="326284" cy="150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29" y="0"/>
                    </a:moveTo>
                    <a:lnTo>
                      <a:pt x="1988" y="1234"/>
                    </a:lnTo>
                    <a:lnTo>
                      <a:pt x="852" y="1850"/>
                    </a:lnTo>
                    <a:lnTo>
                      <a:pt x="284" y="3084"/>
                    </a:lnTo>
                    <a:lnTo>
                      <a:pt x="0" y="4934"/>
                    </a:lnTo>
                    <a:lnTo>
                      <a:pt x="0" y="6168"/>
                    </a:lnTo>
                    <a:lnTo>
                      <a:pt x="568" y="7401"/>
                    </a:lnTo>
                    <a:lnTo>
                      <a:pt x="852" y="9252"/>
                    </a:lnTo>
                    <a:lnTo>
                      <a:pt x="2556" y="12336"/>
                    </a:lnTo>
                    <a:lnTo>
                      <a:pt x="4545" y="15419"/>
                    </a:lnTo>
                    <a:lnTo>
                      <a:pt x="7107" y="17886"/>
                    </a:lnTo>
                    <a:lnTo>
                      <a:pt x="9948" y="19737"/>
                    </a:lnTo>
                    <a:lnTo>
                      <a:pt x="12788" y="21600"/>
                    </a:lnTo>
                    <a:lnTo>
                      <a:pt x="17339" y="21600"/>
                    </a:lnTo>
                    <a:lnTo>
                      <a:pt x="18759" y="20983"/>
                    </a:lnTo>
                    <a:lnTo>
                      <a:pt x="19896" y="19737"/>
                    </a:lnTo>
                    <a:lnTo>
                      <a:pt x="21032" y="17886"/>
                    </a:lnTo>
                    <a:lnTo>
                      <a:pt x="21316" y="16653"/>
                    </a:lnTo>
                    <a:lnTo>
                      <a:pt x="21600" y="14803"/>
                    </a:lnTo>
                    <a:lnTo>
                      <a:pt x="21316" y="13569"/>
                    </a:lnTo>
                    <a:lnTo>
                      <a:pt x="21032" y="11719"/>
                    </a:lnTo>
                    <a:lnTo>
                      <a:pt x="20464" y="9868"/>
                    </a:lnTo>
                    <a:lnTo>
                      <a:pt x="17055" y="6168"/>
                    </a:lnTo>
                    <a:lnTo>
                      <a:pt x="14209" y="3701"/>
                    </a:lnTo>
                    <a:lnTo>
                      <a:pt x="11084" y="1850"/>
                    </a:lnTo>
                    <a:lnTo>
                      <a:pt x="7675" y="617"/>
                    </a:lnTo>
                    <a:lnTo>
                      <a:pt x="482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3" name="Google Shape;3918;p59"/>
              <p:cNvSpPr/>
              <p:nvPr/>
            </p:nvSpPr>
            <p:spPr>
              <a:xfrm>
                <a:off x="2344055" y="704030"/>
                <a:ext cx="176015" cy="13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739" y="0"/>
                    </a:moveTo>
                    <a:lnTo>
                      <a:pt x="2633" y="696"/>
                    </a:lnTo>
                    <a:lnTo>
                      <a:pt x="1580" y="1393"/>
                    </a:lnTo>
                    <a:lnTo>
                      <a:pt x="527" y="2785"/>
                    </a:lnTo>
                    <a:lnTo>
                      <a:pt x="0" y="4192"/>
                    </a:lnTo>
                    <a:lnTo>
                      <a:pt x="0" y="7674"/>
                    </a:lnTo>
                    <a:lnTo>
                      <a:pt x="1053" y="10459"/>
                    </a:lnTo>
                    <a:lnTo>
                      <a:pt x="3159" y="13941"/>
                    </a:lnTo>
                    <a:lnTo>
                      <a:pt x="5792" y="16726"/>
                    </a:lnTo>
                    <a:lnTo>
                      <a:pt x="12111" y="20904"/>
                    </a:lnTo>
                    <a:lnTo>
                      <a:pt x="15808" y="21600"/>
                    </a:lnTo>
                    <a:lnTo>
                      <a:pt x="20547" y="19511"/>
                    </a:lnTo>
                    <a:lnTo>
                      <a:pt x="21073" y="18815"/>
                    </a:lnTo>
                    <a:lnTo>
                      <a:pt x="21600" y="17422"/>
                    </a:lnTo>
                    <a:lnTo>
                      <a:pt x="21600" y="16030"/>
                    </a:lnTo>
                    <a:lnTo>
                      <a:pt x="20547" y="12548"/>
                    </a:lnTo>
                    <a:lnTo>
                      <a:pt x="17914" y="9066"/>
                    </a:lnTo>
                    <a:lnTo>
                      <a:pt x="14744" y="5585"/>
                    </a:lnTo>
                    <a:lnTo>
                      <a:pt x="11584" y="2785"/>
                    </a:lnTo>
                    <a:lnTo>
                      <a:pt x="7898" y="696"/>
                    </a:lnTo>
                    <a:lnTo>
                      <a:pt x="473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4" name="Google Shape;3920;p59"/>
              <p:cNvSpPr/>
              <p:nvPr/>
            </p:nvSpPr>
            <p:spPr>
              <a:xfrm>
                <a:off x="1073248" y="1056045"/>
                <a:ext cx="145979" cy="210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6" y="0"/>
                    </a:moveTo>
                    <a:lnTo>
                      <a:pt x="13346" y="440"/>
                    </a:lnTo>
                    <a:lnTo>
                      <a:pt x="11442" y="1331"/>
                    </a:lnTo>
                    <a:lnTo>
                      <a:pt x="6997" y="3973"/>
                    </a:lnTo>
                    <a:lnTo>
                      <a:pt x="3809" y="7056"/>
                    </a:lnTo>
                    <a:lnTo>
                      <a:pt x="1270" y="10580"/>
                    </a:lnTo>
                    <a:lnTo>
                      <a:pt x="0" y="14103"/>
                    </a:lnTo>
                    <a:lnTo>
                      <a:pt x="0" y="15865"/>
                    </a:lnTo>
                    <a:lnTo>
                      <a:pt x="635" y="17627"/>
                    </a:lnTo>
                    <a:lnTo>
                      <a:pt x="1270" y="18957"/>
                    </a:lnTo>
                    <a:lnTo>
                      <a:pt x="2540" y="19838"/>
                    </a:lnTo>
                    <a:lnTo>
                      <a:pt x="4458" y="20719"/>
                    </a:lnTo>
                    <a:lnTo>
                      <a:pt x="6362" y="21600"/>
                    </a:lnTo>
                    <a:lnTo>
                      <a:pt x="7632" y="21600"/>
                    </a:lnTo>
                    <a:lnTo>
                      <a:pt x="10172" y="21160"/>
                    </a:lnTo>
                    <a:lnTo>
                      <a:pt x="12076" y="20719"/>
                    </a:lnTo>
                    <a:lnTo>
                      <a:pt x="13981" y="19398"/>
                    </a:lnTo>
                    <a:lnTo>
                      <a:pt x="15886" y="18067"/>
                    </a:lnTo>
                    <a:lnTo>
                      <a:pt x="19060" y="14544"/>
                    </a:lnTo>
                    <a:lnTo>
                      <a:pt x="20965" y="10580"/>
                    </a:lnTo>
                    <a:lnTo>
                      <a:pt x="21600" y="6616"/>
                    </a:lnTo>
                    <a:lnTo>
                      <a:pt x="21600" y="3092"/>
                    </a:lnTo>
                    <a:lnTo>
                      <a:pt x="20965" y="1771"/>
                    </a:lnTo>
                    <a:lnTo>
                      <a:pt x="20330" y="881"/>
                    </a:lnTo>
                    <a:lnTo>
                      <a:pt x="19060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5" name="Google Shape;3922;p59"/>
              <p:cNvSpPr/>
              <p:nvPr/>
            </p:nvSpPr>
            <p:spPr>
              <a:xfrm>
                <a:off x="1244971" y="1133366"/>
                <a:ext cx="103071" cy="14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05" y="0"/>
                    </a:moveTo>
                    <a:lnTo>
                      <a:pt x="10809" y="1270"/>
                    </a:lnTo>
                    <a:lnTo>
                      <a:pt x="7212" y="3809"/>
                    </a:lnTo>
                    <a:lnTo>
                      <a:pt x="3597" y="6984"/>
                    </a:lnTo>
                    <a:lnTo>
                      <a:pt x="899" y="10793"/>
                    </a:lnTo>
                    <a:lnTo>
                      <a:pt x="0" y="14603"/>
                    </a:lnTo>
                    <a:lnTo>
                      <a:pt x="0" y="17791"/>
                    </a:lnTo>
                    <a:lnTo>
                      <a:pt x="1798" y="20330"/>
                    </a:lnTo>
                    <a:lnTo>
                      <a:pt x="3597" y="20965"/>
                    </a:lnTo>
                    <a:lnTo>
                      <a:pt x="6313" y="21600"/>
                    </a:lnTo>
                    <a:lnTo>
                      <a:pt x="9910" y="21600"/>
                    </a:lnTo>
                    <a:lnTo>
                      <a:pt x="11709" y="20965"/>
                    </a:lnTo>
                    <a:lnTo>
                      <a:pt x="15305" y="18425"/>
                    </a:lnTo>
                    <a:lnTo>
                      <a:pt x="18902" y="14603"/>
                    </a:lnTo>
                    <a:lnTo>
                      <a:pt x="20701" y="10793"/>
                    </a:lnTo>
                    <a:lnTo>
                      <a:pt x="21600" y="6984"/>
                    </a:lnTo>
                    <a:lnTo>
                      <a:pt x="21600" y="3175"/>
                    </a:lnTo>
                    <a:lnTo>
                      <a:pt x="19802" y="635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998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87577" y="3702357"/>
            <a:ext cx="1900865" cy="1669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9" name="IMG_9933.png" descr="IMG_9933.png"/>
          <p:cNvPicPr>
            <a:picLocks noChangeAspect="1"/>
          </p:cNvPicPr>
          <p:nvPr/>
        </p:nvPicPr>
        <p:blipFill>
          <a:blip r:embed="rId3">
            <a:extLst/>
          </a:blip>
          <a:srcRect l="867" t="81173" r="867" b="6817"/>
          <a:stretch>
            <a:fillRect/>
          </a:stretch>
        </p:blipFill>
        <p:spPr>
          <a:xfrm>
            <a:off x="1838528" y="2527364"/>
            <a:ext cx="21799016" cy="1736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3362;p49"/>
          <p:cNvSpPr/>
          <p:nvPr/>
        </p:nvSpPr>
        <p:spPr>
          <a:xfrm>
            <a:off x="22707939" y="9688569"/>
            <a:ext cx="768424" cy="7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002" name="Google Shape;3362;p49"/>
          <p:cNvSpPr/>
          <p:nvPr/>
        </p:nvSpPr>
        <p:spPr>
          <a:xfrm>
            <a:off x="22463968" y="10599868"/>
            <a:ext cx="870609" cy="870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pic>
        <p:nvPicPr>
          <p:cNvPr id="1003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4" name="IMG_9933.png" descr="IMG_9933.png"/>
          <p:cNvPicPr>
            <a:picLocks noChangeAspect="1"/>
          </p:cNvPicPr>
          <p:nvPr/>
        </p:nvPicPr>
        <p:blipFill>
          <a:blip r:embed="rId3">
            <a:extLst/>
          </a:blip>
          <a:srcRect l="867" t="81173" r="867" b="6817"/>
          <a:stretch>
            <a:fillRect/>
          </a:stretch>
        </p:blipFill>
        <p:spPr>
          <a:xfrm>
            <a:off x="1758846" y="3118908"/>
            <a:ext cx="21799016" cy="1736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5" name="IMG_9939.png" descr="IMG_993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93705" y="5254557"/>
            <a:ext cx="12756173" cy="6038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4516;p67"/>
          <p:cNvGrpSpPr/>
          <p:nvPr/>
        </p:nvGrpSpPr>
        <p:grpSpPr>
          <a:xfrm>
            <a:off x="-435578" y="6858000"/>
            <a:ext cx="5987113" cy="8732292"/>
            <a:chOff x="0" y="0"/>
            <a:chExt cx="5987112" cy="8732291"/>
          </a:xfrm>
        </p:grpSpPr>
        <p:sp>
          <p:nvSpPr>
            <p:cNvPr id="1007" name="Google Shape;4517;p67"/>
            <p:cNvSpPr/>
            <p:nvPr/>
          </p:nvSpPr>
          <p:spPr>
            <a:xfrm rot="20988375">
              <a:off x="84256" y="6137936"/>
              <a:ext cx="3091523" cy="1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0" y="0"/>
                  </a:moveTo>
                  <a:lnTo>
                    <a:pt x="13740" y="1963"/>
                  </a:lnTo>
                  <a:lnTo>
                    <a:pt x="13021" y="3624"/>
                  </a:lnTo>
                  <a:lnTo>
                    <a:pt x="12301" y="5137"/>
                  </a:lnTo>
                  <a:lnTo>
                    <a:pt x="11640" y="6495"/>
                  </a:lnTo>
                  <a:lnTo>
                    <a:pt x="10981" y="7552"/>
                  </a:lnTo>
                  <a:lnTo>
                    <a:pt x="10381" y="8609"/>
                  </a:lnTo>
                  <a:lnTo>
                    <a:pt x="9780" y="9364"/>
                  </a:lnTo>
                  <a:lnTo>
                    <a:pt x="9180" y="9968"/>
                  </a:lnTo>
                  <a:lnTo>
                    <a:pt x="8640" y="10421"/>
                  </a:lnTo>
                  <a:lnTo>
                    <a:pt x="8101" y="10877"/>
                  </a:lnTo>
                  <a:lnTo>
                    <a:pt x="7561" y="11028"/>
                  </a:lnTo>
                  <a:lnTo>
                    <a:pt x="7080" y="11179"/>
                  </a:lnTo>
                  <a:lnTo>
                    <a:pt x="6181" y="11179"/>
                  </a:lnTo>
                  <a:lnTo>
                    <a:pt x="5341" y="10726"/>
                  </a:lnTo>
                  <a:lnTo>
                    <a:pt x="4620" y="9968"/>
                  </a:lnTo>
                  <a:lnTo>
                    <a:pt x="4020" y="9213"/>
                  </a:lnTo>
                  <a:lnTo>
                    <a:pt x="3481" y="8307"/>
                  </a:lnTo>
                  <a:lnTo>
                    <a:pt x="3061" y="7250"/>
                  </a:lnTo>
                  <a:lnTo>
                    <a:pt x="2701" y="6495"/>
                  </a:lnTo>
                  <a:lnTo>
                    <a:pt x="2460" y="5740"/>
                  </a:lnTo>
                  <a:lnTo>
                    <a:pt x="2280" y="4986"/>
                  </a:lnTo>
                  <a:lnTo>
                    <a:pt x="0" y="21600"/>
                  </a:lnTo>
                  <a:lnTo>
                    <a:pt x="2040" y="14350"/>
                  </a:lnTo>
                  <a:lnTo>
                    <a:pt x="2100" y="14652"/>
                  </a:lnTo>
                  <a:lnTo>
                    <a:pt x="2400" y="15407"/>
                  </a:lnTo>
                  <a:lnTo>
                    <a:pt x="2881" y="16463"/>
                  </a:lnTo>
                  <a:lnTo>
                    <a:pt x="3601" y="17674"/>
                  </a:lnTo>
                  <a:lnTo>
                    <a:pt x="4080" y="18278"/>
                  </a:lnTo>
                  <a:lnTo>
                    <a:pt x="4620" y="18882"/>
                  </a:lnTo>
                  <a:lnTo>
                    <a:pt x="5221" y="19335"/>
                  </a:lnTo>
                  <a:lnTo>
                    <a:pt x="5941" y="19788"/>
                  </a:lnTo>
                  <a:lnTo>
                    <a:pt x="6720" y="20241"/>
                  </a:lnTo>
                  <a:lnTo>
                    <a:pt x="7621" y="20543"/>
                  </a:lnTo>
                  <a:lnTo>
                    <a:pt x="8581" y="20694"/>
                  </a:lnTo>
                  <a:lnTo>
                    <a:pt x="9660" y="20694"/>
                  </a:lnTo>
                  <a:lnTo>
                    <a:pt x="10201" y="20543"/>
                  </a:lnTo>
                  <a:lnTo>
                    <a:pt x="10741" y="20392"/>
                  </a:lnTo>
                  <a:lnTo>
                    <a:pt x="11340" y="20090"/>
                  </a:lnTo>
                  <a:lnTo>
                    <a:pt x="11880" y="19637"/>
                  </a:lnTo>
                  <a:lnTo>
                    <a:pt x="12961" y="18580"/>
                  </a:lnTo>
                  <a:lnTo>
                    <a:pt x="14040" y="17221"/>
                  </a:lnTo>
                  <a:lnTo>
                    <a:pt x="15061" y="15709"/>
                  </a:lnTo>
                  <a:lnTo>
                    <a:pt x="16080" y="14048"/>
                  </a:lnTo>
                  <a:lnTo>
                    <a:pt x="16981" y="12236"/>
                  </a:lnTo>
                  <a:lnTo>
                    <a:pt x="17881" y="10421"/>
                  </a:lnTo>
                  <a:lnTo>
                    <a:pt x="18660" y="8458"/>
                  </a:lnTo>
                  <a:lnTo>
                    <a:pt x="19441" y="6797"/>
                  </a:lnTo>
                  <a:lnTo>
                    <a:pt x="20581" y="3624"/>
                  </a:lnTo>
                  <a:lnTo>
                    <a:pt x="21360" y="1359"/>
                  </a:lnTo>
                  <a:lnTo>
                    <a:pt x="21600" y="453"/>
                  </a:lnTo>
                  <a:lnTo>
                    <a:pt x="1446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4519;p67"/>
            <p:cNvSpPr/>
            <p:nvPr/>
          </p:nvSpPr>
          <p:spPr>
            <a:xfrm rot="20988375">
              <a:off x="1259645" y="6761843"/>
              <a:ext cx="437918" cy="5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1" y="21600"/>
                  </a:moveTo>
                  <a:close/>
                  <a:moveTo>
                    <a:pt x="13124" y="21600"/>
                  </a:moveTo>
                  <a:lnTo>
                    <a:pt x="12701" y="21600"/>
                  </a:lnTo>
                  <a:lnTo>
                    <a:pt x="13124" y="21600"/>
                  </a:lnTo>
                  <a:close/>
                  <a:moveTo>
                    <a:pt x="13124" y="21600"/>
                  </a:moveTo>
                  <a:close/>
                  <a:moveTo>
                    <a:pt x="13124" y="21600"/>
                  </a:moveTo>
                  <a:close/>
                  <a:moveTo>
                    <a:pt x="13547" y="21600"/>
                  </a:moveTo>
                  <a:close/>
                  <a:moveTo>
                    <a:pt x="13547" y="21600"/>
                  </a:moveTo>
                  <a:close/>
                  <a:moveTo>
                    <a:pt x="13980" y="21600"/>
                  </a:moveTo>
                  <a:close/>
                  <a:moveTo>
                    <a:pt x="13980" y="21600"/>
                  </a:moveTo>
                  <a:close/>
                  <a:moveTo>
                    <a:pt x="14403" y="21600"/>
                  </a:moveTo>
                  <a:close/>
                  <a:moveTo>
                    <a:pt x="17790" y="21600"/>
                  </a:moveTo>
                  <a:close/>
                  <a:moveTo>
                    <a:pt x="18213" y="21278"/>
                  </a:moveTo>
                  <a:close/>
                  <a:moveTo>
                    <a:pt x="19060" y="21278"/>
                  </a:moveTo>
                  <a:close/>
                  <a:moveTo>
                    <a:pt x="19060" y="21278"/>
                  </a:moveTo>
                  <a:close/>
                  <a:moveTo>
                    <a:pt x="19483" y="21278"/>
                  </a:moveTo>
                  <a:close/>
                  <a:moveTo>
                    <a:pt x="19483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20330" y="21278"/>
                  </a:moveTo>
                  <a:close/>
                  <a:moveTo>
                    <a:pt x="20330" y="21278"/>
                  </a:moveTo>
                  <a:close/>
                  <a:moveTo>
                    <a:pt x="20753" y="21278"/>
                  </a:moveTo>
                  <a:close/>
                  <a:moveTo>
                    <a:pt x="20753" y="20956"/>
                  </a:moveTo>
                  <a:close/>
                  <a:moveTo>
                    <a:pt x="20753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600" y="20956"/>
                  </a:moveTo>
                  <a:close/>
                  <a:moveTo>
                    <a:pt x="6350" y="0"/>
                  </a:moveTo>
                  <a:lnTo>
                    <a:pt x="0" y="97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BB5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4548;p67"/>
            <p:cNvSpPr/>
            <p:nvPr/>
          </p:nvSpPr>
          <p:spPr>
            <a:xfrm rot="20988375">
              <a:off x="1260405" y="6761775"/>
              <a:ext cx="437917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0" y="0"/>
                  </a:moveTo>
                  <a:lnTo>
                    <a:pt x="0" y="959"/>
                  </a:lnTo>
                  <a:lnTo>
                    <a:pt x="5927" y="11435"/>
                  </a:lnTo>
                  <a:lnTo>
                    <a:pt x="8890" y="16521"/>
                  </a:lnTo>
                  <a:lnTo>
                    <a:pt x="11854" y="21600"/>
                  </a:lnTo>
                  <a:lnTo>
                    <a:pt x="12701" y="21600"/>
                  </a:lnTo>
                  <a:lnTo>
                    <a:pt x="12701" y="21283"/>
                  </a:lnTo>
                  <a:lnTo>
                    <a:pt x="17790" y="21283"/>
                  </a:lnTo>
                  <a:lnTo>
                    <a:pt x="18213" y="20965"/>
                  </a:lnTo>
                  <a:lnTo>
                    <a:pt x="20753" y="20965"/>
                  </a:lnTo>
                  <a:lnTo>
                    <a:pt x="20753" y="20648"/>
                  </a:lnTo>
                  <a:lnTo>
                    <a:pt x="21600" y="2064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4550;p67"/>
            <p:cNvSpPr/>
            <p:nvPr/>
          </p:nvSpPr>
          <p:spPr>
            <a:xfrm rot="20988375">
              <a:off x="113652" y="6634229"/>
              <a:ext cx="498178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1" y="0"/>
                  </a:moveTo>
                  <a:lnTo>
                    <a:pt x="5962" y="10896"/>
                  </a:lnTo>
                  <a:lnTo>
                    <a:pt x="1489" y="18221"/>
                  </a:lnTo>
                  <a:lnTo>
                    <a:pt x="0" y="20661"/>
                  </a:lnTo>
                  <a:lnTo>
                    <a:pt x="0" y="21600"/>
                  </a:lnTo>
                  <a:lnTo>
                    <a:pt x="744" y="21412"/>
                  </a:lnTo>
                  <a:lnTo>
                    <a:pt x="2233" y="20661"/>
                  </a:lnTo>
                  <a:lnTo>
                    <a:pt x="6334" y="18596"/>
                  </a:lnTo>
                  <a:lnTo>
                    <a:pt x="10800" y="15968"/>
                  </a:lnTo>
                  <a:lnTo>
                    <a:pt x="12289" y="14838"/>
                  </a:lnTo>
                  <a:lnTo>
                    <a:pt x="13033" y="14087"/>
                  </a:lnTo>
                  <a:lnTo>
                    <a:pt x="13777" y="15405"/>
                  </a:lnTo>
                  <a:lnTo>
                    <a:pt x="14521" y="16344"/>
                  </a:lnTo>
                  <a:lnTo>
                    <a:pt x="15266" y="16531"/>
                  </a:lnTo>
                  <a:lnTo>
                    <a:pt x="16010" y="16531"/>
                  </a:lnTo>
                  <a:lnTo>
                    <a:pt x="17879" y="15968"/>
                  </a:lnTo>
                  <a:lnTo>
                    <a:pt x="20111" y="15030"/>
                  </a:lnTo>
                  <a:lnTo>
                    <a:pt x="20856" y="14463"/>
                  </a:lnTo>
                  <a:lnTo>
                    <a:pt x="21600" y="13712"/>
                  </a:lnTo>
                  <a:lnTo>
                    <a:pt x="21600" y="12398"/>
                  </a:lnTo>
                  <a:lnTo>
                    <a:pt x="20856" y="11834"/>
                  </a:lnTo>
                  <a:lnTo>
                    <a:pt x="20111" y="11459"/>
                  </a:lnTo>
                  <a:lnTo>
                    <a:pt x="18251" y="10708"/>
                  </a:lnTo>
                  <a:lnTo>
                    <a:pt x="16382" y="10333"/>
                  </a:lnTo>
                  <a:lnTo>
                    <a:pt x="15638" y="10333"/>
                  </a:lnTo>
                  <a:lnTo>
                    <a:pt x="18995" y="6387"/>
                  </a:lnTo>
                  <a:lnTo>
                    <a:pt x="20856" y="3758"/>
                  </a:lnTo>
                  <a:lnTo>
                    <a:pt x="21600" y="2820"/>
                  </a:lnTo>
                  <a:lnTo>
                    <a:pt x="21600" y="2257"/>
                  </a:lnTo>
                  <a:lnTo>
                    <a:pt x="20111" y="1693"/>
                  </a:lnTo>
                  <a:lnTo>
                    <a:pt x="17126" y="943"/>
                  </a:lnTo>
                  <a:lnTo>
                    <a:pt x="14149" y="19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1" name="Google Shape;4551;p67"/>
            <p:cNvSpPr/>
            <p:nvPr/>
          </p:nvSpPr>
          <p:spPr>
            <a:xfrm rot="20988375">
              <a:off x="1756582" y="5700776"/>
              <a:ext cx="2035266" cy="284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851" y="4634"/>
                  </a:lnTo>
                  <a:lnTo>
                    <a:pt x="12943" y="5742"/>
                  </a:lnTo>
                  <a:lnTo>
                    <a:pt x="12943" y="6787"/>
                  </a:lnTo>
                  <a:lnTo>
                    <a:pt x="12760" y="7766"/>
                  </a:lnTo>
                  <a:lnTo>
                    <a:pt x="12669" y="8614"/>
                  </a:lnTo>
                  <a:lnTo>
                    <a:pt x="12394" y="9463"/>
                  </a:lnTo>
                  <a:lnTo>
                    <a:pt x="12121" y="10180"/>
                  </a:lnTo>
                  <a:lnTo>
                    <a:pt x="11756" y="10833"/>
                  </a:lnTo>
                  <a:lnTo>
                    <a:pt x="11301" y="11420"/>
                  </a:lnTo>
                  <a:lnTo>
                    <a:pt x="10846" y="12008"/>
                  </a:lnTo>
                  <a:lnTo>
                    <a:pt x="10390" y="12465"/>
                  </a:lnTo>
                  <a:lnTo>
                    <a:pt x="9297" y="13247"/>
                  </a:lnTo>
                  <a:lnTo>
                    <a:pt x="8749" y="13573"/>
                  </a:lnTo>
                  <a:lnTo>
                    <a:pt x="8111" y="13834"/>
                  </a:lnTo>
                  <a:lnTo>
                    <a:pt x="6836" y="14226"/>
                  </a:lnTo>
                  <a:lnTo>
                    <a:pt x="5651" y="14488"/>
                  </a:lnTo>
                  <a:lnTo>
                    <a:pt x="4374" y="14618"/>
                  </a:lnTo>
                  <a:lnTo>
                    <a:pt x="3281" y="14684"/>
                  </a:lnTo>
                  <a:lnTo>
                    <a:pt x="2188" y="14684"/>
                  </a:lnTo>
                  <a:lnTo>
                    <a:pt x="1366" y="14618"/>
                  </a:lnTo>
                  <a:lnTo>
                    <a:pt x="638" y="14553"/>
                  </a:lnTo>
                  <a:lnTo>
                    <a:pt x="0" y="14423"/>
                  </a:lnTo>
                  <a:lnTo>
                    <a:pt x="3463" y="21600"/>
                  </a:lnTo>
                  <a:lnTo>
                    <a:pt x="3190" y="18729"/>
                  </a:lnTo>
                  <a:lnTo>
                    <a:pt x="4101" y="18729"/>
                  </a:lnTo>
                  <a:lnTo>
                    <a:pt x="5287" y="18664"/>
                  </a:lnTo>
                  <a:lnTo>
                    <a:pt x="6653" y="18533"/>
                  </a:lnTo>
                  <a:lnTo>
                    <a:pt x="8384" y="18272"/>
                  </a:lnTo>
                  <a:lnTo>
                    <a:pt x="10299" y="17816"/>
                  </a:lnTo>
                  <a:lnTo>
                    <a:pt x="11392" y="17490"/>
                  </a:lnTo>
                  <a:lnTo>
                    <a:pt x="12394" y="17163"/>
                  </a:lnTo>
                  <a:lnTo>
                    <a:pt x="13489" y="16771"/>
                  </a:lnTo>
                  <a:lnTo>
                    <a:pt x="14582" y="16314"/>
                  </a:lnTo>
                  <a:lnTo>
                    <a:pt x="15857" y="15531"/>
                  </a:lnTo>
                  <a:lnTo>
                    <a:pt x="16497" y="15075"/>
                  </a:lnTo>
                  <a:lnTo>
                    <a:pt x="17044" y="14553"/>
                  </a:lnTo>
                  <a:lnTo>
                    <a:pt x="17499" y="14030"/>
                  </a:lnTo>
                  <a:lnTo>
                    <a:pt x="18046" y="13443"/>
                  </a:lnTo>
                  <a:lnTo>
                    <a:pt x="18865" y="12204"/>
                  </a:lnTo>
                  <a:lnTo>
                    <a:pt x="19594" y="10898"/>
                  </a:lnTo>
                  <a:lnTo>
                    <a:pt x="20143" y="9528"/>
                  </a:lnTo>
                  <a:lnTo>
                    <a:pt x="20598" y="8157"/>
                  </a:lnTo>
                  <a:lnTo>
                    <a:pt x="20962" y="6787"/>
                  </a:lnTo>
                  <a:lnTo>
                    <a:pt x="21236" y="5482"/>
                  </a:lnTo>
                  <a:lnTo>
                    <a:pt x="21418" y="4177"/>
                  </a:lnTo>
                  <a:lnTo>
                    <a:pt x="21600" y="20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14" name="Google Shape;4553;p67"/>
            <p:cNvGrpSpPr/>
            <p:nvPr/>
          </p:nvGrpSpPr>
          <p:grpSpPr>
            <a:xfrm>
              <a:off x="2710610" y="7259275"/>
              <a:ext cx="125677" cy="153391"/>
              <a:chOff x="0" y="0"/>
              <a:chExt cx="125675" cy="153389"/>
            </a:xfrm>
          </p:grpSpPr>
          <p:sp>
            <p:nvSpPr>
              <p:cNvPr id="1012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15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3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12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15" name="Google Shape;4555;p67"/>
            <p:cNvSpPr/>
            <p:nvPr/>
          </p:nvSpPr>
          <p:spPr>
            <a:xfrm rot="20988375">
              <a:off x="2738704" y="7206066"/>
              <a:ext cx="772837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9" y="0"/>
                  </a:moveTo>
                  <a:lnTo>
                    <a:pt x="1439" y="4318"/>
                  </a:lnTo>
                  <a:lnTo>
                    <a:pt x="0" y="7676"/>
                  </a:lnTo>
                  <a:lnTo>
                    <a:pt x="9121" y="14873"/>
                  </a:lnTo>
                  <a:lnTo>
                    <a:pt x="18242" y="21600"/>
                  </a:lnTo>
                  <a:lnTo>
                    <a:pt x="19921" y="16312"/>
                  </a:lnTo>
                  <a:lnTo>
                    <a:pt x="21600" y="11035"/>
                  </a:lnTo>
                  <a:lnTo>
                    <a:pt x="287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4557;p67"/>
            <p:cNvSpPr/>
            <p:nvPr/>
          </p:nvSpPr>
          <p:spPr>
            <a:xfrm rot="20988375">
              <a:off x="1901620" y="7686064"/>
              <a:ext cx="558259" cy="10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4" y="0"/>
                  </a:moveTo>
                  <a:lnTo>
                    <a:pt x="3985" y="185"/>
                  </a:lnTo>
                  <a:lnTo>
                    <a:pt x="1328" y="557"/>
                  </a:lnTo>
                  <a:lnTo>
                    <a:pt x="332" y="742"/>
                  </a:lnTo>
                  <a:lnTo>
                    <a:pt x="0" y="926"/>
                  </a:lnTo>
                  <a:lnTo>
                    <a:pt x="6974" y="11448"/>
                  </a:lnTo>
                  <a:lnTo>
                    <a:pt x="11630" y="18463"/>
                  </a:lnTo>
                  <a:lnTo>
                    <a:pt x="13623" y="20677"/>
                  </a:lnTo>
                  <a:lnTo>
                    <a:pt x="14287" y="21600"/>
                  </a:lnTo>
                  <a:lnTo>
                    <a:pt x="14619" y="21046"/>
                  </a:lnTo>
                  <a:lnTo>
                    <a:pt x="14951" y="20124"/>
                  </a:lnTo>
                  <a:lnTo>
                    <a:pt x="15615" y="17172"/>
                  </a:lnTo>
                  <a:lnTo>
                    <a:pt x="15947" y="13846"/>
                  </a:lnTo>
                  <a:lnTo>
                    <a:pt x="15615" y="12555"/>
                  </a:lnTo>
                  <a:lnTo>
                    <a:pt x="15283" y="11817"/>
                  </a:lnTo>
                  <a:lnTo>
                    <a:pt x="17276" y="12555"/>
                  </a:lnTo>
                  <a:lnTo>
                    <a:pt x="18936" y="12924"/>
                  </a:lnTo>
                  <a:lnTo>
                    <a:pt x="19601" y="12924"/>
                  </a:lnTo>
                  <a:lnTo>
                    <a:pt x="20265" y="12739"/>
                  </a:lnTo>
                  <a:lnTo>
                    <a:pt x="20936" y="11817"/>
                  </a:lnTo>
                  <a:lnTo>
                    <a:pt x="21600" y="10341"/>
                  </a:lnTo>
                  <a:lnTo>
                    <a:pt x="21268" y="9603"/>
                  </a:lnTo>
                  <a:lnTo>
                    <a:pt x="21268" y="8864"/>
                  </a:lnTo>
                  <a:lnTo>
                    <a:pt x="20604" y="8311"/>
                  </a:lnTo>
                  <a:lnTo>
                    <a:pt x="19601" y="7942"/>
                  </a:lnTo>
                  <a:lnTo>
                    <a:pt x="18604" y="7573"/>
                  </a:lnTo>
                  <a:lnTo>
                    <a:pt x="15615" y="7573"/>
                  </a:lnTo>
                  <a:lnTo>
                    <a:pt x="13955" y="7757"/>
                  </a:lnTo>
                  <a:lnTo>
                    <a:pt x="13291" y="7942"/>
                  </a:lnTo>
                  <a:lnTo>
                    <a:pt x="11298" y="4063"/>
                  </a:lnTo>
                  <a:lnTo>
                    <a:pt x="9970" y="1295"/>
                  </a:lnTo>
                  <a:lnTo>
                    <a:pt x="9306" y="373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4558;p67"/>
            <p:cNvSpPr/>
            <p:nvPr/>
          </p:nvSpPr>
          <p:spPr>
            <a:xfrm rot="20988375">
              <a:off x="1293206" y="5981845"/>
              <a:ext cx="2438850" cy="1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7" y="0"/>
                  </a:moveTo>
                  <a:lnTo>
                    <a:pt x="3498" y="4297"/>
                  </a:lnTo>
                  <a:lnTo>
                    <a:pt x="0" y="6682"/>
                  </a:lnTo>
                  <a:lnTo>
                    <a:pt x="3574" y="17065"/>
                  </a:lnTo>
                  <a:lnTo>
                    <a:pt x="4944" y="16230"/>
                  </a:lnTo>
                  <a:lnTo>
                    <a:pt x="6389" y="15156"/>
                  </a:lnTo>
                  <a:lnTo>
                    <a:pt x="7911" y="13963"/>
                  </a:lnTo>
                  <a:lnTo>
                    <a:pt x="9279" y="12649"/>
                  </a:lnTo>
                  <a:lnTo>
                    <a:pt x="11485" y="10502"/>
                  </a:lnTo>
                  <a:lnTo>
                    <a:pt x="12321" y="9548"/>
                  </a:lnTo>
                  <a:lnTo>
                    <a:pt x="13233" y="9070"/>
                  </a:lnTo>
                  <a:lnTo>
                    <a:pt x="11713" y="18022"/>
                  </a:lnTo>
                  <a:lnTo>
                    <a:pt x="19698" y="21600"/>
                  </a:lnTo>
                  <a:lnTo>
                    <a:pt x="20004" y="20526"/>
                  </a:lnTo>
                  <a:lnTo>
                    <a:pt x="20308" y="19334"/>
                  </a:lnTo>
                  <a:lnTo>
                    <a:pt x="20764" y="16826"/>
                  </a:lnTo>
                  <a:lnTo>
                    <a:pt x="21068" y="14202"/>
                  </a:lnTo>
                  <a:lnTo>
                    <a:pt x="21296" y="11695"/>
                  </a:lnTo>
                  <a:lnTo>
                    <a:pt x="21448" y="9428"/>
                  </a:lnTo>
                  <a:lnTo>
                    <a:pt x="21600" y="7637"/>
                  </a:lnTo>
                  <a:lnTo>
                    <a:pt x="21600" y="5967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4560;p67"/>
            <p:cNvSpPr/>
            <p:nvPr/>
          </p:nvSpPr>
          <p:spPr>
            <a:xfrm rot="20988375">
              <a:off x="3048394" y="3271754"/>
              <a:ext cx="2584942" cy="164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lnTo>
                    <a:pt x="16863" y="3280"/>
                  </a:lnTo>
                  <a:lnTo>
                    <a:pt x="14639" y="5993"/>
                  </a:lnTo>
                  <a:lnTo>
                    <a:pt x="12702" y="8256"/>
                  </a:lnTo>
                  <a:lnTo>
                    <a:pt x="10908" y="9951"/>
                  </a:lnTo>
                  <a:lnTo>
                    <a:pt x="9330" y="11307"/>
                  </a:lnTo>
                  <a:lnTo>
                    <a:pt x="7894" y="12327"/>
                  </a:lnTo>
                  <a:lnTo>
                    <a:pt x="6675" y="13005"/>
                  </a:lnTo>
                  <a:lnTo>
                    <a:pt x="5669" y="13457"/>
                  </a:lnTo>
                  <a:lnTo>
                    <a:pt x="4737" y="13570"/>
                  </a:lnTo>
                  <a:lnTo>
                    <a:pt x="4019" y="13570"/>
                  </a:lnTo>
                  <a:lnTo>
                    <a:pt x="3446" y="13457"/>
                  </a:lnTo>
                  <a:lnTo>
                    <a:pt x="3014" y="13231"/>
                  </a:lnTo>
                  <a:lnTo>
                    <a:pt x="2655" y="13005"/>
                  </a:lnTo>
                  <a:lnTo>
                    <a:pt x="2225" y="12553"/>
                  </a:lnTo>
                  <a:lnTo>
                    <a:pt x="0" y="20580"/>
                  </a:lnTo>
                  <a:lnTo>
                    <a:pt x="1221" y="21035"/>
                  </a:lnTo>
                  <a:lnTo>
                    <a:pt x="2440" y="21374"/>
                  </a:lnTo>
                  <a:lnTo>
                    <a:pt x="3661" y="21600"/>
                  </a:lnTo>
                  <a:lnTo>
                    <a:pt x="4808" y="21600"/>
                  </a:lnTo>
                  <a:lnTo>
                    <a:pt x="5956" y="21487"/>
                  </a:lnTo>
                  <a:lnTo>
                    <a:pt x="7033" y="21261"/>
                  </a:lnTo>
                  <a:lnTo>
                    <a:pt x="8109" y="20919"/>
                  </a:lnTo>
                  <a:lnTo>
                    <a:pt x="9115" y="20467"/>
                  </a:lnTo>
                  <a:lnTo>
                    <a:pt x="10047" y="20015"/>
                  </a:lnTo>
                  <a:lnTo>
                    <a:pt x="10979" y="19337"/>
                  </a:lnTo>
                  <a:lnTo>
                    <a:pt x="11913" y="18659"/>
                  </a:lnTo>
                  <a:lnTo>
                    <a:pt x="13634" y="17077"/>
                  </a:lnTo>
                  <a:lnTo>
                    <a:pt x="14423" y="16170"/>
                  </a:lnTo>
                  <a:lnTo>
                    <a:pt x="15859" y="14362"/>
                  </a:lnTo>
                  <a:lnTo>
                    <a:pt x="17150" y="12440"/>
                  </a:lnTo>
                  <a:lnTo>
                    <a:pt x="18299" y="10516"/>
                  </a:lnTo>
                  <a:lnTo>
                    <a:pt x="19303" y="8708"/>
                  </a:lnTo>
                  <a:lnTo>
                    <a:pt x="20092" y="7010"/>
                  </a:lnTo>
                  <a:lnTo>
                    <a:pt x="20739" y="5654"/>
                  </a:lnTo>
                  <a:lnTo>
                    <a:pt x="21170" y="4523"/>
                  </a:lnTo>
                  <a:lnTo>
                    <a:pt x="21600" y="350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21" name="Google Shape;4562;p67"/>
            <p:cNvGrpSpPr/>
            <p:nvPr/>
          </p:nvGrpSpPr>
          <p:grpSpPr>
            <a:xfrm>
              <a:off x="3964507" y="4218411"/>
              <a:ext cx="132945" cy="85134"/>
              <a:chOff x="0" y="0"/>
              <a:chExt cx="132944" cy="85132"/>
            </a:xfrm>
          </p:grpSpPr>
          <p:sp>
            <p:nvSpPr>
              <p:cNvPr id="1019" name="خط"/>
              <p:cNvSpPr/>
              <p:nvPr/>
            </p:nvSpPr>
            <p:spPr>
              <a:xfrm flipH="1">
                <a:off x="0" y="-1"/>
                <a:ext cx="132945" cy="8513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0" name="خط"/>
              <p:cNvSpPr/>
              <p:nvPr/>
            </p:nvSpPr>
            <p:spPr>
              <a:xfrm flipV="1">
                <a:off x="0" y="0"/>
                <a:ext cx="132945" cy="851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22" name="Google Shape;4564;p67"/>
            <p:cNvSpPr/>
            <p:nvPr/>
          </p:nvSpPr>
          <p:spPr>
            <a:xfrm rot="20988375">
              <a:off x="4014258" y="4225832"/>
              <a:ext cx="145914" cy="69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71"/>
                  </a:lnTo>
                  <a:lnTo>
                    <a:pt x="5082" y="21600"/>
                  </a:lnTo>
                  <a:lnTo>
                    <a:pt x="19059" y="210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4566;p67"/>
            <p:cNvSpPr/>
            <p:nvPr/>
          </p:nvSpPr>
          <p:spPr>
            <a:xfrm rot="20988375">
              <a:off x="3140107" y="4295054"/>
              <a:ext cx="953260" cy="9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3" y="0"/>
                  </a:moveTo>
                  <a:lnTo>
                    <a:pt x="16734" y="389"/>
                  </a:lnTo>
                  <a:lnTo>
                    <a:pt x="13233" y="389"/>
                  </a:lnTo>
                  <a:lnTo>
                    <a:pt x="6811" y="588"/>
                  </a:lnTo>
                  <a:lnTo>
                    <a:pt x="2143" y="389"/>
                  </a:lnTo>
                  <a:lnTo>
                    <a:pt x="0" y="194"/>
                  </a:lnTo>
                  <a:lnTo>
                    <a:pt x="2727" y="9732"/>
                  </a:lnTo>
                  <a:lnTo>
                    <a:pt x="4477" y="16349"/>
                  </a:lnTo>
                  <a:lnTo>
                    <a:pt x="5255" y="18683"/>
                  </a:lnTo>
                  <a:lnTo>
                    <a:pt x="5644" y="19655"/>
                  </a:lnTo>
                  <a:lnTo>
                    <a:pt x="6617" y="20044"/>
                  </a:lnTo>
                  <a:lnTo>
                    <a:pt x="8561" y="20239"/>
                  </a:lnTo>
                  <a:lnTo>
                    <a:pt x="13817" y="20822"/>
                  </a:lnTo>
                  <a:lnTo>
                    <a:pt x="21600" y="21600"/>
                  </a:lnTo>
                  <a:lnTo>
                    <a:pt x="20433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4" name="Google Shape;4568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5" name="Google Shape;4570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6" name="Google Shape;4572;p67"/>
            <p:cNvSpPr/>
            <p:nvPr/>
          </p:nvSpPr>
          <p:spPr>
            <a:xfrm rot="20988375">
              <a:off x="3992174" y="4219057"/>
              <a:ext cx="94415" cy="9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lnTo>
                    <a:pt x="0" y="194"/>
                  </a:lnTo>
                  <a:lnTo>
                    <a:pt x="0" y="21406"/>
                  </a:lnTo>
                  <a:lnTo>
                    <a:pt x="21600" y="21600"/>
                  </a:lnTo>
                  <a:lnTo>
                    <a:pt x="17673" y="16154"/>
                  </a:lnTo>
                  <a:lnTo>
                    <a:pt x="9818" y="1754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7" name="Google Shape;4574;p67"/>
            <p:cNvSpPr/>
            <p:nvPr/>
          </p:nvSpPr>
          <p:spPr>
            <a:xfrm rot="20988375">
              <a:off x="3413995" y="4301572"/>
              <a:ext cx="523927" cy="91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6"/>
                  </a:moveTo>
                  <a:lnTo>
                    <a:pt x="1062" y="811"/>
                  </a:lnTo>
                  <a:lnTo>
                    <a:pt x="2123" y="1618"/>
                  </a:lnTo>
                  <a:lnTo>
                    <a:pt x="3892" y="3434"/>
                  </a:lnTo>
                  <a:lnTo>
                    <a:pt x="5308" y="5855"/>
                  </a:lnTo>
                  <a:lnTo>
                    <a:pt x="6377" y="8482"/>
                  </a:lnTo>
                  <a:lnTo>
                    <a:pt x="7085" y="11306"/>
                  </a:lnTo>
                  <a:lnTo>
                    <a:pt x="7792" y="14333"/>
                  </a:lnTo>
                  <a:lnTo>
                    <a:pt x="7792" y="20793"/>
                  </a:lnTo>
                  <a:lnTo>
                    <a:pt x="9208" y="20877"/>
                  </a:lnTo>
                  <a:lnTo>
                    <a:pt x="9915" y="206"/>
                  </a:lnTo>
                  <a:close/>
                  <a:moveTo>
                    <a:pt x="9208" y="20877"/>
                  </a:moveTo>
                  <a:lnTo>
                    <a:pt x="9208" y="20995"/>
                  </a:lnTo>
                  <a:lnTo>
                    <a:pt x="16285" y="21398"/>
                  </a:lnTo>
                  <a:lnTo>
                    <a:pt x="16277" y="21289"/>
                  </a:lnTo>
                  <a:lnTo>
                    <a:pt x="9208" y="20877"/>
                  </a:lnTo>
                  <a:close/>
                  <a:moveTo>
                    <a:pt x="14869" y="0"/>
                  </a:moveTo>
                  <a:lnTo>
                    <a:pt x="16277" y="21289"/>
                  </a:lnTo>
                  <a:lnTo>
                    <a:pt x="20885" y="21558"/>
                  </a:lnTo>
                  <a:lnTo>
                    <a:pt x="17700" y="0"/>
                  </a:lnTo>
                  <a:close/>
                  <a:moveTo>
                    <a:pt x="20885" y="21558"/>
                  </a:moveTo>
                  <a:lnTo>
                    <a:pt x="20892" y="21600"/>
                  </a:lnTo>
                  <a:lnTo>
                    <a:pt x="21600" y="21600"/>
                  </a:lnTo>
                  <a:lnTo>
                    <a:pt x="20885" y="21558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8" name="Google Shape;4577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15607" y="21402"/>
                  </a:lnTo>
                  <a:lnTo>
                    <a:pt x="1920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9" name="Google Shape;4579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0" name="Google Shape;4581;p67"/>
            <p:cNvSpPr/>
            <p:nvPr/>
          </p:nvSpPr>
          <p:spPr>
            <a:xfrm rot="20988375">
              <a:off x="5007534" y="2498165"/>
              <a:ext cx="901583" cy="96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8" y="0"/>
                  </a:moveTo>
                  <a:lnTo>
                    <a:pt x="11931" y="385"/>
                  </a:lnTo>
                  <a:lnTo>
                    <a:pt x="10903" y="1349"/>
                  </a:lnTo>
                  <a:lnTo>
                    <a:pt x="10080" y="2510"/>
                  </a:lnTo>
                  <a:lnTo>
                    <a:pt x="8024" y="5016"/>
                  </a:lnTo>
                  <a:lnTo>
                    <a:pt x="6375" y="7328"/>
                  </a:lnTo>
                  <a:lnTo>
                    <a:pt x="4730" y="7521"/>
                  </a:lnTo>
                  <a:lnTo>
                    <a:pt x="4524" y="6172"/>
                  </a:lnTo>
                  <a:lnTo>
                    <a:pt x="4524" y="4823"/>
                  </a:lnTo>
                  <a:lnTo>
                    <a:pt x="4113" y="3666"/>
                  </a:lnTo>
                  <a:lnTo>
                    <a:pt x="3701" y="3281"/>
                  </a:lnTo>
                  <a:lnTo>
                    <a:pt x="3290" y="3088"/>
                  </a:lnTo>
                  <a:lnTo>
                    <a:pt x="2879" y="3088"/>
                  </a:lnTo>
                  <a:lnTo>
                    <a:pt x="2468" y="3281"/>
                  </a:lnTo>
                  <a:lnTo>
                    <a:pt x="2056" y="3859"/>
                  </a:lnTo>
                  <a:lnTo>
                    <a:pt x="1645" y="4823"/>
                  </a:lnTo>
                  <a:lnTo>
                    <a:pt x="1234" y="5979"/>
                  </a:lnTo>
                  <a:lnTo>
                    <a:pt x="823" y="8485"/>
                  </a:lnTo>
                  <a:lnTo>
                    <a:pt x="823" y="10609"/>
                  </a:lnTo>
                  <a:lnTo>
                    <a:pt x="206" y="11573"/>
                  </a:lnTo>
                  <a:lnTo>
                    <a:pt x="0" y="12537"/>
                  </a:lnTo>
                  <a:lnTo>
                    <a:pt x="0" y="14657"/>
                  </a:lnTo>
                  <a:lnTo>
                    <a:pt x="411" y="15813"/>
                  </a:lnTo>
                  <a:lnTo>
                    <a:pt x="823" y="16777"/>
                  </a:lnTo>
                  <a:lnTo>
                    <a:pt x="1645" y="17548"/>
                  </a:lnTo>
                  <a:lnTo>
                    <a:pt x="2468" y="18323"/>
                  </a:lnTo>
                  <a:lnTo>
                    <a:pt x="4935" y="20251"/>
                  </a:lnTo>
                  <a:lnTo>
                    <a:pt x="6169" y="21022"/>
                  </a:lnTo>
                  <a:lnTo>
                    <a:pt x="7407" y="21407"/>
                  </a:lnTo>
                  <a:lnTo>
                    <a:pt x="8641" y="21600"/>
                  </a:lnTo>
                  <a:lnTo>
                    <a:pt x="9875" y="21600"/>
                  </a:lnTo>
                  <a:lnTo>
                    <a:pt x="11108" y="21407"/>
                  </a:lnTo>
                  <a:lnTo>
                    <a:pt x="12342" y="21022"/>
                  </a:lnTo>
                  <a:lnTo>
                    <a:pt x="13370" y="20251"/>
                  </a:lnTo>
                  <a:lnTo>
                    <a:pt x="14399" y="19287"/>
                  </a:lnTo>
                  <a:lnTo>
                    <a:pt x="15015" y="18516"/>
                  </a:lnTo>
                  <a:lnTo>
                    <a:pt x="15431" y="17745"/>
                  </a:lnTo>
                  <a:lnTo>
                    <a:pt x="15637" y="16777"/>
                  </a:lnTo>
                  <a:lnTo>
                    <a:pt x="15842" y="15813"/>
                  </a:lnTo>
                  <a:lnTo>
                    <a:pt x="17693" y="14850"/>
                  </a:lnTo>
                  <a:lnTo>
                    <a:pt x="19749" y="13886"/>
                  </a:lnTo>
                  <a:lnTo>
                    <a:pt x="21189" y="12922"/>
                  </a:lnTo>
                  <a:lnTo>
                    <a:pt x="21394" y="12344"/>
                  </a:lnTo>
                  <a:lnTo>
                    <a:pt x="21600" y="11959"/>
                  </a:lnTo>
                  <a:lnTo>
                    <a:pt x="21394" y="11766"/>
                  </a:lnTo>
                  <a:lnTo>
                    <a:pt x="21189" y="11766"/>
                  </a:lnTo>
                  <a:lnTo>
                    <a:pt x="20572" y="11573"/>
                  </a:lnTo>
                  <a:lnTo>
                    <a:pt x="19544" y="11573"/>
                  </a:lnTo>
                  <a:lnTo>
                    <a:pt x="18516" y="11766"/>
                  </a:lnTo>
                  <a:lnTo>
                    <a:pt x="16459" y="12344"/>
                  </a:lnTo>
                  <a:lnTo>
                    <a:pt x="15221" y="12730"/>
                  </a:lnTo>
                  <a:lnTo>
                    <a:pt x="16459" y="11766"/>
                  </a:lnTo>
                  <a:lnTo>
                    <a:pt x="18310" y="10224"/>
                  </a:lnTo>
                  <a:lnTo>
                    <a:pt x="19338" y="9256"/>
                  </a:lnTo>
                  <a:lnTo>
                    <a:pt x="20161" y="8485"/>
                  </a:lnTo>
                  <a:lnTo>
                    <a:pt x="20572" y="7714"/>
                  </a:lnTo>
                  <a:lnTo>
                    <a:pt x="20777" y="6943"/>
                  </a:lnTo>
                  <a:lnTo>
                    <a:pt x="20572" y="6750"/>
                  </a:lnTo>
                  <a:lnTo>
                    <a:pt x="20366" y="6750"/>
                  </a:lnTo>
                  <a:lnTo>
                    <a:pt x="19338" y="6943"/>
                  </a:lnTo>
                  <a:lnTo>
                    <a:pt x="18310" y="7521"/>
                  </a:lnTo>
                  <a:lnTo>
                    <a:pt x="16870" y="8292"/>
                  </a:lnTo>
                  <a:lnTo>
                    <a:pt x="14399" y="9834"/>
                  </a:lnTo>
                  <a:lnTo>
                    <a:pt x="13370" y="10609"/>
                  </a:lnTo>
                  <a:lnTo>
                    <a:pt x="14193" y="9641"/>
                  </a:lnTo>
                  <a:lnTo>
                    <a:pt x="16048" y="7328"/>
                  </a:lnTo>
                  <a:lnTo>
                    <a:pt x="17693" y="4630"/>
                  </a:lnTo>
                  <a:lnTo>
                    <a:pt x="18104" y="3474"/>
                  </a:lnTo>
                  <a:lnTo>
                    <a:pt x="18104" y="2703"/>
                  </a:lnTo>
                  <a:lnTo>
                    <a:pt x="17899" y="2510"/>
                  </a:lnTo>
                  <a:lnTo>
                    <a:pt x="17487" y="2317"/>
                  </a:lnTo>
                  <a:lnTo>
                    <a:pt x="15431" y="3281"/>
                  </a:lnTo>
                  <a:lnTo>
                    <a:pt x="13987" y="4245"/>
                  </a:lnTo>
                  <a:lnTo>
                    <a:pt x="9875" y="8099"/>
                  </a:lnTo>
                  <a:lnTo>
                    <a:pt x="9669" y="7907"/>
                  </a:lnTo>
                  <a:lnTo>
                    <a:pt x="10697" y="6558"/>
                  </a:lnTo>
                  <a:lnTo>
                    <a:pt x="11931" y="4245"/>
                  </a:lnTo>
                  <a:lnTo>
                    <a:pt x="12959" y="1927"/>
                  </a:lnTo>
                  <a:lnTo>
                    <a:pt x="13165" y="964"/>
                  </a:lnTo>
                  <a:lnTo>
                    <a:pt x="12959" y="193"/>
                  </a:lnTo>
                  <a:lnTo>
                    <a:pt x="1275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1" name="Google Shape;4582;p67"/>
            <p:cNvSpPr/>
            <p:nvPr/>
          </p:nvSpPr>
          <p:spPr>
            <a:xfrm rot="20988375">
              <a:off x="1748542" y="4316912"/>
              <a:ext cx="1940852" cy="20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1" y="0"/>
                  </a:moveTo>
                  <a:lnTo>
                    <a:pt x="8792" y="273"/>
                  </a:lnTo>
                  <a:lnTo>
                    <a:pt x="7837" y="547"/>
                  </a:lnTo>
                  <a:lnTo>
                    <a:pt x="7359" y="729"/>
                  </a:lnTo>
                  <a:lnTo>
                    <a:pt x="6404" y="1457"/>
                  </a:lnTo>
                  <a:lnTo>
                    <a:pt x="5926" y="1915"/>
                  </a:lnTo>
                  <a:lnTo>
                    <a:pt x="5160" y="3008"/>
                  </a:lnTo>
                  <a:lnTo>
                    <a:pt x="4396" y="4192"/>
                  </a:lnTo>
                  <a:lnTo>
                    <a:pt x="3632" y="5651"/>
                  </a:lnTo>
                  <a:lnTo>
                    <a:pt x="3059" y="7109"/>
                  </a:lnTo>
                  <a:lnTo>
                    <a:pt x="2486" y="8657"/>
                  </a:lnTo>
                  <a:lnTo>
                    <a:pt x="1910" y="10208"/>
                  </a:lnTo>
                  <a:lnTo>
                    <a:pt x="1051" y="13216"/>
                  </a:lnTo>
                  <a:lnTo>
                    <a:pt x="478" y="15766"/>
                  </a:lnTo>
                  <a:lnTo>
                    <a:pt x="0" y="18319"/>
                  </a:lnTo>
                  <a:lnTo>
                    <a:pt x="1242" y="18865"/>
                  </a:lnTo>
                  <a:lnTo>
                    <a:pt x="2486" y="19321"/>
                  </a:lnTo>
                  <a:lnTo>
                    <a:pt x="3823" y="19776"/>
                  </a:lnTo>
                  <a:lnTo>
                    <a:pt x="5065" y="20234"/>
                  </a:lnTo>
                  <a:lnTo>
                    <a:pt x="6404" y="20507"/>
                  </a:lnTo>
                  <a:lnTo>
                    <a:pt x="7837" y="20871"/>
                  </a:lnTo>
                  <a:lnTo>
                    <a:pt x="10513" y="21236"/>
                  </a:lnTo>
                  <a:lnTo>
                    <a:pt x="13188" y="21509"/>
                  </a:lnTo>
                  <a:lnTo>
                    <a:pt x="15865" y="21600"/>
                  </a:lnTo>
                  <a:lnTo>
                    <a:pt x="18350" y="21600"/>
                  </a:lnTo>
                  <a:lnTo>
                    <a:pt x="20643" y="21509"/>
                  </a:lnTo>
                  <a:lnTo>
                    <a:pt x="21027" y="18865"/>
                  </a:lnTo>
                  <a:lnTo>
                    <a:pt x="21313" y="16040"/>
                  </a:lnTo>
                  <a:lnTo>
                    <a:pt x="21600" y="12851"/>
                  </a:lnTo>
                  <a:lnTo>
                    <a:pt x="21600" y="9388"/>
                  </a:lnTo>
                  <a:lnTo>
                    <a:pt x="21504" y="7747"/>
                  </a:lnTo>
                  <a:lnTo>
                    <a:pt x="21313" y="6198"/>
                  </a:lnTo>
                  <a:lnTo>
                    <a:pt x="21027" y="4739"/>
                  </a:lnTo>
                  <a:lnTo>
                    <a:pt x="20643" y="3463"/>
                  </a:lnTo>
                  <a:lnTo>
                    <a:pt x="20356" y="2917"/>
                  </a:lnTo>
                  <a:lnTo>
                    <a:pt x="20070" y="2461"/>
                  </a:lnTo>
                  <a:lnTo>
                    <a:pt x="19783" y="2097"/>
                  </a:lnTo>
                  <a:lnTo>
                    <a:pt x="19401" y="1731"/>
                  </a:lnTo>
                  <a:lnTo>
                    <a:pt x="18255" y="1002"/>
                  </a:lnTo>
                  <a:lnTo>
                    <a:pt x="17491" y="729"/>
                  </a:lnTo>
                  <a:lnTo>
                    <a:pt x="16724" y="547"/>
                  </a:lnTo>
                  <a:lnTo>
                    <a:pt x="15100" y="182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2" name="Google Shape;4584;p67"/>
            <p:cNvSpPr/>
            <p:nvPr/>
          </p:nvSpPr>
          <p:spPr>
            <a:xfrm rot="20988375">
              <a:off x="2432873" y="4282685"/>
              <a:ext cx="807348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0" y="0"/>
                  </a:moveTo>
                  <a:lnTo>
                    <a:pt x="459" y="459"/>
                  </a:lnTo>
                  <a:lnTo>
                    <a:pt x="230" y="2756"/>
                  </a:lnTo>
                  <a:lnTo>
                    <a:pt x="0" y="4594"/>
                  </a:lnTo>
                  <a:lnTo>
                    <a:pt x="230" y="7809"/>
                  </a:lnTo>
                  <a:lnTo>
                    <a:pt x="923" y="11034"/>
                  </a:lnTo>
                  <a:lnTo>
                    <a:pt x="1842" y="14250"/>
                  </a:lnTo>
                  <a:lnTo>
                    <a:pt x="2990" y="16547"/>
                  </a:lnTo>
                  <a:lnTo>
                    <a:pt x="4597" y="18844"/>
                  </a:lnTo>
                  <a:lnTo>
                    <a:pt x="6435" y="20222"/>
                  </a:lnTo>
                  <a:lnTo>
                    <a:pt x="8501" y="21600"/>
                  </a:lnTo>
                  <a:lnTo>
                    <a:pt x="12869" y="21600"/>
                  </a:lnTo>
                  <a:lnTo>
                    <a:pt x="14936" y="20681"/>
                  </a:lnTo>
                  <a:lnTo>
                    <a:pt x="16773" y="19303"/>
                  </a:lnTo>
                  <a:lnTo>
                    <a:pt x="18380" y="17006"/>
                  </a:lnTo>
                  <a:lnTo>
                    <a:pt x="19533" y="14709"/>
                  </a:lnTo>
                  <a:lnTo>
                    <a:pt x="20681" y="11953"/>
                  </a:lnTo>
                  <a:lnTo>
                    <a:pt x="21370" y="8728"/>
                  </a:lnTo>
                  <a:lnTo>
                    <a:pt x="21600" y="5512"/>
                  </a:lnTo>
                  <a:lnTo>
                    <a:pt x="21600" y="5053"/>
                  </a:lnTo>
                  <a:lnTo>
                    <a:pt x="19069" y="3216"/>
                  </a:lnTo>
                  <a:lnTo>
                    <a:pt x="16543" y="1837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3" name="Google Shape;4586;p67"/>
            <p:cNvSpPr/>
            <p:nvPr/>
          </p:nvSpPr>
          <p:spPr>
            <a:xfrm rot="20988375">
              <a:off x="3749128" y="6171926"/>
              <a:ext cx="287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4" name="Google Shape;4589;p67"/>
            <p:cNvSpPr/>
            <p:nvPr/>
          </p:nvSpPr>
          <p:spPr>
            <a:xfrm rot="20988375">
              <a:off x="2117834" y="4702281"/>
              <a:ext cx="1537089" cy="162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0"/>
                  </a:moveTo>
                  <a:lnTo>
                    <a:pt x="241" y="800"/>
                  </a:lnTo>
                  <a:lnTo>
                    <a:pt x="0" y="1487"/>
                  </a:lnTo>
                  <a:lnTo>
                    <a:pt x="121" y="3086"/>
                  </a:lnTo>
                  <a:lnTo>
                    <a:pt x="362" y="4229"/>
                  </a:lnTo>
                  <a:lnTo>
                    <a:pt x="724" y="5485"/>
                  </a:lnTo>
                  <a:lnTo>
                    <a:pt x="1086" y="6972"/>
                  </a:lnTo>
                  <a:lnTo>
                    <a:pt x="1689" y="8457"/>
                  </a:lnTo>
                  <a:lnTo>
                    <a:pt x="2412" y="10056"/>
                  </a:lnTo>
                  <a:lnTo>
                    <a:pt x="3380" y="11658"/>
                  </a:lnTo>
                  <a:lnTo>
                    <a:pt x="4465" y="13257"/>
                  </a:lnTo>
                  <a:lnTo>
                    <a:pt x="5792" y="14856"/>
                  </a:lnTo>
                  <a:lnTo>
                    <a:pt x="7360" y="16343"/>
                  </a:lnTo>
                  <a:lnTo>
                    <a:pt x="9292" y="17714"/>
                  </a:lnTo>
                  <a:lnTo>
                    <a:pt x="10257" y="18399"/>
                  </a:lnTo>
                  <a:lnTo>
                    <a:pt x="11343" y="18970"/>
                  </a:lnTo>
                  <a:lnTo>
                    <a:pt x="12551" y="19544"/>
                  </a:lnTo>
                  <a:lnTo>
                    <a:pt x="16532" y="20915"/>
                  </a:lnTo>
                  <a:lnTo>
                    <a:pt x="18102" y="21257"/>
                  </a:lnTo>
                  <a:lnTo>
                    <a:pt x="19670" y="21600"/>
                  </a:lnTo>
                  <a:lnTo>
                    <a:pt x="21238" y="21486"/>
                  </a:lnTo>
                  <a:lnTo>
                    <a:pt x="21359" y="21486"/>
                  </a:lnTo>
                  <a:lnTo>
                    <a:pt x="21600" y="19772"/>
                  </a:lnTo>
                  <a:lnTo>
                    <a:pt x="18946" y="18970"/>
                  </a:lnTo>
                  <a:lnTo>
                    <a:pt x="16170" y="17942"/>
                  </a:lnTo>
                  <a:lnTo>
                    <a:pt x="14843" y="17371"/>
                  </a:lnTo>
                  <a:lnTo>
                    <a:pt x="13516" y="16686"/>
                  </a:lnTo>
                  <a:lnTo>
                    <a:pt x="12187" y="15886"/>
                  </a:lnTo>
                  <a:lnTo>
                    <a:pt x="10981" y="14973"/>
                  </a:lnTo>
                  <a:lnTo>
                    <a:pt x="9775" y="14057"/>
                  </a:lnTo>
                  <a:lnTo>
                    <a:pt x="8569" y="13029"/>
                  </a:lnTo>
                  <a:lnTo>
                    <a:pt x="7483" y="11886"/>
                  </a:lnTo>
                  <a:lnTo>
                    <a:pt x="6395" y="10744"/>
                  </a:lnTo>
                  <a:lnTo>
                    <a:pt x="5310" y="9371"/>
                  </a:lnTo>
                  <a:lnTo>
                    <a:pt x="4345" y="8000"/>
                  </a:lnTo>
                  <a:lnTo>
                    <a:pt x="3500" y="6515"/>
                  </a:lnTo>
                  <a:lnTo>
                    <a:pt x="2654" y="4800"/>
                  </a:lnTo>
                  <a:lnTo>
                    <a:pt x="7966" y="3429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4591;p67"/>
            <p:cNvSpPr/>
            <p:nvPr/>
          </p:nvSpPr>
          <p:spPr>
            <a:xfrm rot="20988375">
              <a:off x="2545527" y="4335635"/>
              <a:ext cx="566663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62" y="0"/>
                  </a:moveTo>
                  <a:lnTo>
                    <a:pt x="982" y="1199"/>
                  </a:lnTo>
                  <a:lnTo>
                    <a:pt x="327" y="3598"/>
                  </a:lnTo>
                  <a:lnTo>
                    <a:pt x="0" y="6596"/>
                  </a:lnTo>
                  <a:lnTo>
                    <a:pt x="327" y="9607"/>
                  </a:lnTo>
                  <a:lnTo>
                    <a:pt x="982" y="12605"/>
                  </a:lnTo>
                  <a:lnTo>
                    <a:pt x="1636" y="15004"/>
                  </a:lnTo>
                  <a:lnTo>
                    <a:pt x="2945" y="16803"/>
                  </a:lnTo>
                  <a:lnTo>
                    <a:pt x="4580" y="18602"/>
                  </a:lnTo>
                  <a:lnTo>
                    <a:pt x="6543" y="20401"/>
                  </a:lnTo>
                  <a:lnTo>
                    <a:pt x="8506" y="21000"/>
                  </a:lnTo>
                  <a:lnTo>
                    <a:pt x="10803" y="21600"/>
                  </a:lnTo>
                  <a:lnTo>
                    <a:pt x="14729" y="20401"/>
                  </a:lnTo>
                  <a:lnTo>
                    <a:pt x="16692" y="19201"/>
                  </a:lnTo>
                  <a:lnTo>
                    <a:pt x="18328" y="17402"/>
                  </a:lnTo>
                  <a:lnTo>
                    <a:pt x="19637" y="15603"/>
                  </a:lnTo>
                  <a:lnTo>
                    <a:pt x="20618" y="13205"/>
                  </a:lnTo>
                  <a:lnTo>
                    <a:pt x="21273" y="10207"/>
                  </a:lnTo>
                  <a:lnTo>
                    <a:pt x="21600" y="7196"/>
                  </a:lnTo>
                  <a:lnTo>
                    <a:pt x="21600" y="4797"/>
                  </a:lnTo>
                  <a:lnTo>
                    <a:pt x="21273" y="2998"/>
                  </a:lnTo>
                  <a:lnTo>
                    <a:pt x="16038" y="1199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4593;p67"/>
            <p:cNvSpPr/>
            <p:nvPr/>
          </p:nvSpPr>
          <p:spPr>
            <a:xfrm rot="20988375">
              <a:off x="2667077" y="4163849"/>
              <a:ext cx="292005" cy="2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4" y="0"/>
                  </a:moveTo>
                  <a:lnTo>
                    <a:pt x="0" y="20291"/>
                  </a:lnTo>
                  <a:lnTo>
                    <a:pt x="19060" y="21600"/>
                  </a:lnTo>
                  <a:lnTo>
                    <a:pt x="21600" y="261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4595;p67"/>
            <p:cNvSpPr/>
            <p:nvPr/>
          </p:nvSpPr>
          <p:spPr>
            <a:xfrm rot="20988375">
              <a:off x="2680883" y="4318644"/>
              <a:ext cx="274839" cy="12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" y="0"/>
                  </a:moveTo>
                  <a:lnTo>
                    <a:pt x="0" y="18720"/>
                  </a:lnTo>
                  <a:lnTo>
                    <a:pt x="20251" y="21600"/>
                  </a:lnTo>
                  <a:lnTo>
                    <a:pt x="21600" y="2880"/>
                  </a:lnTo>
                  <a:lnTo>
                    <a:pt x="15529" y="2880"/>
                  </a:lnTo>
                  <a:lnTo>
                    <a:pt x="8783" y="1440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4597;p67"/>
            <p:cNvSpPr/>
            <p:nvPr/>
          </p:nvSpPr>
          <p:spPr>
            <a:xfrm rot="20988375">
              <a:off x="3769830" y="2144528"/>
              <a:ext cx="910345" cy="100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80" y="0"/>
                  </a:moveTo>
                  <a:lnTo>
                    <a:pt x="8761" y="185"/>
                  </a:lnTo>
                  <a:lnTo>
                    <a:pt x="7539" y="554"/>
                  </a:lnTo>
                  <a:lnTo>
                    <a:pt x="5707" y="1292"/>
                  </a:lnTo>
                  <a:lnTo>
                    <a:pt x="3874" y="2399"/>
                  </a:lnTo>
                  <a:lnTo>
                    <a:pt x="2448" y="3876"/>
                  </a:lnTo>
                  <a:lnTo>
                    <a:pt x="1222" y="5536"/>
                  </a:lnTo>
                  <a:lnTo>
                    <a:pt x="407" y="7386"/>
                  </a:lnTo>
                  <a:lnTo>
                    <a:pt x="0" y="9600"/>
                  </a:lnTo>
                  <a:lnTo>
                    <a:pt x="0" y="11630"/>
                  </a:lnTo>
                  <a:lnTo>
                    <a:pt x="407" y="13845"/>
                  </a:lnTo>
                  <a:lnTo>
                    <a:pt x="1222" y="15879"/>
                  </a:lnTo>
                  <a:lnTo>
                    <a:pt x="2448" y="17540"/>
                  </a:lnTo>
                  <a:lnTo>
                    <a:pt x="3874" y="19016"/>
                  </a:lnTo>
                  <a:lnTo>
                    <a:pt x="5707" y="20124"/>
                  </a:lnTo>
                  <a:lnTo>
                    <a:pt x="7539" y="21046"/>
                  </a:lnTo>
                  <a:lnTo>
                    <a:pt x="9780" y="21415"/>
                  </a:lnTo>
                  <a:lnTo>
                    <a:pt x="10802" y="21600"/>
                  </a:lnTo>
                  <a:lnTo>
                    <a:pt x="11820" y="21600"/>
                  </a:lnTo>
                  <a:lnTo>
                    <a:pt x="13042" y="21415"/>
                  </a:lnTo>
                  <a:lnTo>
                    <a:pt x="16097" y="20308"/>
                  </a:lnTo>
                  <a:lnTo>
                    <a:pt x="17726" y="19201"/>
                  </a:lnTo>
                  <a:lnTo>
                    <a:pt x="19360" y="17724"/>
                  </a:lnTo>
                  <a:lnTo>
                    <a:pt x="20378" y="16064"/>
                  </a:lnTo>
                  <a:lnTo>
                    <a:pt x="21193" y="14214"/>
                  </a:lnTo>
                  <a:lnTo>
                    <a:pt x="21600" y="12184"/>
                  </a:lnTo>
                  <a:lnTo>
                    <a:pt x="21600" y="9970"/>
                  </a:lnTo>
                  <a:lnTo>
                    <a:pt x="21193" y="7755"/>
                  </a:lnTo>
                  <a:lnTo>
                    <a:pt x="20378" y="5721"/>
                  </a:lnTo>
                  <a:lnTo>
                    <a:pt x="19156" y="4060"/>
                  </a:lnTo>
                  <a:lnTo>
                    <a:pt x="17726" y="2584"/>
                  </a:lnTo>
                  <a:lnTo>
                    <a:pt x="16097" y="1476"/>
                  </a:lnTo>
                  <a:lnTo>
                    <a:pt x="14061" y="554"/>
                  </a:lnTo>
                  <a:lnTo>
                    <a:pt x="12024" y="18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4599;p67"/>
            <p:cNvSpPr/>
            <p:nvPr/>
          </p:nvSpPr>
          <p:spPr>
            <a:xfrm rot="20988375">
              <a:off x="4306773" y="2312583"/>
              <a:ext cx="257672" cy="5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9" y="4444"/>
                  </a:lnTo>
                  <a:lnTo>
                    <a:pt x="2878" y="12070"/>
                  </a:lnTo>
                  <a:lnTo>
                    <a:pt x="3598" y="16832"/>
                  </a:lnTo>
                  <a:lnTo>
                    <a:pt x="2878" y="21600"/>
                  </a:lnTo>
                  <a:lnTo>
                    <a:pt x="7195" y="20965"/>
                  </a:lnTo>
                  <a:lnTo>
                    <a:pt x="10793" y="20330"/>
                  </a:lnTo>
                  <a:lnTo>
                    <a:pt x="14390" y="19060"/>
                  </a:lnTo>
                  <a:lnTo>
                    <a:pt x="17268" y="17473"/>
                  </a:lnTo>
                  <a:lnTo>
                    <a:pt x="19427" y="15879"/>
                  </a:lnTo>
                  <a:lnTo>
                    <a:pt x="20881" y="13975"/>
                  </a:lnTo>
                  <a:lnTo>
                    <a:pt x="21600" y="12070"/>
                  </a:lnTo>
                  <a:lnTo>
                    <a:pt x="21600" y="9848"/>
                  </a:lnTo>
                  <a:lnTo>
                    <a:pt x="20161" y="6673"/>
                  </a:lnTo>
                  <a:lnTo>
                    <a:pt x="18707" y="5086"/>
                  </a:lnTo>
                  <a:lnTo>
                    <a:pt x="16549" y="3809"/>
                  </a:lnTo>
                  <a:lnTo>
                    <a:pt x="11512" y="1587"/>
                  </a:lnTo>
                  <a:lnTo>
                    <a:pt x="8634" y="952"/>
                  </a:lnTo>
                  <a:lnTo>
                    <a:pt x="5037" y="317"/>
                  </a:lnTo>
                  <a:lnTo>
                    <a:pt x="2878" y="6356"/>
                  </a:lnTo>
                  <a:lnTo>
                    <a:pt x="2159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4601;p67"/>
            <p:cNvSpPr/>
            <p:nvPr/>
          </p:nvSpPr>
          <p:spPr>
            <a:xfrm rot="20988375">
              <a:off x="1386866" y="1475833"/>
              <a:ext cx="2988526" cy="28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4" y="0"/>
                  </a:moveTo>
                  <a:lnTo>
                    <a:pt x="11793" y="66"/>
                  </a:lnTo>
                  <a:lnTo>
                    <a:pt x="7200" y="787"/>
                  </a:lnTo>
                  <a:lnTo>
                    <a:pt x="6145" y="853"/>
                  </a:lnTo>
                  <a:lnTo>
                    <a:pt x="5152" y="1050"/>
                  </a:lnTo>
                  <a:lnTo>
                    <a:pt x="4283" y="1312"/>
                  </a:lnTo>
                  <a:lnTo>
                    <a:pt x="3477" y="1707"/>
                  </a:lnTo>
                  <a:lnTo>
                    <a:pt x="2793" y="2232"/>
                  </a:lnTo>
                  <a:lnTo>
                    <a:pt x="2173" y="2823"/>
                  </a:lnTo>
                  <a:lnTo>
                    <a:pt x="1676" y="3479"/>
                  </a:lnTo>
                  <a:lnTo>
                    <a:pt x="1242" y="4201"/>
                  </a:lnTo>
                  <a:lnTo>
                    <a:pt x="870" y="4990"/>
                  </a:lnTo>
                  <a:lnTo>
                    <a:pt x="558" y="5843"/>
                  </a:lnTo>
                  <a:lnTo>
                    <a:pt x="310" y="6762"/>
                  </a:lnTo>
                  <a:lnTo>
                    <a:pt x="124" y="7682"/>
                  </a:lnTo>
                  <a:lnTo>
                    <a:pt x="0" y="8600"/>
                  </a:lnTo>
                  <a:lnTo>
                    <a:pt x="0" y="10570"/>
                  </a:lnTo>
                  <a:lnTo>
                    <a:pt x="62" y="11555"/>
                  </a:lnTo>
                  <a:lnTo>
                    <a:pt x="186" y="13065"/>
                  </a:lnTo>
                  <a:lnTo>
                    <a:pt x="62" y="13590"/>
                  </a:lnTo>
                  <a:lnTo>
                    <a:pt x="0" y="14050"/>
                  </a:lnTo>
                  <a:lnTo>
                    <a:pt x="0" y="14575"/>
                  </a:lnTo>
                  <a:lnTo>
                    <a:pt x="62" y="15035"/>
                  </a:lnTo>
                  <a:lnTo>
                    <a:pt x="186" y="15888"/>
                  </a:lnTo>
                  <a:lnTo>
                    <a:pt x="496" y="16741"/>
                  </a:lnTo>
                  <a:lnTo>
                    <a:pt x="870" y="17530"/>
                  </a:lnTo>
                  <a:lnTo>
                    <a:pt x="1428" y="18252"/>
                  </a:lnTo>
                  <a:lnTo>
                    <a:pt x="2048" y="18908"/>
                  </a:lnTo>
                  <a:lnTo>
                    <a:pt x="2731" y="19499"/>
                  </a:lnTo>
                  <a:lnTo>
                    <a:pt x="3477" y="20025"/>
                  </a:lnTo>
                  <a:lnTo>
                    <a:pt x="4283" y="20484"/>
                  </a:lnTo>
                  <a:lnTo>
                    <a:pt x="5152" y="20878"/>
                  </a:lnTo>
                  <a:lnTo>
                    <a:pt x="6083" y="21206"/>
                  </a:lnTo>
                  <a:lnTo>
                    <a:pt x="6952" y="21403"/>
                  </a:lnTo>
                  <a:lnTo>
                    <a:pt x="7944" y="21534"/>
                  </a:lnTo>
                  <a:lnTo>
                    <a:pt x="8876" y="21600"/>
                  </a:lnTo>
                  <a:lnTo>
                    <a:pt x="9745" y="21534"/>
                  </a:lnTo>
                  <a:lnTo>
                    <a:pt x="13532" y="21206"/>
                  </a:lnTo>
                  <a:lnTo>
                    <a:pt x="14462" y="21075"/>
                  </a:lnTo>
                  <a:lnTo>
                    <a:pt x="15331" y="20813"/>
                  </a:lnTo>
                  <a:lnTo>
                    <a:pt x="16138" y="20484"/>
                  </a:lnTo>
                  <a:lnTo>
                    <a:pt x="16945" y="20091"/>
                  </a:lnTo>
                  <a:lnTo>
                    <a:pt x="17627" y="19630"/>
                  </a:lnTo>
                  <a:lnTo>
                    <a:pt x="18373" y="19105"/>
                  </a:lnTo>
                  <a:lnTo>
                    <a:pt x="18993" y="18514"/>
                  </a:lnTo>
                  <a:lnTo>
                    <a:pt x="19552" y="17858"/>
                  </a:lnTo>
                  <a:lnTo>
                    <a:pt x="20048" y="17135"/>
                  </a:lnTo>
                  <a:lnTo>
                    <a:pt x="20482" y="16348"/>
                  </a:lnTo>
                  <a:lnTo>
                    <a:pt x="20856" y="15560"/>
                  </a:lnTo>
                  <a:lnTo>
                    <a:pt x="21166" y="14707"/>
                  </a:lnTo>
                  <a:lnTo>
                    <a:pt x="21414" y="13853"/>
                  </a:lnTo>
                  <a:lnTo>
                    <a:pt x="21538" y="12934"/>
                  </a:lnTo>
                  <a:lnTo>
                    <a:pt x="21600" y="11948"/>
                  </a:lnTo>
                  <a:lnTo>
                    <a:pt x="21538" y="11030"/>
                  </a:lnTo>
                  <a:lnTo>
                    <a:pt x="21414" y="9453"/>
                  </a:lnTo>
                  <a:lnTo>
                    <a:pt x="21290" y="8535"/>
                  </a:lnTo>
                  <a:lnTo>
                    <a:pt x="21104" y="7550"/>
                  </a:lnTo>
                  <a:lnTo>
                    <a:pt x="20794" y="6630"/>
                  </a:lnTo>
                  <a:lnTo>
                    <a:pt x="20420" y="5777"/>
                  </a:lnTo>
                  <a:lnTo>
                    <a:pt x="19986" y="4924"/>
                  </a:lnTo>
                  <a:lnTo>
                    <a:pt x="19490" y="4135"/>
                  </a:lnTo>
                  <a:lnTo>
                    <a:pt x="18931" y="3348"/>
                  </a:lnTo>
                  <a:lnTo>
                    <a:pt x="18311" y="2626"/>
                  </a:lnTo>
                  <a:lnTo>
                    <a:pt x="17627" y="2036"/>
                  </a:lnTo>
                  <a:lnTo>
                    <a:pt x="16883" y="1444"/>
                  </a:lnTo>
                  <a:lnTo>
                    <a:pt x="16138" y="984"/>
                  </a:lnTo>
                  <a:lnTo>
                    <a:pt x="15331" y="591"/>
                  </a:lnTo>
                  <a:lnTo>
                    <a:pt x="14462" y="328"/>
                  </a:lnTo>
                  <a:lnTo>
                    <a:pt x="13594" y="131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4603;p67"/>
            <p:cNvSpPr/>
            <p:nvPr/>
          </p:nvSpPr>
          <p:spPr>
            <a:xfrm rot="20988375">
              <a:off x="2616287" y="3076272"/>
              <a:ext cx="661256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459"/>
                  </a:lnTo>
                  <a:lnTo>
                    <a:pt x="1402" y="2297"/>
                  </a:lnTo>
                  <a:lnTo>
                    <a:pt x="280" y="5053"/>
                  </a:lnTo>
                  <a:lnTo>
                    <a:pt x="0" y="8269"/>
                  </a:lnTo>
                  <a:lnTo>
                    <a:pt x="0" y="10106"/>
                  </a:lnTo>
                  <a:lnTo>
                    <a:pt x="280" y="11944"/>
                  </a:lnTo>
                  <a:lnTo>
                    <a:pt x="1402" y="15619"/>
                  </a:lnTo>
                  <a:lnTo>
                    <a:pt x="2523" y="17006"/>
                  </a:lnTo>
                  <a:lnTo>
                    <a:pt x="3645" y="18844"/>
                  </a:lnTo>
                  <a:lnTo>
                    <a:pt x="5047" y="19763"/>
                  </a:lnTo>
                  <a:lnTo>
                    <a:pt x="8972" y="21600"/>
                  </a:lnTo>
                  <a:lnTo>
                    <a:pt x="13463" y="21600"/>
                  </a:lnTo>
                  <a:lnTo>
                    <a:pt x="14865" y="21141"/>
                  </a:lnTo>
                  <a:lnTo>
                    <a:pt x="17669" y="19303"/>
                  </a:lnTo>
                  <a:lnTo>
                    <a:pt x="18790" y="17925"/>
                  </a:lnTo>
                  <a:lnTo>
                    <a:pt x="19632" y="16537"/>
                  </a:lnTo>
                  <a:lnTo>
                    <a:pt x="20192" y="15159"/>
                  </a:lnTo>
                  <a:lnTo>
                    <a:pt x="20753" y="13322"/>
                  </a:lnTo>
                  <a:lnTo>
                    <a:pt x="21600" y="10106"/>
                  </a:lnTo>
                  <a:lnTo>
                    <a:pt x="21314" y="7350"/>
                  </a:lnTo>
                  <a:lnTo>
                    <a:pt x="21314" y="5972"/>
                  </a:lnTo>
                  <a:lnTo>
                    <a:pt x="20753" y="4594"/>
                  </a:lnTo>
                  <a:lnTo>
                    <a:pt x="20192" y="3675"/>
                  </a:lnTo>
                  <a:lnTo>
                    <a:pt x="19632" y="3216"/>
                  </a:lnTo>
                  <a:lnTo>
                    <a:pt x="17949" y="2297"/>
                  </a:lnTo>
                  <a:lnTo>
                    <a:pt x="16828" y="1837"/>
                  </a:lnTo>
                  <a:lnTo>
                    <a:pt x="14024" y="4134"/>
                  </a:lnTo>
                  <a:lnTo>
                    <a:pt x="12622" y="4594"/>
                  </a:lnTo>
                  <a:lnTo>
                    <a:pt x="10660" y="5053"/>
                  </a:lnTo>
                  <a:lnTo>
                    <a:pt x="9533" y="5053"/>
                  </a:lnTo>
                  <a:lnTo>
                    <a:pt x="8411" y="4134"/>
                  </a:lnTo>
                  <a:lnTo>
                    <a:pt x="6448" y="1837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4604;p67"/>
            <p:cNvSpPr/>
            <p:nvPr/>
          </p:nvSpPr>
          <p:spPr>
            <a:xfrm rot="20988375">
              <a:off x="1933660" y="2542699"/>
              <a:ext cx="618341" cy="7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01" y="0"/>
                  </a:moveTo>
                  <a:lnTo>
                    <a:pt x="6896" y="480"/>
                  </a:lnTo>
                  <a:lnTo>
                    <a:pt x="3298" y="2399"/>
                  </a:lnTo>
                  <a:lnTo>
                    <a:pt x="2099" y="3598"/>
                  </a:lnTo>
                  <a:lnTo>
                    <a:pt x="899" y="5038"/>
                  </a:lnTo>
                  <a:lnTo>
                    <a:pt x="300" y="6717"/>
                  </a:lnTo>
                  <a:lnTo>
                    <a:pt x="0" y="8401"/>
                  </a:lnTo>
                  <a:lnTo>
                    <a:pt x="0" y="12959"/>
                  </a:lnTo>
                  <a:lnTo>
                    <a:pt x="300" y="14638"/>
                  </a:lnTo>
                  <a:lnTo>
                    <a:pt x="899" y="16317"/>
                  </a:lnTo>
                  <a:lnTo>
                    <a:pt x="1799" y="17762"/>
                  </a:lnTo>
                  <a:lnTo>
                    <a:pt x="2998" y="19201"/>
                  </a:lnTo>
                  <a:lnTo>
                    <a:pt x="4797" y="20161"/>
                  </a:lnTo>
                  <a:lnTo>
                    <a:pt x="8395" y="21600"/>
                  </a:lnTo>
                  <a:lnTo>
                    <a:pt x="12899" y="21600"/>
                  </a:lnTo>
                  <a:lnTo>
                    <a:pt x="14998" y="21120"/>
                  </a:lnTo>
                  <a:lnTo>
                    <a:pt x="16797" y="20161"/>
                  </a:lnTo>
                  <a:lnTo>
                    <a:pt x="18296" y="19201"/>
                  </a:lnTo>
                  <a:lnTo>
                    <a:pt x="19795" y="18002"/>
                  </a:lnTo>
                  <a:lnTo>
                    <a:pt x="20701" y="16557"/>
                  </a:lnTo>
                  <a:lnTo>
                    <a:pt x="21300" y="14878"/>
                  </a:lnTo>
                  <a:lnTo>
                    <a:pt x="21600" y="13199"/>
                  </a:lnTo>
                  <a:lnTo>
                    <a:pt x="21600" y="8641"/>
                  </a:lnTo>
                  <a:lnTo>
                    <a:pt x="21300" y="6957"/>
                  </a:lnTo>
                  <a:lnTo>
                    <a:pt x="20701" y="5278"/>
                  </a:lnTo>
                  <a:lnTo>
                    <a:pt x="19795" y="3838"/>
                  </a:lnTo>
                  <a:lnTo>
                    <a:pt x="18595" y="2639"/>
                  </a:lnTo>
                  <a:lnTo>
                    <a:pt x="17096" y="1439"/>
                  </a:lnTo>
                  <a:lnTo>
                    <a:pt x="15297" y="720"/>
                  </a:lnTo>
                  <a:lnTo>
                    <a:pt x="13199" y="240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4605;p67"/>
            <p:cNvSpPr/>
            <p:nvPr/>
          </p:nvSpPr>
          <p:spPr>
            <a:xfrm rot="20988375">
              <a:off x="2096971" y="2588214"/>
              <a:ext cx="455262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0" y="0"/>
                  </a:moveTo>
                  <a:lnTo>
                    <a:pt x="10596" y="277"/>
                  </a:lnTo>
                  <a:lnTo>
                    <a:pt x="8153" y="830"/>
                  </a:lnTo>
                  <a:lnTo>
                    <a:pt x="4081" y="3045"/>
                  </a:lnTo>
                  <a:lnTo>
                    <a:pt x="2443" y="4705"/>
                  </a:lnTo>
                  <a:lnTo>
                    <a:pt x="1222" y="6643"/>
                  </a:lnTo>
                  <a:lnTo>
                    <a:pt x="407" y="8586"/>
                  </a:lnTo>
                  <a:lnTo>
                    <a:pt x="0" y="10800"/>
                  </a:lnTo>
                  <a:lnTo>
                    <a:pt x="407" y="13014"/>
                  </a:lnTo>
                  <a:lnTo>
                    <a:pt x="2036" y="16889"/>
                  </a:lnTo>
                  <a:lnTo>
                    <a:pt x="3665" y="18555"/>
                  </a:lnTo>
                  <a:lnTo>
                    <a:pt x="5710" y="19663"/>
                  </a:lnTo>
                  <a:lnTo>
                    <a:pt x="7746" y="20770"/>
                  </a:lnTo>
                  <a:lnTo>
                    <a:pt x="10189" y="21323"/>
                  </a:lnTo>
                  <a:lnTo>
                    <a:pt x="12633" y="21600"/>
                  </a:lnTo>
                  <a:lnTo>
                    <a:pt x="14669" y="21600"/>
                  </a:lnTo>
                  <a:lnTo>
                    <a:pt x="17519" y="19939"/>
                  </a:lnTo>
                  <a:lnTo>
                    <a:pt x="19555" y="17996"/>
                  </a:lnTo>
                  <a:lnTo>
                    <a:pt x="21193" y="15782"/>
                  </a:lnTo>
                  <a:lnTo>
                    <a:pt x="21600" y="14675"/>
                  </a:lnTo>
                  <a:lnTo>
                    <a:pt x="21600" y="8032"/>
                  </a:lnTo>
                  <a:lnTo>
                    <a:pt x="21193" y="5812"/>
                  </a:lnTo>
                  <a:lnTo>
                    <a:pt x="20378" y="3875"/>
                  </a:lnTo>
                  <a:lnTo>
                    <a:pt x="18741" y="1937"/>
                  </a:lnTo>
                  <a:lnTo>
                    <a:pt x="16705" y="554"/>
                  </a:lnTo>
                  <a:lnTo>
                    <a:pt x="15076" y="277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4606;p67"/>
            <p:cNvSpPr/>
            <p:nvPr/>
          </p:nvSpPr>
          <p:spPr>
            <a:xfrm rot="20988375">
              <a:off x="3094641" y="2299122"/>
              <a:ext cx="618341" cy="78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0" y="0"/>
                  </a:moveTo>
                  <a:lnTo>
                    <a:pt x="8102" y="237"/>
                  </a:lnTo>
                  <a:lnTo>
                    <a:pt x="6303" y="712"/>
                  </a:lnTo>
                  <a:lnTo>
                    <a:pt x="4504" y="1661"/>
                  </a:lnTo>
                  <a:lnTo>
                    <a:pt x="3005" y="2610"/>
                  </a:lnTo>
                  <a:lnTo>
                    <a:pt x="1499" y="4033"/>
                  </a:lnTo>
                  <a:lnTo>
                    <a:pt x="600" y="5457"/>
                  </a:lnTo>
                  <a:lnTo>
                    <a:pt x="0" y="8778"/>
                  </a:lnTo>
                  <a:lnTo>
                    <a:pt x="300" y="13291"/>
                  </a:lnTo>
                  <a:lnTo>
                    <a:pt x="600" y="14952"/>
                  </a:lnTo>
                  <a:lnTo>
                    <a:pt x="1199" y="16613"/>
                  </a:lnTo>
                  <a:lnTo>
                    <a:pt x="2099" y="18036"/>
                  </a:lnTo>
                  <a:lnTo>
                    <a:pt x="3604" y="19227"/>
                  </a:lnTo>
                  <a:lnTo>
                    <a:pt x="5103" y="20176"/>
                  </a:lnTo>
                  <a:lnTo>
                    <a:pt x="7202" y="20888"/>
                  </a:lnTo>
                  <a:lnTo>
                    <a:pt x="9001" y="21363"/>
                  </a:lnTo>
                  <a:lnTo>
                    <a:pt x="11400" y="21600"/>
                  </a:lnTo>
                  <a:lnTo>
                    <a:pt x="13498" y="21363"/>
                  </a:lnTo>
                  <a:lnTo>
                    <a:pt x="15304" y="20651"/>
                  </a:lnTo>
                  <a:lnTo>
                    <a:pt x="17103" y="19939"/>
                  </a:lnTo>
                  <a:lnTo>
                    <a:pt x="18902" y="18753"/>
                  </a:lnTo>
                  <a:lnTo>
                    <a:pt x="20101" y="17562"/>
                  </a:lnTo>
                  <a:lnTo>
                    <a:pt x="21000" y="16138"/>
                  </a:lnTo>
                  <a:lnTo>
                    <a:pt x="21600" y="14477"/>
                  </a:lnTo>
                  <a:lnTo>
                    <a:pt x="21600" y="8304"/>
                  </a:lnTo>
                  <a:lnTo>
                    <a:pt x="21300" y="6406"/>
                  </a:lnTo>
                  <a:lnTo>
                    <a:pt x="19501" y="3559"/>
                  </a:lnTo>
                  <a:lnTo>
                    <a:pt x="16503" y="1186"/>
                  </a:lnTo>
                  <a:lnTo>
                    <a:pt x="14698" y="475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4608;p67"/>
            <p:cNvSpPr/>
            <p:nvPr/>
          </p:nvSpPr>
          <p:spPr>
            <a:xfrm rot="20988375">
              <a:off x="3257370" y="2344689"/>
              <a:ext cx="455083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7" y="0"/>
                  </a:moveTo>
                  <a:lnTo>
                    <a:pt x="9777" y="277"/>
                  </a:lnTo>
                  <a:lnTo>
                    <a:pt x="7333" y="830"/>
                  </a:lnTo>
                  <a:lnTo>
                    <a:pt x="5296" y="1937"/>
                  </a:lnTo>
                  <a:lnTo>
                    <a:pt x="3666" y="3321"/>
                  </a:lnTo>
                  <a:lnTo>
                    <a:pt x="2037" y="4982"/>
                  </a:lnTo>
                  <a:lnTo>
                    <a:pt x="815" y="6919"/>
                  </a:lnTo>
                  <a:lnTo>
                    <a:pt x="407" y="8863"/>
                  </a:lnTo>
                  <a:lnTo>
                    <a:pt x="0" y="11077"/>
                  </a:lnTo>
                  <a:lnTo>
                    <a:pt x="407" y="13291"/>
                  </a:lnTo>
                  <a:lnTo>
                    <a:pt x="1222" y="15228"/>
                  </a:lnTo>
                  <a:lnTo>
                    <a:pt x="2444" y="16889"/>
                  </a:lnTo>
                  <a:lnTo>
                    <a:pt x="4074" y="18550"/>
                  </a:lnTo>
                  <a:lnTo>
                    <a:pt x="6111" y="19939"/>
                  </a:lnTo>
                  <a:lnTo>
                    <a:pt x="8555" y="20770"/>
                  </a:lnTo>
                  <a:lnTo>
                    <a:pt x="10999" y="21323"/>
                  </a:lnTo>
                  <a:lnTo>
                    <a:pt x="13452" y="21600"/>
                  </a:lnTo>
                  <a:lnTo>
                    <a:pt x="15489" y="21323"/>
                  </a:lnTo>
                  <a:lnTo>
                    <a:pt x="17934" y="19663"/>
                  </a:lnTo>
                  <a:lnTo>
                    <a:pt x="19970" y="17719"/>
                  </a:lnTo>
                  <a:lnTo>
                    <a:pt x="21193" y="15505"/>
                  </a:lnTo>
                  <a:lnTo>
                    <a:pt x="21600" y="14121"/>
                  </a:lnTo>
                  <a:lnTo>
                    <a:pt x="21600" y="7750"/>
                  </a:lnTo>
                  <a:lnTo>
                    <a:pt x="21193" y="5536"/>
                  </a:lnTo>
                  <a:lnTo>
                    <a:pt x="19970" y="3598"/>
                  </a:lnTo>
                  <a:lnTo>
                    <a:pt x="18341" y="1661"/>
                  </a:lnTo>
                  <a:lnTo>
                    <a:pt x="16304" y="277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4609;p67"/>
            <p:cNvSpPr/>
            <p:nvPr/>
          </p:nvSpPr>
          <p:spPr>
            <a:xfrm rot="20988375">
              <a:off x="950390" y="2816448"/>
              <a:ext cx="918749" cy="100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0" y="0"/>
                  </a:moveTo>
                  <a:lnTo>
                    <a:pt x="8681" y="185"/>
                  </a:lnTo>
                  <a:lnTo>
                    <a:pt x="7672" y="554"/>
                  </a:lnTo>
                  <a:lnTo>
                    <a:pt x="5650" y="1292"/>
                  </a:lnTo>
                  <a:lnTo>
                    <a:pt x="3834" y="2399"/>
                  </a:lnTo>
                  <a:lnTo>
                    <a:pt x="2421" y="3879"/>
                  </a:lnTo>
                  <a:lnTo>
                    <a:pt x="1211" y="5539"/>
                  </a:lnTo>
                  <a:lnTo>
                    <a:pt x="404" y="7385"/>
                  </a:lnTo>
                  <a:lnTo>
                    <a:pt x="0" y="9599"/>
                  </a:lnTo>
                  <a:lnTo>
                    <a:pt x="0" y="11632"/>
                  </a:lnTo>
                  <a:lnTo>
                    <a:pt x="404" y="13846"/>
                  </a:lnTo>
                  <a:lnTo>
                    <a:pt x="1413" y="15876"/>
                  </a:lnTo>
                  <a:lnTo>
                    <a:pt x="2421" y="17537"/>
                  </a:lnTo>
                  <a:lnTo>
                    <a:pt x="4036" y="19017"/>
                  </a:lnTo>
                  <a:lnTo>
                    <a:pt x="5650" y="20124"/>
                  </a:lnTo>
                  <a:lnTo>
                    <a:pt x="7672" y="21046"/>
                  </a:lnTo>
                  <a:lnTo>
                    <a:pt x="10699" y="21600"/>
                  </a:lnTo>
                  <a:lnTo>
                    <a:pt x="11910" y="21600"/>
                  </a:lnTo>
                  <a:lnTo>
                    <a:pt x="13928" y="21231"/>
                  </a:lnTo>
                  <a:lnTo>
                    <a:pt x="15950" y="20308"/>
                  </a:lnTo>
                  <a:lnTo>
                    <a:pt x="17766" y="19201"/>
                  </a:lnTo>
                  <a:lnTo>
                    <a:pt x="19179" y="17721"/>
                  </a:lnTo>
                  <a:lnTo>
                    <a:pt x="20389" y="16061"/>
                  </a:lnTo>
                  <a:lnTo>
                    <a:pt x="21196" y="14215"/>
                  </a:lnTo>
                  <a:lnTo>
                    <a:pt x="21600" y="12186"/>
                  </a:lnTo>
                  <a:lnTo>
                    <a:pt x="21600" y="9968"/>
                  </a:lnTo>
                  <a:lnTo>
                    <a:pt x="21196" y="7754"/>
                  </a:lnTo>
                  <a:lnTo>
                    <a:pt x="20389" y="5908"/>
                  </a:lnTo>
                  <a:lnTo>
                    <a:pt x="19179" y="4063"/>
                  </a:lnTo>
                  <a:lnTo>
                    <a:pt x="17766" y="2583"/>
                  </a:lnTo>
                  <a:lnTo>
                    <a:pt x="15950" y="1476"/>
                  </a:lnTo>
                  <a:lnTo>
                    <a:pt x="13928" y="554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4611;p67"/>
            <p:cNvSpPr/>
            <p:nvPr/>
          </p:nvSpPr>
          <p:spPr>
            <a:xfrm rot="20988375">
              <a:off x="1122390" y="3026418"/>
              <a:ext cx="532510" cy="5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6" y="0"/>
                  </a:moveTo>
                  <a:lnTo>
                    <a:pt x="7667" y="313"/>
                  </a:lnTo>
                  <a:lnTo>
                    <a:pt x="5578" y="1252"/>
                  </a:lnTo>
                  <a:lnTo>
                    <a:pt x="3837" y="2504"/>
                  </a:lnTo>
                  <a:lnTo>
                    <a:pt x="2437" y="3755"/>
                  </a:lnTo>
                  <a:lnTo>
                    <a:pt x="1044" y="5633"/>
                  </a:lnTo>
                  <a:lnTo>
                    <a:pt x="348" y="7511"/>
                  </a:lnTo>
                  <a:lnTo>
                    <a:pt x="0" y="9388"/>
                  </a:lnTo>
                  <a:lnTo>
                    <a:pt x="0" y="11586"/>
                  </a:lnTo>
                  <a:lnTo>
                    <a:pt x="348" y="13776"/>
                  </a:lnTo>
                  <a:lnTo>
                    <a:pt x="1044" y="15654"/>
                  </a:lnTo>
                  <a:lnTo>
                    <a:pt x="2089" y="17219"/>
                  </a:lnTo>
                  <a:lnTo>
                    <a:pt x="3482" y="18783"/>
                  </a:lnTo>
                  <a:lnTo>
                    <a:pt x="5230" y="20035"/>
                  </a:lnTo>
                  <a:lnTo>
                    <a:pt x="8711" y="21287"/>
                  </a:lnTo>
                  <a:lnTo>
                    <a:pt x="10800" y="21600"/>
                  </a:lnTo>
                  <a:lnTo>
                    <a:pt x="11844" y="21600"/>
                  </a:lnTo>
                  <a:lnTo>
                    <a:pt x="16022" y="20348"/>
                  </a:lnTo>
                  <a:lnTo>
                    <a:pt x="17770" y="19096"/>
                  </a:lnTo>
                  <a:lnTo>
                    <a:pt x="19163" y="17845"/>
                  </a:lnTo>
                  <a:lnTo>
                    <a:pt x="20556" y="15967"/>
                  </a:lnTo>
                  <a:lnTo>
                    <a:pt x="21252" y="14089"/>
                  </a:lnTo>
                  <a:lnTo>
                    <a:pt x="21600" y="12212"/>
                  </a:lnTo>
                  <a:lnTo>
                    <a:pt x="21600" y="10014"/>
                  </a:lnTo>
                  <a:lnTo>
                    <a:pt x="21252" y="7824"/>
                  </a:lnTo>
                  <a:lnTo>
                    <a:pt x="20556" y="5946"/>
                  </a:lnTo>
                  <a:lnTo>
                    <a:pt x="19511" y="4381"/>
                  </a:lnTo>
                  <a:lnTo>
                    <a:pt x="18118" y="2817"/>
                  </a:lnTo>
                  <a:lnTo>
                    <a:pt x="16370" y="1565"/>
                  </a:lnTo>
                  <a:lnTo>
                    <a:pt x="14630" y="626"/>
                  </a:lnTo>
                  <a:lnTo>
                    <a:pt x="12889" y="31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4613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4615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4617;p67"/>
            <p:cNvSpPr/>
            <p:nvPr/>
          </p:nvSpPr>
          <p:spPr>
            <a:xfrm rot="20988375">
              <a:off x="2951327" y="438349"/>
              <a:ext cx="506582" cy="3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0"/>
                  </a:moveTo>
                  <a:lnTo>
                    <a:pt x="732" y="469"/>
                  </a:lnTo>
                  <a:lnTo>
                    <a:pt x="366" y="1408"/>
                  </a:lnTo>
                  <a:lnTo>
                    <a:pt x="0" y="2816"/>
                  </a:lnTo>
                  <a:lnTo>
                    <a:pt x="366" y="3755"/>
                  </a:lnTo>
                  <a:lnTo>
                    <a:pt x="732" y="5632"/>
                  </a:lnTo>
                  <a:lnTo>
                    <a:pt x="2196" y="8927"/>
                  </a:lnTo>
                  <a:lnTo>
                    <a:pt x="4758" y="12682"/>
                  </a:lnTo>
                  <a:lnTo>
                    <a:pt x="7685" y="15968"/>
                  </a:lnTo>
                  <a:lnTo>
                    <a:pt x="10987" y="18784"/>
                  </a:lnTo>
                  <a:lnTo>
                    <a:pt x="14647" y="20661"/>
                  </a:lnTo>
                  <a:lnTo>
                    <a:pt x="17574" y="21600"/>
                  </a:lnTo>
                  <a:lnTo>
                    <a:pt x="19038" y="21131"/>
                  </a:lnTo>
                  <a:lnTo>
                    <a:pt x="20136" y="20661"/>
                  </a:lnTo>
                  <a:lnTo>
                    <a:pt x="21234" y="19723"/>
                  </a:lnTo>
                  <a:lnTo>
                    <a:pt x="21600" y="18784"/>
                  </a:lnTo>
                  <a:lnTo>
                    <a:pt x="21600" y="17376"/>
                  </a:lnTo>
                  <a:lnTo>
                    <a:pt x="21234" y="15968"/>
                  </a:lnTo>
                  <a:lnTo>
                    <a:pt x="20502" y="14090"/>
                  </a:lnTo>
                  <a:lnTo>
                    <a:pt x="16476" y="8927"/>
                  </a:lnTo>
                  <a:lnTo>
                    <a:pt x="12817" y="5632"/>
                  </a:lnTo>
                  <a:lnTo>
                    <a:pt x="9157" y="2816"/>
                  </a:lnTo>
                  <a:lnTo>
                    <a:pt x="5490" y="469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4619;p67"/>
            <p:cNvSpPr/>
            <p:nvPr/>
          </p:nvSpPr>
          <p:spPr>
            <a:xfrm rot="20988375">
              <a:off x="2907083" y="811827"/>
              <a:ext cx="309171" cy="2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8" y="0"/>
                  </a:moveTo>
                  <a:lnTo>
                    <a:pt x="1799" y="771"/>
                  </a:lnTo>
                  <a:lnTo>
                    <a:pt x="0" y="3083"/>
                  </a:lnTo>
                  <a:lnTo>
                    <a:pt x="0" y="6167"/>
                  </a:lnTo>
                  <a:lnTo>
                    <a:pt x="1199" y="10021"/>
                  </a:lnTo>
                  <a:lnTo>
                    <a:pt x="2998" y="13121"/>
                  </a:lnTo>
                  <a:lnTo>
                    <a:pt x="5997" y="16975"/>
                  </a:lnTo>
                  <a:lnTo>
                    <a:pt x="8995" y="19287"/>
                  </a:lnTo>
                  <a:lnTo>
                    <a:pt x="12593" y="20829"/>
                  </a:lnTo>
                  <a:lnTo>
                    <a:pt x="16191" y="21600"/>
                  </a:lnTo>
                  <a:lnTo>
                    <a:pt x="18589" y="21600"/>
                  </a:lnTo>
                  <a:lnTo>
                    <a:pt x="19789" y="20829"/>
                  </a:lnTo>
                  <a:lnTo>
                    <a:pt x="21000" y="19287"/>
                  </a:lnTo>
                  <a:lnTo>
                    <a:pt x="21600" y="18517"/>
                  </a:lnTo>
                  <a:lnTo>
                    <a:pt x="21600" y="16975"/>
                  </a:lnTo>
                  <a:lnTo>
                    <a:pt x="20388" y="13121"/>
                  </a:lnTo>
                  <a:lnTo>
                    <a:pt x="17990" y="9250"/>
                  </a:lnTo>
                  <a:lnTo>
                    <a:pt x="14991" y="6167"/>
                  </a:lnTo>
                  <a:lnTo>
                    <a:pt x="11393" y="2313"/>
                  </a:lnTo>
                  <a:lnTo>
                    <a:pt x="7795" y="771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4621;p67"/>
            <p:cNvSpPr/>
            <p:nvPr/>
          </p:nvSpPr>
          <p:spPr>
            <a:xfrm rot="20988375">
              <a:off x="805846" y="1490400"/>
              <a:ext cx="274839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156" y="1028"/>
                  </a:lnTo>
                  <a:lnTo>
                    <a:pt x="8095" y="3598"/>
                  </a:lnTo>
                  <a:lnTo>
                    <a:pt x="4047" y="6682"/>
                  </a:lnTo>
                  <a:lnTo>
                    <a:pt x="1349" y="10281"/>
                  </a:lnTo>
                  <a:lnTo>
                    <a:pt x="0" y="13890"/>
                  </a:lnTo>
                  <a:lnTo>
                    <a:pt x="0" y="16974"/>
                  </a:lnTo>
                  <a:lnTo>
                    <a:pt x="1349" y="20058"/>
                  </a:lnTo>
                  <a:lnTo>
                    <a:pt x="2698" y="21086"/>
                  </a:lnTo>
                  <a:lnTo>
                    <a:pt x="5396" y="21600"/>
                  </a:lnTo>
                  <a:lnTo>
                    <a:pt x="9458" y="21600"/>
                  </a:lnTo>
                  <a:lnTo>
                    <a:pt x="11482" y="20572"/>
                  </a:lnTo>
                  <a:lnTo>
                    <a:pt x="12831" y="19544"/>
                  </a:lnTo>
                  <a:lnTo>
                    <a:pt x="14854" y="18516"/>
                  </a:lnTo>
                  <a:lnTo>
                    <a:pt x="18227" y="14918"/>
                  </a:lnTo>
                  <a:lnTo>
                    <a:pt x="20251" y="10795"/>
                  </a:lnTo>
                  <a:lnTo>
                    <a:pt x="21600" y="6682"/>
                  </a:lnTo>
                  <a:lnTo>
                    <a:pt x="21600" y="3084"/>
                  </a:lnTo>
                  <a:lnTo>
                    <a:pt x="20925" y="1542"/>
                  </a:lnTo>
                  <a:lnTo>
                    <a:pt x="20251" y="51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4623;p67"/>
            <p:cNvSpPr/>
            <p:nvPr/>
          </p:nvSpPr>
          <p:spPr>
            <a:xfrm rot="20988375">
              <a:off x="1120594" y="1597667"/>
              <a:ext cx="18900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75" y="0"/>
                  </a:moveTo>
                  <a:lnTo>
                    <a:pt x="11771" y="1439"/>
                  </a:lnTo>
                  <a:lnTo>
                    <a:pt x="7847" y="3612"/>
                  </a:lnTo>
                  <a:lnTo>
                    <a:pt x="3924" y="6490"/>
                  </a:lnTo>
                  <a:lnTo>
                    <a:pt x="981" y="10088"/>
                  </a:lnTo>
                  <a:lnTo>
                    <a:pt x="0" y="13685"/>
                  </a:lnTo>
                  <a:lnTo>
                    <a:pt x="0" y="17283"/>
                  </a:lnTo>
                  <a:lnTo>
                    <a:pt x="981" y="19441"/>
                  </a:lnTo>
                  <a:lnTo>
                    <a:pt x="2943" y="20880"/>
                  </a:lnTo>
                  <a:lnTo>
                    <a:pt x="4904" y="21600"/>
                  </a:lnTo>
                  <a:lnTo>
                    <a:pt x="8828" y="21600"/>
                  </a:lnTo>
                  <a:lnTo>
                    <a:pt x="10790" y="20880"/>
                  </a:lnTo>
                  <a:lnTo>
                    <a:pt x="14713" y="18002"/>
                  </a:lnTo>
                  <a:lnTo>
                    <a:pt x="17676" y="15124"/>
                  </a:lnTo>
                  <a:lnTo>
                    <a:pt x="20619" y="10807"/>
                  </a:lnTo>
                  <a:lnTo>
                    <a:pt x="21600" y="7210"/>
                  </a:lnTo>
                  <a:lnTo>
                    <a:pt x="21600" y="3612"/>
                  </a:lnTo>
                  <a:lnTo>
                    <a:pt x="20619" y="719"/>
                  </a:lnTo>
                  <a:lnTo>
                    <a:pt x="1865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56" name="Google Shape;4626;p67"/>
            <p:cNvGrpSpPr/>
            <p:nvPr/>
          </p:nvGrpSpPr>
          <p:grpSpPr>
            <a:xfrm>
              <a:off x="953767" y="3281715"/>
              <a:ext cx="5096" cy="28336"/>
              <a:chOff x="0" y="0"/>
              <a:chExt cx="5095" cy="28335"/>
            </a:xfrm>
          </p:grpSpPr>
          <p:sp>
            <p:nvSpPr>
              <p:cNvPr id="1054" name="خط"/>
              <p:cNvSpPr/>
              <p:nvPr/>
            </p:nvSpPr>
            <p:spPr>
              <a:xfrm flipH="1" flipV="1">
                <a:off x="-1" y="-1"/>
                <a:ext cx="5097" cy="283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5" name="خط"/>
              <p:cNvSpPr/>
              <p:nvPr/>
            </p:nvSpPr>
            <p:spPr>
              <a:xfrm>
                <a:off x="-1" y="0"/>
                <a:ext cx="5097" cy="283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57" name="Google Shape;4627;p67"/>
            <p:cNvSpPr/>
            <p:nvPr/>
          </p:nvSpPr>
          <p:spPr>
            <a:xfrm rot="20988375">
              <a:off x="1888921" y="3443973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7764" y="441"/>
                  </a:lnTo>
                  <a:lnTo>
                    <a:pt x="5741" y="1322"/>
                  </a:lnTo>
                  <a:lnTo>
                    <a:pt x="4054" y="2644"/>
                  </a:lnTo>
                  <a:lnTo>
                    <a:pt x="2698" y="3966"/>
                  </a:lnTo>
                  <a:lnTo>
                    <a:pt x="1349" y="5737"/>
                  </a:lnTo>
                  <a:lnTo>
                    <a:pt x="675" y="7941"/>
                  </a:lnTo>
                  <a:lnTo>
                    <a:pt x="0" y="9703"/>
                  </a:lnTo>
                  <a:lnTo>
                    <a:pt x="0" y="11906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20278"/>
                  </a:lnTo>
                  <a:lnTo>
                    <a:pt x="6415" y="20719"/>
                  </a:lnTo>
                  <a:lnTo>
                    <a:pt x="8102" y="21600"/>
                  </a:lnTo>
                  <a:lnTo>
                    <a:pt x="11475" y="21600"/>
                  </a:lnTo>
                  <a:lnTo>
                    <a:pt x="13836" y="21159"/>
                  </a:lnTo>
                  <a:lnTo>
                    <a:pt x="15522" y="20278"/>
                  </a:lnTo>
                  <a:lnTo>
                    <a:pt x="17553" y="18956"/>
                  </a:lnTo>
                  <a:lnTo>
                    <a:pt x="18902" y="17634"/>
                  </a:lnTo>
                  <a:lnTo>
                    <a:pt x="20251" y="15872"/>
                  </a:lnTo>
                  <a:lnTo>
                    <a:pt x="20925" y="13669"/>
                  </a:lnTo>
                  <a:lnTo>
                    <a:pt x="21600" y="11906"/>
                  </a:lnTo>
                  <a:lnTo>
                    <a:pt x="21600" y="9703"/>
                  </a:lnTo>
                  <a:lnTo>
                    <a:pt x="21263" y="7500"/>
                  </a:lnTo>
                  <a:lnTo>
                    <a:pt x="20588" y="5737"/>
                  </a:lnTo>
                  <a:lnTo>
                    <a:pt x="19576" y="3966"/>
                  </a:lnTo>
                  <a:lnTo>
                    <a:pt x="18227" y="2644"/>
                  </a:lnTo>
                  <a:lnTo>
                    <a:pt x="16878" y="1763"/>
                  </a:lnTo>
                  <a:lnTo>
                    <a:pt x="15185" y="881"/>
                  </a:lnTo>
                  <a:lnTo>
                    <a:pt x="13161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4629;p67"/>
            <p:cNvSpPr/>
            <p:nvPr/>
          </p:nvSpPr>
          <p:spPr>
            <a:xfrm rot="20988375">
              <a:off x="3122710" y="2037416"/>
              <a:ext cx="515165" cy="2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7917" y="696"/>
                  </a:lnTo>
                  <a:lnTo>
                    <a:pt x="6118" y="1393"/>
                  </a:lnTo>
                  <a:lnTo>
                    <a:pt x="4319" y="2785"/>
                  </a:lnTo>
                  <a:lnTo>
                    <a:pt x="1440" y="6963"/>
                  </a:lnTo>
                  <a:lnTo>
                    <a:pt x="360" y="10445"/>
                  </a:lnTo>
                  <a:lnTo>
                    <a:pt x="0" y="11141"/>
                  </a:lnTo>
                  <a:lnTo>
                    <a:pt x="360" y="11837"/>
                  </a:lnTo>
                  <a:lnTo>
                    <a:pt x="1080" y="12534"/>
                  </a:lnTo>
                  <a:lnTo>
                    <a:pt x="1799" y="11837"/>
                  </a:lnTo>
                  <a:lnTo>
                    <a:pt x="2879" y="9052"/>
                  </a:lnTo>
                  <a:lnTo>
                    <a:pt x="3959" y="6963"/>
                  </a:lnTo>
                  <a:lnTo>
                    <a:pt x="6838" y="4178"/>
                  </a:lnTo>
                  <a:lnTo>
                    <a:pt x="8277" y="3482"/>
                  </a:lnTo>
                  <a:lnTo>
                    <a:pt x="9717" y="3482"/>
                  </a:lnTo>
                  <a:lnTo>
                    <a:pt x="12236" y="4874"/>
                  </a:lnTo>
                  <a:lnTo>
                    <a:pt x="15122" y="6963"/>
                  </a:lnTo>
                  <a:lnTo>
                    <a:pt x="17281" y="10445"/>
                  </a:lnTo>
                  <a:lnTo>
                    <a:pt x="19081" y="15319"/>
                  </a:lnTo>
                  <a:lnTo>
                    <a:pt x="20160" y="20904"/>
                  </a:lnTo>
                  <a:lnTo>
                    <a:pt x="20520" y="21600"/>
                  </a:lnTo>
                  <a:lnTo>
                    <a:pt x="21240" y="21600"/>
                  </a:lnTo>
                  <a:lnTo>
                    <a:pt x="21600" y="20904"/>
                  </a:lnTo>
                  <a:lnTo>
                    <a:pt x="21600" y="19511"/>
                  </a:lnTo>
                  <a:lnTo>
                    <a:pt x="21240" y="16711"/>
                  </a:lnTo>
                  <a:lnTo>
                    <a:pt x="20520" y="13230"/>
                  </a:lnTo>
                  <a:lnTo>
                    <a:pt x="18361" y="7659"/>
                  </a:lnTo>
                  <a:lnTo>
                    <a:pt x="17281" y="5570"/>
                  </a:lnTo>
                  <a:lnTo>
                    <a:pt x="15842" y="3482"/>
                  </a:lnTo>
                  <a:lnTo>
                    <a:pt x="14402" y="2089"/>
                  </a:lnTo>
                  <a:lnTo>
                    <a:pt x="12596" y="696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4630;p67"/>
            <p:cNvSpPr/>
            <p:nvPr/>
          </p:nvSpPr>
          <p:spPr>
            <a:xfrm rot="20988375">
              <a:off x="1836528" y="2233463"/>
              <a:ext cx="515165" cy="22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6118" y="3323"/>
                  </a:lnTo>
                  <a:lnTo>
                    <a:pt x="3599" y="7477"/>
                  </a:lnTo>
                  <a:lnTo>
                    <a:pt x="1440" y="12462"/>
                  </a:lnTo>
                  <a:lnTo>
                    <a:pt x="720" y="15785"/>
                  </a:lnTo>
                  <a:lnTo>
                    <a:pt x="0" y="19938"/>
                  </a:lnTo>
                  <a:lnTo>
                    <a:pt x="0" y="20769"/>
                  </a:lnTo>
                  <a:lnTo>
                    <a:pt x="360" y="21600"/>
                  </a:lnTo>
                  <a:lnTo>
                    <a:pt x="1080" y="21600"/>
                  </a:lnTo>
                  <a:lnTo>
                    <a:pt x="1440" y="20769"/>
                  </a:lnTo>
                  <a:lnTo>
                    <a:pt x="1799" y="17446"/>
                  </a:lnTo>
                  <a:lnTo>
                    <a:pt x="2519" y="14954"/>
                  </a:lnTo>
                  <a:lnTo>
                    <a:pt x="4678" y="10800"/>
                  </a:lnTo>
                  <a:lnTo>
                    <a:pt x="7198" y="7477"/>
                  </a:lnTo>
                  <a:lnTo>
                    <a:pt x="9717" y="4985"/>
                  </a:lnTo>
                  <a:lnTo>
                    <a:pt x="12243" y="4154"/>
                  </a:lnTo>
                  <a:lnTo>
                    <a:pt x="15122" y="4154"/>
                  </a:lnTo>
                  <a:lnTo>
                    <a:pt x="16562" y="4985"/>
                  </a:lnTo>
                  <a:lnTo>
                    <a:pt x="18001" y="6646"/>
                  </a:lnTo>
                  <a:lnTo>
                    <a:pt x="20520" y="12462"/>
                  </a:lnTo>
                  <a:lnTo>
                    <a:pt x="21240" y="12462"/>
                  </a:lnTo>
                  <a:lnTo>
                    <a:pt x="21600" y="11631"/>
                  </a:lnTo>
                  <a:lnTo>
                    <a:pt x="21600" y="9969"/>
                  </a:lnTo>
                  <a:lnTo>
                    <a:pt x="20520" y="6646"/>
                  </a:lnTo>
                  <a:lnTo>
                    <a:pt x="19081" y="4154"/>
                  </a:lnTo>
                  <a:lnTo>
                    <a:pt x="17641" y="2492"/>
                  </a:lnTo>
                  <a:lnTo>
                    <a:pt x="15842" y="83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4631;p67"/>
            <p:cNvSpPr/>
            <p:nvPr/>
          </p:nvSpPr>
          <p:spPr>
            <a:xfrm rot="20988375">
              <a:off x="3535084" y="2990994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8102" y="441"/>
                  </a:lnTo>
                  <a:lnTo>
                    <a:pt x="6078" y="1322"/>
                  </a:lnTo>
                  <a:lnTo>
                    <a:pt x="4392" y="2644"/>
                  </a:lnTo>
                  <a:lnTo>
                    <a:pt x="2698" y="3966"/>
                  </a:lnTo>
                  <a:lnTo>
                    <a:pt x="1686" y="5728"/>
                  </a:lnTo>
                  <a:lnTo>
                    <a:pt x="675" y="7931"/>
                  </a:lnTo>
                  <a:lnTo>
                    <a:pt x="337" y="9694"/>
                  </a:lnTo>
                  <a:lnTo>
                    <a:pt x="0" y="11897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19837"/>
                  </a:lnTo>
                  <a:lnTo>
                    <a:pt x="6415" y="20719"/>
                  </a:lnTo>
                  <a:lnTo>
                    <a:pt x="10463" y="21600"/>
                  </a:lnTo>
                  <a:lnTo>
                    <a:pt x="11812" y="21600"/>
                  </a:lnTo>
                  <a:lnTo>
                    <a:pt x="13836" y="21159"/>
                  </a:lnTo>
                  <a:lnTo>
                    <a:pt x="15859" y="20278"/>
                  </a:lnTo>
                  <a:lnTo>
                    <a:pt x="17553" y="18956"/>
                  </a:lnTo>
                  <a:lnTo>
                    <a:pt x="19239" y="17634"/>
                  </a:lnTo>
                  <a:lnTo>
                    <a:pt x="20251" y="15872"/>
                  </a:lnTo>
                  <a:lnTo>
                    <a:pt x="21263" y="13669"/>
                  </a:lnTo>
                  <a:lnTo>
                    <a:pt x="21600" y="11456"/>
                  </a:lnTo>
                  <a:lnTo>
                    <a:pt x="21600" y="9694"/>
                  </a:lnTo>
                  <a:lnTo>
                    <a:pt x="21263" y="7491"/>
                  </a:lnTo>
                  <a:lnTo>
                    <a:pt x="19914" y="3966"/>
                  </a:lnTo>
                  <a:lnTo>
                    <a:pt x="18564" y="2644"/>
                  </a:lnTo>
                  <a:lnTo>
                    <a:pt x="16878" y="1322"/>
                  </a:lnTo>
                  <a:lnTo>
                    <a:pt x="15185" y="881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4633;p67"/>
            <p:cNvSpPr/>
            <p:nvPr/>
          </p:nvSpPr>
          <p:spPr>
            <a:xfrm rot="20988375">
              <a:off x="2842274" y="2836296"/>
              <a:ext cx="137509" cy="1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8" y="0"/>
                  </a:moveTo>
                  <a:lnTo>
                    <a:pt x="0" y="1271"/>
                  </a:lnTo>
                  <a:lnTo>
                    <a:pt x="0" y="3812"/>
                  </a:lnTo>
                  <a:lnTo>
                    <a:pt x="4045" y="15247"/>
                  </a:lnTo>
                  <a:lnTo>
                    <a:pt x="6769" y="16518"/>
                  </a:lnTo>
                  <a:lnTo>
                    <a:pt x="9466" y="15247"/>
                  </a:lnTo>
                  <a:lnTo>
                    <a:pt x="13511" y="10165"/>
                  </a:lnTo>
                  <a:lnTo>
                    <a:pt x="16207" y="6353"/>
                  </a:lnTo>
                  <a:lnTo>
                    <a:pt x="16207" y="15247"/>
                  </a:lnTo>
                  <a:lnTo>
                    <a:pt x="14859" y="17788"/>
                  </a:lnTo>
                  <a:lnTo>
                    <a:pt x="16207" y="20329"/>
                  </a:lnTo>
                  <a:lnTo>
                    <a:pt x="17555" y="21600"/>
                  </a:lnTo>
                  <a:lnTo>
                    <a:pt x="20252" y="20329"/>
                  </a:lnTo>
                  <a:lnTo>
                    <a:pt x="20252" y="15247"/>
                  </a:lnTo>
                  <a:lnTo>
                    <a:pt x="21600" y="11435"/>
                  </a:lnTo>
                  <a:lnTo>
                    <a:pt x="20252" y="2541"/>
                  </a:lnTo>
                  <a:lnTo>
                    <a:pt x="20252" y="1271"/>
                  </a:lnTo>
                  <a:lnTo>
                    <a:pt x="17555" y="1271"/>
                  </a:lnTo>
                  <a:lnTo>
                    <a:pt x="14859" y="3812"/>
                  </a:lnTo>
                  <a:lnTo>
                    <a:pt x="10814" y="6353"/>
                  </a:lnTo>
                  <a:lnTo>
                    <a:pt x="7893" y="9768"/>
                  </a:lnTo>
                  <a:lnTo>
                    <a:pt x="4045" y="2541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4634;p67"/>
            <p:cNvSpPr/>
            <p:nvPr/>
          </p:nvSpPr>
          <p:spPr>
            <a:xfrm rot="20988375">
              <a:off x="2306833" y="4747123"/>
              <a:ext cx="2679356" cy="139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92" y="0"/>
                  </a:moveTo>
                  <a:lnTo>
                    <a:pt x="0" y="2781"/>
                  </a:lnTo>
                  <a:lnTo>
                    <a:pt x="555" y="5036"/>
                  </a:lnTo>
                  <a:lnTo>
                    <a:pt x="1178" y="7022"/>
                  </a:lnTo>
                  <a:lnTo>
                    <a:pt x="1800" y="8744"/>
                  </a:lnTo>
                  <a:lnTo>
                    <a:pt x="2492" y="10469"/>
                  </a:lnTo>
                  <a:lnTo>
                    <a:pt x="3186" y="12058"/>
                  </a:lnTo>
                  <a:lnTo>
                    <a:pt x="4016" y="13383"/>
                  </a:lnTo>
                  <a:lnTo>
                    <a:pt x="4777" y="14578"/>
                  </a:lnTo>
                  <a:lnTo>
                    <a:pt x="5609" y="15770"/>
                  </a:lnTo>
                  <a:lnTo>
                    <a:pt x="6439" y="16697"/>
                  </a:lnTo>
                  <a:lnTo>
                    <a:pt x="7339" y="17624"/>
                  </a:lnTo>
                  <a:lnTo>
                    <a:pt x="8238" y="18418"/>
                  </a:lnTo>
                  <a:lnTo>
                    <a:pt x="9139" y="19081"/>
                  </a:lnTo>
                  <a:lnTo>
                    <a:pt x="10039" y="19611"/>
                  </a:lnTo>
                  <a:lnTo>
                    <a:pt x="10938" y="20143"/>
                  </a:lnTo>
                  <a:lnTo>
                    <a:pt x="12670" y="20938"/>
                  </a:lnTo>
                  <a:lnTo>
                    <a:pt x="14401" y="21335"/>
                  </a:lnTo>
                  <a:lnTo>
                    <a:pt x="15992" y="21600"/>
                  </a:lnTo>
                  <a:lnTo>
                    <a:pt x="17447" y="21600"/>
                  </a:lnTo>
                  <a:lnTo>
                    <a:pt x="18762" y="21468"/>
                  </a:lnTo>
                  <a:lnTo>
                    <a:pt x="19801" y="21335"/>
                  </a:lnTo>
                  <a:lnTo>
                    <a:pt x="20631" y="21203"/>
                  </a:lnTo>
                  <a:lnTo>
                    <a:pt x="21323" y="20938"/>
                  </a:lnTo>
                  <a:lnTo>
                    <a:pt x="21600" y="15107"/>
                  </a:lnTo>
                  <a:lnTo>
                    <a:pt x="18554" y="14045"/>
                  </a:lnTo>
                  <a:lnTo>
                    <a:pt x="15923" y="12985"/>
                  </a:lnTo>
                  <a:lnTo>
                    <a:pt x="13638" y="11793"/>
                  </a:lnTo>
                  <a:lnTo>
                    <a:pt x="11701" y="10469"/>
                  </a:lnTo>
                  <a:lnTo>
                    <a:pt x="10108" y="9277"/>
                  </a:lnTo>
                  <a:lnTo>
                    <a:pt x="8793" y="7950"/>
                  </a:lnTo>
                  <a:lnTo>
                    <a:pt x="7685" y="6758"/>
                  </a:lnTo>
                  <a:lnTo>
                    <a:pt x="6855" y="5566"/>
                  </a:lnTo>
                  <a:lnTo>
                    <a:pt x="6232" y="4506"/>
                  </a:lnTo>
                  <a:lnTo>
                    <a:pt x="5817" y="3444"/>
                  </a:lnTo>
                  <a:lnTo>
                    <a:pt x="5540" y="2517"/>
                  </a:lnTo>
                  <a:lnTo>
                    <a:pt x="5331" y="1589"/>
                  </a:lnTo>
                  <a:lnTo>
                    <a:pt x="5262" y="927"/>
                  </a:lnTo>
                  <a:lnTo>
                    <a:pt x="5192" y="530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65" name="Google Shape;4636;p67"/>
            <p:cNvGrpSpPr/>
            <p:nvPr/>
          </p:nvGrpSpPr>
          <p:grpSpPr>
            <a:xfrm>
              <a:off x="2886168" y="4950234"/>
              <a:ext cx="352078" cy="365936"/>
              <a:chOff x="0" y="0"/>
              <a:chExt cx="352077" cy="365934"/>
            </a:xfrm>
          </p:grpSpPr>
          <p:sp>
            <p:nvSpPr>
              <p:cNvPr id="1063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0" y="4668"/>
                    </a:lnTo>
                    <a:lnTo>
                      <a:pt x="6797" y="9931"/>
                    </a:lnTo>
                    <a:lnTo>
                      <a:pt x="12965" y="15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4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965" y="15765"/>
                    </a:lnTo>
                    <a:lnTo>
                      <a:pt x="6797" y="9931"/>
                    </a:lnTo>
                    <a:lnTo>
                      <a:pt x="2480" y="466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66" name="Google Shape;4638;p67"/>
            <p:cNvSpPr/>
            <p:nvPr/>
          </p:nvSpPr>
          <p:spPr>
            <a:xfrm rot="20988375">
              <a:off x="2414019" y="5018733"/>
              <a:ext cx="841502" cy="7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84" y="0"/>
                  </a:moveTo>
                  <a:lnTo>
                    <a:pt x="0" y="8592"/>
                  </a:lnTo>
                  <a:lnTo>
                    <a:pt x="2203" y="12517"/>
                  </a:lnTo>
                  <a:lnTo>
                    <a:pt x="4627" y="15957"/>
                  </a:lnTo>
                  <a:lnTo>
                    <a:pt x="7275" y="18901"/>
                  </a:lnTo>
                  <a:lnTo>
                    <a:pt x="9919" y="21600"/>
                  </a:lnTo>
                  <a:lnTo>
                    <a:pt x="21600" y="9083"/>
                  </a:lnTo>
                  <a:lnTo>
                    <a:pt x="18516" y="6629"/>
                  </a:lnTo>
                  <a:lnTo>
                    <a:pt x="16312" y="4176"/>
                  </a:lnTo>
                  <a:lnTo>
                    <a:pt x="14770" y="19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4640;p67"/>
            <p:cNvSpPr/>
            <p:nvPr/>
          </p:nvSpPr>
          <p:spPr>
            <a:xfrm rot="20988375">
              <a:off x="4783963" y="5133214"/>
              <a:ext cx="953082" cy="8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2" y="0"/>
                  </a:moveTo>
                  <a:lnTo>
                    <a:pt x="10119" y="214"/>
                  </a:lnTo>
                  <a:lnTo>
                    <a:pt x="8952" y="855"/>
                  </a:lnTo>
                  <a:lnTo>
                    <a:pt x="6812" y="2352"/>
                  </a:lnTo>
                  <a:lnTo>
                    <a:pt x="5058" y="3634"/>
                  </a:lnTo>
                  <a:lnTo>
                    <a:pt x="3112" y="4489"/>
                  </a:lnTo>
                  <a:lnTo>
                    <a:pt x="2140" y="5131"/>
                  </a:lnTo>
                  <a:lnTo>
                    <a:pt x="1556" y="5986"/>
                  </a:lnTo>
                  <a:lnTo>
                    <a:pt x="778" y="7059"/>
                  </a:lnTo>
                  <a:lnTo>
                    <a:pt x="389" y="8128"/>
                  </a:lnTo>
                  <a:lnTo>
                    <a:pt x="195" y="9197"/>
                  </a:lnTo>
                  <a:lnTo>
                    <a:pt x="0" y="10479"/>
                  </a:lnTo>
                  <a:lnTo>
                    <a:pt x="0" y="13900"/>
                  </a:lnTo>
                  <a:lnTo>
                    <a:pt x="195" y="15182"/>
                  </a:lnTo>
                  <a:lnTo>
                    <a:pt x="584" y="16469"/>
                  </a:lnTo>
                  <a:lnTo>
                    <a:pt x="1167" y="17752"/>
                  </a:lnTo>
                  <a:lnTo>
                    <a:pt x="1945" y="18821"/>
                  </a:lnTo>
                  <a:lnTo>
                    <a:pt x="2918" y="19676"/>
                  </a:lnTo>
                  <a:lnTo>
                    <a:pt x="3890" y="20104"/>
                  </a:lnTo>
                  <a:lnTo>
                    <a:pt x="5058" y="20531"/>
                  </a:lnTo>
                  <a:lnTo>
                    <a:pt x="6419" y="20745"/>
                  </a:lnTo>
                  <a:lnTo>
                    <a:pt x="7396" y="20745"/>
                  </a:lnTo>
                  <a:lnTo>
                    <a:pt x="8368" y="20317"/>
                  </a:lnTo>
                  <a:lnTo>
                    <a:pt x="9147" y="20104"/>
                  </a:lnTo>
                  <a:lnTo>
                    <a:pt x="9925" y="19462"/>
                  </a:lnTo>
                  <a:lnTo>
                    <a:pt x="13815" y="21172"/>
                  </a:lnTo>
                  <a:lnTo>
                    <a:pt x="15570" y="21600"/>
                  </a:lnTo>
                  <a:lnTo>
                    <a:pt x="16153" y="21600"/>
                  </a:lnTo>
                  <a:lnTo>
                    <a:pt x="16542" y="21172"/>
                  </a:lnTo>
                  <a:lnTo>
                    <a:pt x="16542" y="20959"/>
                  </a:lnTo>
                  <a:lnTo>
                    <a:pt x="16153" y="20317"/>
                  </a:lnTo>
                  <a:lnTo>
                    <a:pt x="15570" y="19462"/>
                  </a:lnTo>
                  <a:lnTo>
                    <a:pt x="14792" y="18821"/>
                  </a:lnTo>
                  <a:lnTo>
                    <a:pt x="13232" y="17538"/>
                  </a:lnTo>
                  <a:lnTo>
                    <a:pt x="12064" y="16683"/>
                  </a:lnTo>
                  <a:lnTo>
                    <a:pt x="13621" y="17111"/>
                  </a:lnTo>
                  <a:lnTo>
                    <a:pt x="15959" y="17538"/>
                  </a:lnTo>
                  <a:lnTo>
                    <a:pt x="17126" y="17752"/>
                  </a:lnTo>
                  <a:lnTo>
                    <a:pt x="18293" y="17752"/>
                  </a:lnTo>
                  <a:lnTo>
                    <a:pt x="19266" y="17538"/>
                  </a:lnTo>
                  <a:lnTo>
                    <a:pt x="19849" y="17111"/>
                  </a:lnTo>
                  <a:lnTo>
                    <a:pt x="19849" y="16683"/>
                  </a:lnTo>
                  <a:lnTo>
                    <a:pt x="19071" y="16042"/>
                  </a:lnTo>
                  <a:lnTo>
                    <a:pt x="17904" y="15401"/>
                  </a:lnTo>
                  <a:lnTo>
                    <a:pt x="16542" y="14969"/>
                  </a:lnTo>
                  <a:lnTo>
                    <a:pt x="13815" y="14113"/>
                  </a:lnTo>
                  <a:lnTo>
                    <a:pt x="12648" y="13686"/>
                  </a:lnTo>
                  <a:lnTo>
                    <a:pt x="16737" y="13686"/>
                  </a:lnTo>
                  <a:lnTo>
                    <a:pt x="18488" y="13472"/>
                  </a:lnTo>
                  <a:lnTo>
                    <a:pt x="19849" y="13045"/>
                  </a:lnTo>
                  <a:lnTo>
                    <a:pt x="21016" y="12617"/>
                  </a:lnTo>
                  <a:lnTo>
                    <a:pt x="21405" y="12403"/>
                  </a:lnTo>
                  <a:lnTo>
                    <a:pt x="21600" y="11976"/>
                  </a:lnTo>
                  <a:lnTo>
                    <a:pt x="21600" y="11334"/>
                  </a:lnTo>
                  <a:lnTo>
                    <a:pt x="20822" y="10907"/>
                  </a:lnTo>
                  <a:lnTo>
                    <a:pt x="19460" y="10266"/>
                  </a:lnTo>
                  <a:lnTo>
                    <a:pt x="17904" y="9838"/>
                  </a:lnTo>
                  <a:lnTo>
                    <a:pt x="14597" y="9410"/>
                  </a:lnTo>
                  <a:lnTo>
                    <a:pt x="12453" y="9197"/>
                  </a:lnTo>
                  <a:lnTo>
                    <a:pt x="12453" y="8983"/>
                  </a:lnTo>
                  <a:lnTo>
                    <a:pt x="14204" y="8769"/>
                  </a:lnTo>
                  <a:lnTo>
                    <a:pt x="16737" y="8128"/>
                  </a:lnTo>
                  <a:lnTo>
                    <a:pt x="19071" y="7273"/>
                  </a:lnTo>
                  <a:lnTo>
                    <a:pt x="20044" y="6627"/>
                  </a:lnTo>
                  <a:lnTo>
                    <a:pt x="20627" y="6199"/>
                  </a:lnTo>
                  <a:lnTo>
                    <a:pt x="20627" y="5986"/>
                  </a:lnTo>
                  <a:lnTo>
                    <a:pt x="20433" y="5772"/>
                  </a:lnTo>
                  <a:lnTo>
                    <a:pt x="19655" y="5344"/>
                  </a:lnTo>
                  <a:lnTo>
                    <a:pt x="16931" y="5344"/>
                  </a:lnTo>
                  <a:lnTo>
                    <a:pt x="13621" y="5558"/>
                  </a:lnTo>
                  <a:lnTo>
                    <a:pt x="11092" y="5772"/>
                  </a:lnTo>
                  <a:lnTo>
                    <a:pt x="9730" y="4703"/>
                  </a:lnTo>
                  <a:lnTo>
                    <a:pt x="10897" y="3634"/>
                  </a:lnTo>
                  <a:lnTo>
                    <a:pt x="11870" y="2565"/>
                  </a:lnTo>
                  <a:lnTo>
                    <a:pt x="12259" y="1924"/>
                  </a:lnTo>
                  <a:lnTo>
                    <a:pt x="12453" y="1496"/>
                  </a:lnTo>
                  <a:lnTo>
                    <a:pt x="12453" y="428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4641;p67"/>
            <p:cNvSpPr/>
            <p:nvPr/>
          </p:nvSpPr>
          <p:spPr>
            <a:xfrm rot="20988375">
              <a:off x="2082802" y="4561923"/>
              <a:ext cx="1099173" cy="12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32" y="0"/>
                  </a:moveTo>
                  <a:lnTo>
                    <a:pt x="4052" y="294"/>
                  </a:lnTo>
                  <a:lnTo>
                    <a:pt x="3036" y="734"/>
                  </a:lnTo>
                  <a:lnTo>
                    <a:pt x="1855" y="1322"/>
                  </a:lnTo>
                  <a:lnTo>
                    <a:pt x="1181" y="1763"/>
                  </a:lnTo>
                  <a:lnTo>
                    <a:pt x="506" y="2644"/>
                  </a:lnTo>
                  <a:lnTo>
                    <a:pt x="169" y="3231"/>
                  </a:lnTo>
                  <a:lnTo>
                    <a:pt x="0" y="4553"/>
                  </a:lnTo>
                  <a:lnTo>
                    <a:pt x="169" y="6025"/>
                  </a:lnTo>
                  <a:lnTo>
                    <a:pt x="506" y="7641"/>
                  </a:lnTo>
                  <a:lnTo>
                    <a:pt x="1181" y="9403"/>
                  </a:lnTo>
                  <a:lnTo>
                    <a:pt x="2024" y="11169"/>
                  </a:lnTo>
                  <a:lnTo>
                    <a:pt x="2867" y="12784"/>
                  </a:lnTo>
                  <a:lnTo>
                    <a:pt x="4895" y="16163"/>
                  </a:lnTo>
                  <a:lnTo>
                    <a:pt x="6919" y="18956"/>
                  </a:lnTo>
                  <a:lnTo>
                    <a:pt x="8943" y="21600"/>
                  </a:lnTo>
                  <a:lnTo>
                    <a:pt x="21600" y="10284"/>
                  </a:lnTo>
                  <a:lnTo>
                    <a:pt x="18395" y="7200"/>
                  </a:lnTo>
                  <a:lnTo>
                    <a:pt x="15356" y="4553"/>
                  </a:lnTo>
                  <a:lnTo>
                    <a:pt x="12826" y="2497"/>
                  </a:lnTo>
                  <a:lnTo>
                    <a:pt x="10464" y="1028"/>
                  </a:lnTo>
                  <a:lnTo>
                    <a:pt x="9449" y="588"/>
                  </a:lnTo>
                  <a:lnTo>
                    <a:pt x="8437" y="14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4642;p67"/>
            <p:cNvSpPr/>
            <p:nvPr/>
          </p:nvSpPr>
          <p:spPr>
            <a:xfrm rot="20988375">
              <a:off x="2274102" y="4870873"/>
              <a:ext cx="721338" cy="6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24" y="0"/>
                  </a:moveTo>
                  <a:lnTo>
                    <a:pt x="0" y="16889"/>
                  </a:lnTo>
                  <a:lnTo>
                    <a:pt x="2570" y="21600"/>
                  </a:lnTo>
                  <a:lnTo>
                    <a:pt x="21600" y="2768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4643;p67"/>
            <p:cNvSpPr/>
            <p:nvPr/>
          </p:nvSpPr>
          <p:spPr>
            <a:xfrm rot="20988375">
              <a:off x="2436471" y="4979940"/>
              <a:ext cx="738504" cy="7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6" y="0"/>
                  </a:moveTo>
                  <a:lnTo>
                    <a:pt x="0" y="19230"/>
                  </a:lnTo>
                  <a:lnTo>
                    <a:pt x="1506" y="21600"/>
                  </a:lnTo>
                  <a:lnTo>
                    <a:pt x="21600" y="3423"/>
                  </a:lnTo>
                  <a:lnTo>
                    <a:pt x="1833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72" name="Google Shape;4645;p67"/>
          <p:cNvSpPr/>
          <p:nvPr/>
        </p:nvSpPr>
        <p:spPr>
          <a:xfrm rot="10800000">
            <a:off x="4527920" y="3006576"/>
            <a:ext cx="3516698" cy="331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90" name="Google Shape;2277;p34"/>
          <p:cNvGrpSpPr/>
          <p:nvPr/>
        </p:nvGrpSpPr>
        <p:grpSpPr>
          <a:xfrm>
            <a:off x="22325848" y="2796906"/>
            <a:ext cx="1754169" cy="1081427"/>
            <a:chOff x="0" y="67"/>
            <a:chExt cx="1754168" cy="1081425"/>
          </a:xfrm>
        </p:grpSpPr>
        <p:sp>
          <p:nvSpPr>
            <p:cNvPr id="1073" name="Google Shape;2278;p34"/>
            <p:cNvSpPr/>
            <p:nvPr/>
          </p:nvSpPr>
          <p:spPr>
            <a:xfrm>
              <a:off x="48254" y="67"/>
              <a:ext cx="1705915" cy="9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2280;p34"/>
            <p:cNvSpPr/>
            <p:nvPr/>
          </p:nvSpPr>
          <p:spPr>
            <a:xfrm>
              <a:off x="811069" y="537562"/>
              <a:ext cx="135180" cy="4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2281;p34"/>
            <p:cNvSpPr/>
            <p:nvPr/>
          </p:nvSpPr>
          <p:spPr>
            <a:xfrm>
              <a:off x="1264925" y="579383"/>
              <a:ext cx="119095" cy="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2282;p34"/>
            <p:cNvSpPr/>
            <p:nvPr/>
          </p:nvSpPr>
          <p:spPr>
            <a:xfrm>
              <a:off x="48254" y="708127"/>
              <a:ext cx="1680179" cy="21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2316;p34"/>
            <p:cNvSpPr/>
            <p:nvPr/>
          </p:nvSpPr>
          <p:spPr>
            <a:xfrm>
              <a:off x="48254" y="553647"/>
              <a:ext cx="1696264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2318;p34"/>
            <p:cNvSpPr/>
            <p:nvPr/>
          </p:nvSpPr>
          <p:spPr>
            <a:xfrm>
              <a:off x="531062" y="54754"/>
              <a:ext cx="508545" cy="4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2319;p34"/>
            <p:cNvSpPr/>
            <p:nvPr/>
          </p:nvSpPr>
          <p:spPr>
            <a:xfrm>
              <a:off x="563231" y="86924"/>
              <a:ext cx="457074" cy="3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2320;p34"/>
            <p:cNvSpPr/>
            <p:nvPr/>
          </p:nvSpPr>
          <p:spPr>
            <a:xfrm>
              <a:off x="1065341" y="115943"/>
              <a:ext cx="347631" cy="4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2321;p34"/>
            <p:cNvSpPr/>
            <p:nvPr/>
          </p:nvSpPr>
          <p:spPr>
            <a:xfrm>
              <a:off x="1084710" y="138462"/>
              <a:ext cx="315395" cy="3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2322;p34"/>
            <p:cNvSpPr/>
            <p:nvPr/>
          </p:nvSpPr>
          <p:spPr>
            <a:xfrm>
              <a:off x="305742" y="598684"/>
              <a:ext cx="360499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2324;p34"/>
            <p:cNvSpPr/>
            <p:nvPr/>
          </p:nvSpPr>
          <p:spPr>
            <a:xfrm>
              <a:off x="428053" y="733862"/>
              <a:ext cx="112661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2325;p34"/>
            <p:cNvSpPr/>
            <p:nvPr/>
          </p:nvSpPr>
          <p:spPr>
            <a:xfrm>
              <a:off x="1074992" y="714561"/>
              <a:ext cx="360499" cy="3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2327;p34"/>
            <p:cNvSpPr/>
            <p:nvPr/>
          </p:nvSpPr>
          <p:spPr>
            <a:xfrm>
              <a:off x="1197303" y="849739"/>
              <a:ext cx="115877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2328;p34"/>
            <p:cNvSpPr/>
            <p:nvPr/>
          </p:nvSpPr>
          <p:spPr>
            <a:xfrm>
              <a:off x="370148" y="627704"/>
              <a:ext cx="103010" cy="8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2330;p34"/>
            <p:cNvSpPr/>
            <p:nvPr/>
          </p:nvSpPr>
          <p:spPr>
            <a:xfrm>
              <a:off x="1158699" y="727428"/>
              <a:ext cx="106227" cy="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2332;p34"/>
            <p:cNvSpPr/>
            <p:nvPr/>
          </p:nvSpPr>
          <p:spPr>
            <a:xfrm>
              <a:off x="-1" y="408818"/>
              <a:ext cx="138397" cy="1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2333;p34"/>
            <p:cNvSpPr/>
            <p:nvPr/>
          </p:nvSpPr>
          <p:spPr>
            <a:xfrm>
              <a:off x="9650" y="424903"/>
              <a:ext cx="41821" cy="13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091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41585" y="1968170"/>
            <a:ext cx="1886909" cy="165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9" name="Google Shape;2277;p34"/>
          <p:cNvGrpSpPr/>
          <p:nvPr/>
        </p:nvGrpSpPr>
        <p:grpSpPr>
          <a:xfrm>
            <a:off x="22325848" y="11643918"/>
            <a:ext cx="1406492" cy="867088"/>
            <a:chOff x="0" y="53"/>
            <a:chExt cx="1406491" cy="867086"/>
          </a:xfrm>
        </p:grpSpPr>
        <p:sp>
          <p:nvSpPr>
            <p:cNvPr id="1092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10" name="IMG_9934.png" descr="IMG_9934.png"/>
          <p:cNvPicPr>
            <a:picLocks noChangeAspect="1"/>
          </p:cNvPicPr>
          <p:nvPr/>
        </p:nvPicPr>
        <p:blipFill>
          <a:blip r:embed="rId3">
            <a:extLst/>
          </a:blip>
          <a:srcRect l="27574" t="0" r="0" b="74584"/>
          <a:stretch>
            <a:fillRect/>
          </a:stretch>
        </p:blipFill>
        <p:spPr>
          <a:xfrm>
            <a:off x="2462772" y="1573882"/>
            <a:ext cx="17205829" cy="1598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1" name="IMG_9934.png" descr="IMG_9934.png"/>
          <p:cNvPicPr>
            <a:picLocks noChangeAspect="1"/>
          </p:cNvPicPr>
          <p:nvPr/>
        </p:nvPicPr>
        <p:blipFill>
          <a:blip r:embed="rId3">
            <a:extLst/>
          </a:blip>
          <a:srcRect l="59030" t="35143" r="0" b="5562"/>
          <a:stretch>
            <a:fillRect/>
          </a:stretch>
        </p:blipFill>
        <p:spPr>
          <a:xfrm>
            <a:off x="11065634" y="4843651"/>
            <a:ext cx="9695903" cy="3714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2" name="IMG_9934.png" descr="IMG_9934.png"/>
          <p:cNvPicPr>
            <a:picLocks noChangeAspect="1"/>
          </p:cNvPicPr>
          <p:nvPr/>
        </p:nvPicPr>
        <p:blipFill>
          <a:blip r:embed="rId3">
            <a:extLst/>
          </a:blip>
          <a:srcRect l="0" t="4431" r="76365" b="0"/>
          <a:stretch>
            <a:fillRect/>
          </a:stretch>
        </p:blipFill>
        <p:spPr>
          <a:xfrm>
            <a:off x="4762244" y="3658384"/>
            <a:ext cx="5685153" cy="6085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sp>
        <p:nvSpPr>
          <p:cNvPr id="1115" name="(١ ، ٣)"/>
          <p:cNvSpPr txBox="1"/>
          <p:nvPr/>
        </p:nvSpPr>
        <p:spPr>
          <a:xfrm>
            <a:off x="16998524" y="4149161"/>
            <a:ext cx="2822264" cy="1818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(١ ، ٣)</a:t>
            </a:r>
          </a:p>
        </p:txBody>
      </p:sp>
      <p:pic>
        <p:nvPicPr>
          <p:cNvPr id="1116" name="IMG_9934.png" descr="IMG_9934.png"/>
          <p:cNvPicPr>
            <a:picLocks noChangeAspect="1"/>
          </p:cNvPicPr>
          <p:nvPr/>
        </p:nvPicPr>
        <p:blipFill>
          <a:blip r:embed="rId3">
            <a:extLst/>
          </a:blip>
          <a:srcRect l="59030" t="35143" r="0" b="5562"/>
          <a:stretch>
            <a:fillRect/>
          </a:stretch>
        </p:blipFill>
        <p:spPr>
          <a:xfrm>
            <a:off x="13098485" y="4110426"/>
            <a:ext cx="9695902" cy="3714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7" name="IMG_9934.png" descr="IMG_9934.png"/>
          <p:cNvPicPr>
            <a:picLocks noChangeAspect="1"/>
          </p:cNvPicPr>
          <p:nvPr/>
        </p:nvPicPr>
        <p:blipFill>
          <a:blip r:embed="rId3">
            <a:extLst/>
          </a:blip>
          <a:srcRect l="0" t="4431" r="76365" b="0"/>
          <a:stretch>
            <a:fillRect/>
          </a:stretch>
        </p:blipFill>
        <p:spPr>
          <a:xfrm>
            <a:off x="2779310" y="3124234"/>
            <a:ext cx="5685154" cy="6085442"/>
          </a:xfrm>
          <a:prstGeom prst="rect">
            <a:avLst/>
          </a:prstGeom>
          <a:ln w="12700">
            <a:miter lim="400000"/>
          </a:ln>
        </p:spPr>
      </p:pic>
      <p:sp>
        <p:nvSpPr>
          <p:cNvPr id="1118" name="(٤ ، ٤)"/>
          <p:cNvSpPr txBox="1"/>
          <p:nvPr/>
        </p:nvSpPr>
        <p:spPr>
          <a:xfrm>
            <a:off x="16998524" y="6268418"/>
            <a:ext cx="2865461" cy="1818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(٤ ، ٤)</a:t>
            </a:r>
          </a:p>
        </p:txBody>
      </p:sp>
      <p:sp>
        <p:nvSpPr>
          <p:cNvPr id="1119" name="(٣ ، ٥)"/>
          <p:cNvSpPr txBox="1"/>
          <p:nvPr/>
        </p:nvSpPr>
        <p:spPr>
          <a:xfrm>
            <a:off x="10440684" y="4149161"/>
            <a:ext cx="2822264" cy="1818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(٣ ، ٥)</a:t>
            </a:r>
          </a:p>
        </p:txBody>
      </p:sp>
      <p:sp>
        <p:nvSpPr>
          <p:cNvPr id="1120" name="(٥ ، ٢)"/>
          <p:cNvSpPr txBox="1"/>
          <p:nvPr/>
        </p:nvSpPr>
        <p:spPr>
          <a:xfrm>
            <a:off x="10440684" y="6268418"/>
            <a:ext cx="2822264" cy="1818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(٥ ، ٢)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3538;p55"/>
          <p:cNvGrpSpPr/>
          <p:nvPr/>
        </p:nvGrpSpPr>
        <p:grpSpPr>
          <a:xfrm>
            <a:off x="7244317" y="2357085"/>
            <a:ext cx="1268441" cy="1270857"/>
            <a:chOff x="0" y="0"/>
            <a:chExt cx="1268440" cy="1270856"/>
          </a:xfrm>
        </p:grpSpPr>
        <p:sp>
          <p:nvSpPr>
            <p:cNvPr id="1122" name="Google Shape;3539;p55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3541;p55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3544;p55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3564;p55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3566;p55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33" name="Google Shape;3567;p55"/>
          <p:cNvGrpSpPr/>
          <p:nvPr/>
        </p:nvGrpSpPr>
        <p:grpSpPr>
          <a:xfrm>
            <a:off x="6090755" y="2876403"/>
            <a:ext cx="1256291" cy="1256254"/>
            <a:chOff x="0" y="0"/>
            <a:chExt cx="1256289" cy="1256252"/>
          </a:xfrm>
        </p:grpSpPr>
        <p:sp>
          <p:nvSpPr>
            <p:cNvPr id="1128" name="Google Shape;3568;p55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3570;p55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3573;p55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3593;p55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3595;p55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34" name="ختاماً"/>
          <p:cNvSpPr txBox="1"/>
          <p:nvPr/>
        </p:nvSpPr>
        <p:spPr>
          <a:xfrm>
            <a:off x="18446982" y="2560114"/>
            <a:ext cx="4298565" cy="134366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8700">
                <a:solidFill>
                  <a:srgbClr val="FF6B6B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ختاماً</a:t>
            </a:r>
          </a:p>
        </p:txBody>
      </p:sp>
      <p:grpSp>
        <p:nvGrpSpPr>
          <p:cNvPr id="1140" name="Google Shape;3538;p55"/>
          <p:cNvGrpSpPr/>
          <p:nvPr/>
        </p:nvGrpSpPr>
        <p:grpSpPr>
          <a:xfrm>
            <a:off x="22061563" y="2640651"/>
            <a:ext cx="862237" cy="863880"/>
            <a:chOff x="0" y="0"/>
            <a:chExt cx="862236" cy="863878"/>
          </a:xfrm>
        </p:grpSpPr>
        <p:sp>
          <p:nvSpPr>
            <p:cNvPr id="1135" name="Google Shape;3539;p55"/>
            <p:cNvSpPr/>
            <p:nvPr/>
          </p:nvSpPr>
          <p:spPr>
            <a:xfrm>
              <a:off x="0" y="0"/>
              <a:ext cx="862237" cy="86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6" name="Google Shape;3541;p55"/>
            <p:cNvSpPr/>
            <p:nvPr/>
          </p:nvSpPr>
          <p:spPr>
            <a:xfrm>
              <a:off x="143637" y="79251"/>
              <a:ext cx="505517" cy="37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3544;p55"/>
            <p:cNvSpPr/>
            <p:nvPr/>
          </p:nvSpPr>
          <p:spPr>
            <a:xfrm>
              <a:off x="505413" y="840857"/>
              <a:ext cx="44578" cy="2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3564;p55"/>
            <p:cNvSpPr/>
            <p:nvPr/>
          </p:nvSpPr>
          <p:spPr>
            <a:xfrm>
              <a:off x="307189" y="99064"/>
              <a:ext cx="213084" cy="14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19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19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9" name="Google Shape;3566;p55"/>
            <p:cNvSpPr/>
            <p:nvPr/>
          </p:nvSpPr>
          <p:spPr>
            <a:xfrm>
              <a:off x="69342" y="465809"/>
              <a:ext cx="792895" cy="39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41" name="Google Shape;1249;p20"/>
          <p:cNvSpPr/>
          <p:nvPr/>
        </p:nvSpPr>
        <p:spPr>
          <a:xfrm>
            <a:off x="2693535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2" name="Google Shape;1251;p20"/>
          <p:cNvSpPr/>
          <p:nvPr/>
        </p:nvSpPr>
        <p:spPr>
          <a:xfrm>
            <a:off x="1426154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3" name="Google Shape;1250;p20"/>
          <p:cNvSpPr/>
          <p:nvPr/>
        </p:nvSpPr>
        <p:spPr>
          <a:xfrm>
            <a:off x="2206521" y="12524663"/>
            <a:ext cx="724809" cy="72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4" name="لا تستسلم على الاطلاق  ، الأشياء الجميلة تأخذ وقتا كن صبورا"/>
          <p:cNvSpPr txBox="1"/>
          <p:nvPr/>
        </p:nvSpPr>
        <p:spPr>
          <a:xfrm>
            <a:off x="12192000" y="5900200"/>
            <a:ext cx="10855100" cy="35501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defRPr sz="7500">
                <a:solidFill>
                  <a:srgbClr val="000000"/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لا تستسلم على الاطلاق  ، الأشياء الجميلة تأخذ وقتا كن صبورا</a:t>
            </a:r>
          </a:p>
        </p:txBody>
      </p:sp>
      <p:pic>
        <p:nvPicPr>
          <p:cNvPr id="1145" name="IMG_9937.jpeg" descr="IMG_9937.jpeg"/>
          <p:cNvPicPr>
            <a:picLocks noChangeAspect="1"/>
          </p:cNvPicPr>
          <p:nvPr/>
        </p:nvPicPr>
        <p:blipFill>
          <a:blip r:embed="rId2">
            <a:extLst/>
          </a:blip>
          <a:srcRect l="1007" t="0" r="1007" b="1025"/>
          <a:stretch>
            <a:fillRect/>
          </a:stretch>
        </p:blipFill>
        <p:spPr>
          <a:xfrm>
            <a:off x="3021270" y="4406304"/>
            <a:ext cx="8734103" cy="4987544"/>
          </a:xfrm>
          <a:prstGeom prst="rect">
            <a:avLst/>
          </a:prstGeom>
          <a:ln w="12700">
            <a:miter lim="400000"/>
          </a:ln>
        </p:spPr>
      </p:pic>
      <p:sp>
        <p:nvSpPr>
          <p:cNvPr id="1146" name="Google Shape;4821;p72"/>
          <p:cNvSpPr/>
          <p:nvPr/>
        </p:nvSpPr>
        <p:spPr>
          <a:xfrm>
            <a:off x="2752358" y="4046659"/>
            <a:ext cx="9189374" cy="725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25" y="0"/>
                </a:moveTo>
                <a:lnTo>
                  <a:pt x="463" y="0"/>
                </a:lnTo>
                <a:lnTo>
                  <a:pt x="350" y="55"/>
                </a:lnTo>
                <a:lnTo>
                  <a:pt x="266" y="128"/>
                </a:lnTo>
                <a:lnTo>
                  <a:pt x="168" y="220"/>
                </a:lnTo>
                <a:lnTo>
                  <a:pt x="98" y="330"/>
                </a:lnTo>
                <a:lnTo>
                  <a:pt x="56" y="459"/>
                </a:lnTo>
                <a:lnTo>
                  <a:pt x="14" y="587"/>
                </a:lnTo>
                <a:lnTo>
                  <a:pt x="0" y="752"/>
                </a:lnTo>
                <a:lnTo>
                  <a:pt x="0" y="17163"/>
                </a:lnTo>
                <a:lnTo>
                  <a:pt x="14" y="17309"/>
                </a:lnTo>
                <a:lnTo>
                  <a:pt x="56" y="17456"/>
                </a:lnTo>
                <a:lnTo>
                  <a:pt x="98" y="17584"/>
                </a:lnTo>
                <a:lnTo>
                  <a:pt x="168" y="17694"/>
                </a:lnTo>
                <a:lnTo>
                  <a:pt x="266" y="17786"/>
                </a:lnTo>
                <a:lnTo>
                  <a:pt x="350" y="17859"/>
                </a:lnTo>
                <a:lnTo>
                  <a:pt x="463" y="17896"/>
                </a:lnTo>
                <a:lnTo>
                  <a:pt x="575" y="17914"/>
                </a:lnTo>
                <a:lnTo>
                  <a:pt x="8550" y="17914"/>
                </a:lnTo>
                <a:lnTo>
                  <a:pt x="8396" y="19308"/>
                </a:lnTo>
                <a:lnTo>
                  <a:pt x="8340" y="19583"/>
                </a:lnTo>
                <a:lnTo>
                  <a:pt x="8242" y="19876"/>
                </a:lnTo>
                <a:lnTo>
                  <a:pt x="8186" y="20005"/>
                </a:lnTo>
                <a:lnTo>
                  <a:pt x="8116" y="20133"/>
                </a:lnTo>
                <a:lnTo>
                  <a:pt x="7976" y="20353"/>
                </a:lnTo>
                <a:lnTo>
                  <a:pt x="7191" y="21032"/>
                </a:lnTo>
                <a:lnTo>
                  <a:pt x="7149" y="21087"/>
                </a:lnTo>
                <a:lnTo>
                  <a:pt x="7121" y="21141"/>
                </a:lnTo>
                <a:lnTo>
                  <a:pt x="7107" y="21215"/>
                </a:lnTo>
                <a:lnTo>
                  <a:pt x="7093" y="21288"/>
                </a:lnTo>
                <a:lnTo>
                  <a:pt x="7107" y="21362"/>
                </a:lnTo>
                <a:lnTo>
                  <a:pt x="7121" y="21417"/>
                </a:lnTo>
                <a:lnTo>
                  <a:pt x="7149" y="21490"/>
                </a:lnTo>
                <a:lnTo>
                  <a:pt x="7191" y="21545"/>
                </a:lnTo>
                <a:lnTo>
                  <a:pt x="7261" y="21582"/>
                </a:lnTo>
                <a:lnTo>
                  <a:pt x="7345" y="21600"/>
                </a:lnTo>
                <a:lnTo>
                  <a:pt x="14255" y="21600"/>
                </a:lnTo>
                <a:lnTo>
                  <a:pt x="14339" y="21582"/>
                </a:lnTo>
                <a:lnTo>
                  <a:pt x="14409" y="21545"/>
                </a:lnTo>
                <a:lnTo>
                  <a:pt x="14451" y="21490"/>
                </a:lnTo>
                <a:lnTo>
                  <a:pt x="14479" y="21417"/>
                </a:lnTo>
                <a:lnTo>
                  <a:pt x="14493" y="21362"/>
                </a:lnTo>
                <a:lnTo>
                  <a:pt x="14507" y="21288"/>
                </a:lnTo>
                <a:lnTo>
                  <a:pt x="14493" y="21215"/>
                </a:lnTo>
                <a:lnTo>
                  <a:pt x="14479" y="21141"/>
                </a:lnTo>
                <a:lnTo>
                  <a:pt x="14451" y="21087"/>
                </a:lnTo>
                <a:lnTo>
                  <a:pt x="14409" y="21032"/>
                </a:lnTo>
                <a:lnTo>
                  <a:pt x="13638" y="20353"/>
                </a:lnTo>
                <a:lnTo>
                  <a:pt x="13624" y="20353"/>
                </a:lnTo>
                <a:lnTo>
                  <a:pt x="13540" y="20243"/>
                </a:lnTo>
                <a:lnTo>
                  <a:pt x="13470" y="20133"/>
                </a:lnTo>
                <a:lnTo>
                  <a:pt x="13414" y="20005"/>
                </a:lnTo>
                <a:lnTo>
                  <a:pt x="13358" y="19876"/>
                </a:lnTo>
                <a:lnTo>
                  <a:pt x="13260" y="19583"/>
                </a:lnTo>
                <a:lnTo>
                  <a:pt x="13204" y="19308"/>
                </a:lnTo>
                <a:lnTo>
                  <a:pt x="13050" y="17914"/>
                </a:lnTo>
                <a:lnTo>
                  <a:pt x="21025" y="17914"/>
                </a:lnTo>
                <a:lnTo>
                  <a:pt x="21137" y="17896"/>
                </a:lnTo>
                <a:lnTo>
                  <a:pt x="21250" y="17859"/>
                </a:lnTo>
                <a:lnTo>
                  <a:pt x="21348" y="17786"/>
                </a:lnTo>
                <a:lnTo>
                  <a:pt x="21432" y="17694"/>
                </a:lnTo>
                <a:lnTo>
                  <a:pt x="21502" y="17584"/>
                </a:lnTo>
                <a:lnTo>
                  <a:pt x="21544" y="17456"/>
                </a:lnTo>
                <a:lnTo>
                  <a:pt x="21586" y="17309"/>
                </a:lnTo>
                <a:lnTo>
                  <a:pt x="21600" y="17163"/>
                </a:lnTo>
                <a:lnTo>
                  <a:pt x="21600" y="752"/>
                </a:lnTo>
                <a:lnTo>
                  <a:pt x="21586" y="587"/>
                </a:lnTo>
                <a:lnTo>
                  <a:pt x="21544" y="459"/>
                </a:lnTo>
                <a:lnTo>
                  <a:pt x="21502" y="330"/>
                </a:lnTo>
                <a:lnTo>
                  <a:pt x="21432" y="220"/>
                </a:lnTo>
                <a:lnTo>
                  <a:pt x="21348" y="128"/>
                </a:lnTo>
                <a:lnTo>
                  <a:pt x="21250" y="55"/>
                </a:lnTo>
                <a:lnTo>
                  <a:pt x="21137" y="0"/>
                </a:lnTo>
                <a:lnTo>
                  <a:pt x="21025" y="0"/>
                </a:lnTo>
                <a:close/>
                <a:moveTo>
                  <a:pt x="10807" y="17364"/>
                </a:moveTo>
                <a:lnTo>
                  <a:pt x="10737" y="17346"/>
                </a:lnTo>
                <a:lnTo>
                  <a:pt x="10667" y="17328"/>
                </a:lnTo>
                <a:lnTo>
                  <a:pt x="10611" y="17273"/>
                </a:lnTo>
                <a:lnTo>
                  <a:pt x="10555" y="17218"/>
                </a:lnTo>
                <a:lnTo>
                  <a:pt x="10513" y="17163"/>
                </a:lnTo>
                <a:lnTo>
                  <a:pt x="10485" y="17089"/>
                </a:lnTo>
                <a:lnTo>
                  <a:pt x="10471" y="16998"/>
                </a:lnTo>
                <a:lnTo>
                  <a:pt x="10457" y="16906"/>
                </a:lnTo>
                <a:lnTo>
                  <a:pt x="10471" y="16814"/>
                </a:lnTo>
                <a:lnTo>
                  <a:pt x="10485" y="16741"/>
                </a:lnTo>
                <a:lnTo>
                  <a:pt x="10513" y="16649"/>
                </a:lnTo>
                <a:lnTo>
                  <a:pt x="10555" y="16594"/>
                </a:lnTo>
                <a:lnTo>
                  <a:pt x="10611" y="16539"/>
                </a:lnTo>
                <a:lnTo>
                  <a:pt x="10667" y="16503"/>
                </a:lnTo>
                <a:lnTo>
                  <a:pt x="10737" y="16466"/>
                </a:lnTo>
                <a:lnTo>
                  <a:pt x="10863" y="16466"/>
                </a:lnTo>
                <a:lnTo>
                  <a:pt x="10933" y="16503"/>
                </a:lnTo>
                <a:lnTo>
                  <a:pt x="10989" y="16539"/>
                </a:lnTo>
                <a:lnTo>
                  <a:pt x="11045" y="16594"/>
                </a:lnTo>
                <a:lnTo>
                  <a:pt x="11087" y="16649"/>
                </a:lnTo>
                <a:lnTo>
                  <a:pt x="11115" y="16741"/>
                </a:lnTo>
                <a:lnTo>
                  <a:pt x="11129" y="16814"/>
                </a:lnTo>
                <a:lnTo>
                  <a:pt x="11143" y="16906"/>
                </a:lnTo>
                <a:lnTo>
                  <a:pt x="11129" y="16998"/>
                </a:lnTo>
                <a:lnTo>
                  <a:pt x="11115" y="17089"/>
                </a:lnTo>
                <a:lnTo>
                  <a:pt x="11087" y="17163"/>
                </a:lnTo>
                <a:lnTo>
                  <a:pt x="11045" y="17218"/>
                </a:lnTo>
                <a:lnTo>
                  <a:pt x="10989" y="17273"/>
                </a:lnTo>
                <a:lnTo>
                  <a:pt x="10933" y="17328"/>
                </a:lnTo>
                <a:lnTo>
                  <a:pt x="10863" y="17346"/>
                </a:lnTo>
                <a:lnTo>
                  <a:pt x="10807" y="17364"/>
                </a:lnTo>
                <a:close/>
                <a:moveTo>
                  <a:pt x="20759" y="15879"/>
                </a:moveTo>
                <a:lnTo>
                  <a:pt x="841" y="15879"/>
                </a:lnTo>
                <a:lnTo>
                  <a:pt x="841" y="1045"/>
                </a:lnTo>
                <a:lnTo>
                  <a:pt x="20759" y="1045"/>
                </a:lnTo>
                <a:lnTo>
                  <a:pt x="20759" y="15879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4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0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555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68" name="تجميع"/>
          <p:cNvGrpSpPr/>
          <p:nvPr/>
        </p:nvGrpSpPr>
        <p:grpSpPr>
          <a:xfrm>
            <a:off x="14827112" y="1470642"/>
            <a:ext cx="6176061" cy="1636940"/>
            <a:chOff x="0" y="0"/>
            <a:chExt cx="6176060" cy="1636938"/>
          </a:xfrm>
        </p:grpSpPr>
        <p:pic>
          <p:nvPicPr>
            <p:cNvPr id="561" name="IMG_6027.png" descr="IMG_602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765" t="3811" r="3041" b="72596"/>
            <a:stretch>
              <a:fillRect/>
            </a:stretch>
          </p:blipFill>
          <p:spPr>
            <a:xfrm>
              <a:off x="0" y="0"/>
              <a:ext cx="5547953" cy="1636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7" name="Google Shape;2770;p42"/>
            <p:cNvGrpSpPr/>
            <p:nvPr/>
          </p:nvGrpSpPr>
          <p:grpSpPr>
            <a:xfrm>
              <a:off x="4919771" y="111146"/>
              <a:ext cx="1256290" cy="1256254"/>
              <a:chOff x="0" y="0"/>
              <a:chExt cx="1256289" cy="1256252"/>
            </a:xfrm>
          </p:grpSpPr>
          <p:sp>
            <p:nvSpPr>
              <p:cNvPr id="562" name="Google Shape;2771;p42"/>
              <p:cNvSpPr/>
              <p:nvPr/>
            </p:nvSpPr>
            <p:spPr>
              <a:xfrm rot="3427705">
                <a:off x="173876" y="173796"/>
                <a:ext cx="908538" cy="90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2773;p42"/>
              <p:cNvSpPr/>
              <p:nvPr/>
            </p:nvSpPr>
            <p:spPr>
              <a:xfrm rot="3427705">
                <a:off x="486717" y="305391"/>
                <a:ext cx="532663" cy="39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2776;p42"/>
              <p:cNvSpPr/>
              <p:nvPr/>
            </p:nvSpPr>
            <p:spPr>
              <a:xfrm rot="3427705">
                <a:off x="287076" y="937593"/>
                <a:ext cx="46972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2796;p42"/>
              <p:cNvSpPr/>
              <p:nvPr/>
            </p:nvSpPr>
            <p:spPr>
              <a:xfrm rot="3427705">
                <a:off x="734041" y="386983"/>
                <a:ext cx="224525" cy="15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2798;p42"/>
              <p:cNvSpPr/>
              <p:nvPr/>
            </p:nvSpPr>
            <p:spPr>
              <a:xfrm rot="3427705">
                <a:off x="24100" y="583125"/>
                <a:ext cx="835472" cy="41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69" name="IMG_9929.png" descr="IMG_9929.png"/>
          <p:cNvPicPr>
            <a:picLocks noChangeAspect="1"/>
          </p:cNvPicPr>
          <p:nvPr/>
        </p:nvPicPr>
        <p:blipFill>
          <a:blip r:embed="rId3">
            <a:extLst/>
          </a:blip>
          <a:srcRect l="37134" t="6588" r="37864" b="76219"/>
          <a:stretch>
            <a:fillRect/>
          </a:stretch>
        </p:blipFill>
        <p:spPr>
          <a:xfrm>
            <a:off x="8675109" y="1112479"/>
            <a:ext cx="5894936" cy="21948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2" name="IMG_9929.png"/>
          <p:cNvGrpSpPr/>
          <p:nvPr/>
        </p:nvGrpSpPr>
        <p:grpSpPr>
          <a:xfrm>
            <a:off x="5082765" y="5004262"/>
            <a:ext cx="13496926" cy="1923654"/>
            <a:chOff x="0" y="0"/>
            <a:chExt cx="13496925" cy="1923653"/>
          </a:xfrm>
        </p:grpSpPr>
        <p:pic>
          <p:nvPicPr>
            <p:cNvPr id="571" name="IMG_9929.png" descr="IMG_9929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4407" t="26013" r="5527" b="58535"/>
            <a:stretch>
              <a:fillRect/>
            </a:stretch>
          </p:blipFill>
          <p:spPr>
            <a:xfrm>
              <a:off x="25400" y="25400"/>
              <a:ext cx="13446305" cy="18728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0" name="IMG_9929.png" descr="IMG_9929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496925" cy="19236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5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81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576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87" name="تجميع"/>
          <p:cNvGrpSpPr/>
          <p:nvPr/>
        </p:nvGrpSpPr>
        <p:grpSpPr>
          <a:xfrm>
            <a:off x="20035406" y="558632"/>
            <a:ext cx="1256290" cy="1256254"/>
            <a:chOff x="0" y="0"/>
            <a:chExt cx="1256289" cy="1256252"/>
          </a:xfrm>
        </p:grpSpPr>
        <p:sp>
          <p:nvSpPr>
            <p:cNvPr id="582" name="Google Shape;2771;p42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2773;p42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2776;p42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2796;p42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2798;p42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88" name="IMG_9372.png" descr="IMG_9372.png"/>
          <p:cNvPicPr>
            <a:picLocks noChangeAspect="1"/>
          </p:cNvPicPr>
          <p:nvPr/>
        </p:nvPicPr>
        <p:blipFill>
          <a:blip r:embed="rId2">
            <a:extLst/>
          </a:blip>
          <a:srcRect l="81208" t="35146" r="8081" b="53365"/>
          <a:stretch>
            <a:fillRect/>
          </a:stretch>
        </p:blipFill>
        <p:spPr>
          <a:xfrm>
            <a:off x="17528367" y="270265"/>
            <a:ext cx="2949573" cy="2209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G_9929.png" descr="IMG_9929.png"/>
          <p:cNvPicPr>
            <a:picLocks noChangeAspect="1"/>
          </p:cNvPicPr>
          <p:nvPr/>
        </p:nvPicPr>
        <p:blipFill>
          <a:blip r:embed="rId3">
            <a:extLst/>
          </a:blip>
          <a:srcRect l="2783" t="40272" r="17911" b="40272"/>
          <a:stretch>
            <a:fillRect/>
          </a:stretch>
        </p:blipFill>
        <p:spPr>
          <a:xfrm>
            <a:off x="3695700" y="2943909"/>
            <a:ext cx="16339744" cy="2170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G_9929.png" descr="IMG_9929.png"/>
          <p:cNvPicPr>
            <a:picLocks noChangeAspect="1"/>
          </p:cNvPicPr>
          <p:nvPr/>
        </p:nvPicPr>
        <p:blipFill>
          <a:blip r:embed="rId3">
            <a:extLst/>
          </a:blip>
          <a:srcRect l="6797" t="58367" r="6797" b="10430"/>
          <a:stretch>
            <a:fillRect/>
          </a:stretch>
        </p:blipFill>
        <p:spPr>
          <a:xfrm>
            <a:off x="2777476" y="4681762"/>
            <a:ext cx="18514222" cy="362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G_9936.png" descr="IMG_9936.png"/>
          <p:cNvPicPr>
            <a:picLocks noChangeAspect="1"/>
          </p:cNvPicPr>
          <p:nvPr/>
        </p:nvPicPr>
        <p:blipFill>
          <a:blip r:embed="rId4">
            <a:extLst/>
          </a:blip>
          <a:srcRect l="0" t="23840" r="0" b="13147"/>
          <a:stretch>
            <a:fillRect/>
          </a:stretch>
        </p:blipFill>
        <p:spPr>
          <a:xfrm>
            <a:off x="3695700" y="6629644"/>
            <a:ext cx="9577130" cy="6034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تجميع"/>
          <p:cNvGrpSpPr/>
          <p:nvPr/>
        </p:nvGrpSpPr>
        <p:grpSpPr>
          <a:xfrm>
            <a:off x="17052587" y="1839255"/>
            <a:ext cx="7029578" cy="8008571"/>
            <a:chOff x="0" y="0"/>
            <a:chExt cx="7029577" cy="8008569"/>
          </a:xfrm>
        </p:grpSpPr>
        <p:grpSp>
          <p:nvGrpSpPr>
            <p:cNvPr id="614" name="Google Shape;2893;p45"/>
            <p:cNvGrpSpPr/>
            <p:nvPr/>
          </p:nvGrpSpPr>
          <p:grpSpPr>
            <a:xfrm>
              <a:off x="0" y="-1"/>
              <a:ext cx="3298821" cy="2379605"/>
              <a:chOff x="0" y="92"/>
              <a:chExt cx="3298820" cy="2379603"/>
            </a:xfrm>
          </p:grpSpPr>
          <p:grpSp>
            <p:nvGrpSpPr>
              <p:cNvPr id="607" name="Google Shape;2894;p45"/>
              <p:cNvGrpSpPr/>
              <p:nvPr/>
            </p:nvGrpSpPr>
            <p:grpSpPr>
              <a:xfrm>
                <a:off x="576093" y="236374"/>
                <a:ext cx="2112921" cy="2143311"/>
                <a:chOff x="0" y="0"/>
                <a:chExt cx="2112920" cy="2143310"/>
              </a:xfrm>
            </p:grpSpPr>
            <p:sp>
              <p:nvSpPr>
                <p:cNvPr id="593" name="Google Shape;2895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26" y="0"/>
                      </a:moveTo>
                      <a:lnTo>
                        <a:pt x="9427" y="62"/>
                      </a:lnTo>
                      <a:lnTo>
                        <a:pt x="8491" y="246"/>
                      </a:lnTo>
                      <a:lnTo>
                        <a:pt x="7616" y="431"/>
                      </a:lnTo>
                      <a:lnTo>
                        <a:pt x="6805" y="615"/>
                      </a:lnTo>
                      <a:lnTo>
                        <a:pt x="6056" y="923"/>
                      </a:lnTo>
                      <a:lnTo>
                        <a:pt x="5368" y="1230"/>
                      </a:lnTo>
                      <a:lnTo>
                        <a:pt x="4121" y="1968"/>
                      </a:lnTo>
                      <a:lnTo>
                        <a:pt x="3621" y="2400"/>
                      </a:lnTo>
                      <a:lnTo>
                        <a:pt x="3122" y="2831"/>
                      </a:lnTo>
                      <a:lnTo>
                        <a:pt x="2684" y="3323"/>
                      </a:lnTo>
                      <a:lnTo>
                        <a:pt x="2247" y="3753"/>
                      </a:lnTo>
                      <a:lnTo>
                        <a:pt x="1936" y="4245"/>
                      </a:lnTo>
                      <a:lnTo>
                        <a:pt x="1561" y="4800"/>
                      </a:lnTo>
                      <a:lnTo>
                        <a:pt x="1062" y="5784"/>
                      </a:lnTo>
                      <a:lnTo>
                        <a:pt x="688" y="6830"/>
                      </a:lnTo>
                      <a:lnTo>
                        <a:pt x="374" y="7754"/>
                      </a:lnTo>
                      <a:lnTo>
                        <a:pt x="187" y="8677"/>
                      </a:lnTo>
                      <a:lnTo>
                        <a:pt x="62" y="9476"/>
                      </a:lnTo>
                      <a:lnTo>
                        <a:pt x="0" y="10708"/>
                      </a:lnTo>
                      <a:lnTo>
                        <a:pt x="0" y="11200"/>
                      </a:lnTo>
                      <a:lnTo>
                        <a:pt x="62" y="12370"/>
                      </a:lnTo>
                      <a:lnTo>
                        <a:pt x="250" y="13600"/>
                      </a:lnTo>
                      <a:lnTo>
                        <a:pt x="563" y="14708"/>
                      </a:lnTo>
                      <a:lnTo>
                        <a:pt x="1000" y="15816"/>
                      </a:lnTo>
                      <a:lnTo>
                        <a:pt x="1561" y="16861"/>
                      </a:lnTo>
                      <a:lnTo>
                        <a:pt x="2185" y="17847"/>
                      </a:lnTo>
                      <a:lnTo>
                        <a:pt x="2998" y="18708"/>
                      </a:lnTo>
                      <a:lnTo>
                        <a:pt x="3871" y="19509"/>
                      </a:lnTo>
                      <a:lnTo>
                        <a:pt x="4308" y="19878"/>
                      </a:lnTo>
                      <a:lnTo>
                        <a:pt x="4807" y="20185"/>
                      </a:lnTo>
                      <a:lnTo>
                        <a:pt x="5368" y="20493"/>
                      </a:lnTo>
                      <a:lnTo>
                        <a:pt x="5931" y="20739"/>
                      </a:lnTo>
                      <a:lnTo>
                        <a:pt x="6493" y="20985"/>
                      </a:lnTo>
                      <a:lnTo>
                        <a:pt x="7741" y="21354"/>
                      </a:lnTo>
                      <a:lnTo>
                        <a:pt x="8366" y="21477"/>
                      </a:lnTo>
                      <a:lnTo>
                        <a:pt x="9052" y="21538"/>
                      </a:lnTo>
                      <a:lnTo>
                        <a:pt x="9801" y="21600"/>
                      </a:lnTo>
                      <a:lnTo>
                        <a:pt x="10489" y="21600"/>
                      </a:lnTo>
                      <a:lnTo>
                        <a:pt x="11237" y="21538"/>
                      </a:lnTo>
                      <a:lnTo>
                        <a:pt x="12049" y="21477"/>
                      </a:lnTo>
                      <a:lnTo>
                        <a:pt x="12860" y="21354"/>
                      </a:lnTo>
                      <a:lnTo>
                        <a:pt x="13672" y="21169"/>
                      </a:lnTo>
                      <a:lnTo>
                        <a:pt x="14483" y="20923"/>
                      </a:lnTo>
                      <a:lnTo>
                        <a:pt x="15545" y="20616"/>
                      </a:lnTo>
                      <a:lnTo>
                        <a:pt x="16481" y="20185"/>
                      </a:lnTo>
                      <a:lnTo>
                        <a:pt x="17292" y="19693"/>
                      </a:lnTo>
                      <a:lnTo>
                        <a:pt x="18105" y="19077"/>
                      </a:lnTo>
                      <a:lnTo>
                        <a:pt x="18791" y="18462"/>
                      </a:lnTo>
                      <a:lnTo>
                        <a:pt x="19415" y="17785"/>
                      </a:lnTo>
                      <a:lnTo>
                        <a:pt x="19914" y="16984"/>
                      </a:lnTo>
                      <a:lnTo>
                        <a:pt x="20415" y="16246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350" y="13661"/>
                      </a:lnTo>
                      <a:lnTo>
                        <a:pt x="21475" y="12739"/>
                      </a:lnTo>
                      <a:lnTo>
                        <a:pt x="21538" y="11815"/>
                      </a:lnTo>
                      <a:lnTo>
                        <a:pt x="21600" y="10892"/>
                      </a:lnTo>
                      <a:lnTo>
                        <a:pt x="21538" y="9970"/>
                      </a:lnTo>
                      <a:lnTo>
                        <a:pt x="21413" y="9046"/>
                      </a:lnTo>
                      <a:lnTo>
                        <a:pt x="21163" y="8123"/>
                      </a:lnTo>
                      <a:lnTo>
                        <a:pt x="20914" y="7199"/>
                      </a:lnTo>
                      <a:lnTo>
                        <a:pt x="20602" y="6338"/>
                      </a:lnTo>
                      <a:lnTo>
                        <a:pt x="20164" y="5477"/>
                      </a:lnTo>
                      <a:lnTo>
                        <a:pt x="19727" y="4676"/>
                      </a:lnTo>
                      <a:lnTo>
                        <a:pt x="18604" y="3200"/>
                      </a:lnTo>
                      <a:lnTo>
                        <a:pt x="17917" y="2585"/>
                      </a:lnTo>
                      <a:lnTo>
                        <a:pt x="17167" y="1968"/>
                      </a:lnTo>
                      <a:lnTo>
                        <a:pt x="16419" y="1415"/>
                      </a:lnTo>
                      <a:lnTo>
                        <a:pt x="15545" y="984"/>
                      </a:lnTo>
                      <a:lnTo>
                        <a:pt x="14670" y="615"/>
                      </a:lnTo>
                      <a:lnTo>
                        <a:pt x="13672" y="308"/>
                      </a:lnTo>
                      <a:lnTo>
                        <a:pt x="12672" y="123"/>
                      </a:lnTo>
                      <a:lnTo>
                        <a:pt x="11612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4" name="Google Shape;2897;p45"/>
                <p:cNvSpPr/>
                <p:nvPr/>
              </p:nvSpPr>
              <p:spPr>
                <a:xfrm>
                  <a:off x="0" y="0"/>
                  <a:ext cx="1441166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010" y="21600"/>
                      </a:moveTo>
                      <a:close/>
                      <a:moveTo>
                        <a:pt x="21234" y="20923"/>
                      </a:moveTo>
                      <a:lnTo>
                        <a:pt x="19588" y="21231"/>
                      </a:lnTo>
                      <a:lnTo>
                        <a:pt x="18030" y="21415"/>
                      </a:lnTo>
                      <a:lnTo>
                        <a:pt x="16475" y="21538"/>
                      </a:lnTo>
                      <a:lnTo>
                        <a:pt x="15010" y="21600"/>
                      </a:lnTo>
                      <a:lnTo>
                        <a:pt x="16475" y="21538"/>
                      </a:lnTo>
                      <a:lnTo>
                        <a:pt x="18030" y="21415"/>
                      </a:lnTo>
                      <a:lnTo>
                        <a:pt x="19588" y="21231"/>
                      </a:lnTo>
                      <a:lnTo>
                        <a:pt x="21234" y="20923"/>
                      </a:lnTo>
                      <a:close/>
                      <a:moveTo>
                        <a:pt x="21509" y="20923"/>
                      </a:moveTo>
                      <a:lnTo>
                        <a:pt x="21234" y="20923"/>
                      </a:lnTo>
                      <a:lnTo>
                        <a:pt x="21509" y="20923"/>
                      </a:lnTo>
                      <a:close/>
                      <a:moveTo>
                        <a:pt x="21600" y="20862"/>
                      </a:moveTo>
                      <a:close/>
                      <a:moveTo>
                        <a:pt x="16201" y="0"/>
                      </a:moveTo>
                      <a:lnTo>
                        <a:pt x="15286" y="0"/>
                      </a:lnTo>
                      <a:lnTo>
                        <a:pt x="14004" y="62"/>
                      </a:lnTo>
                      <a:lnTo>
                        <a:pt x="12723" y="185"/>
                      </a:lnTo>
                      <a:lnTo>
                        <a:pt x="11532" y="369"/>
                      </a:lnTo>
                      <a:lnTo>
                        <a:pt x="10434" y="554"/>
                      </a:lnTo>
                      <a:lnTo>
                        <a:pt x="9428" y="800"/>
                      </a:lnTo>
                      <a:lnTo>
                        <a:pt x="8513" y="1046"/>
                      </a:lnTo>
                      <a:lnTo>
                        <a:pt x="7596" y="1353"/>
                      </a:lnTo>
                      <a:lnTo>
                        <a:pt x="6773" y="1661"/>
                      </a:lnTo>
                      <a:lnTo>
                        <a:pt x="5950" y="2030"/>
                      </a:lnTo>
                      <a:lnTo>
                        <a:pt x="5309" y="2400"/>
                      </a:lnTo>
                      <a:lnTo>
                        <a:pt x="4669" y="2769"/>
                      </a:lnTo>
                      <a:lnTo>
                        <a:pt x="4027" y="3200"/>
                      </a:lnTo>
                      <a:lnTo>
                        <a:pt x="3021" y="4061"/>
                      </a:lnTo>
                      <a:lnTo>
                        <a:pt x="2197" y="4985"/>
                      </a:lnTo>
                      <a:lnTo>
                        <a:pt x="1466" y="5907"/>
                      </a:lnTo>
                      <a:lnTo>
                        <a:pt x="1008" y="6830"/>
                      </a:lnTo>
                      <a:lnTo>
                        <a:pt x="549" y="7693"/>
                      </a:lnTo>
                      <a:lnTo>
                        <a:pt x="274" y="8492"/>
                      </a:lnTo>
                      <a:lnTo>
                        <a:pt x="91" y="9292"/>
                      </a:lnTo>
                      <a:lnTo>
                        <a:pt x="0" y="9908"/>
                      </a:lnTo>
                      <a:lnTo>
                        <a:pt x="0" y="10892"/>
                      </a:lnTo>
                      <a:lnTo>
                        <a:pt x="0" y="9908"/>
                      </a:lnTo>
                      <a:lnTo>
                        <a:pt x="91" y="9292"/>
                      </a:lnTo>
                      <a:lnTo>
                        <a:pt x="274" y="8492"/>
                      </a:lnTo>
                      <a:lnTo>
                        <a:pt x="549" y="7693"/>
                      </a:lnTo>
                      <a:lnTo>
                        <a:pt x="1008" y="6830"/>
                      </a:lnTo>
                      <a:lnTo>
                        <a:pt x="1466" y="5907"/>
                      </a:lnTo>
                      <a:lnTo>
                        <a:pt x="2197" y="4985"/>
                      </a:lnTo>
                      <a:lnTo>
                        <a:pt x="3021" y="4061"/>
                      </a:lnTo>
                      <a:lnTo>
                        <a:pt x="4027" y="3200"/>
                      </a:lnTo>
                      <a:lnTo>
                        <a:pt x="4669" y="2769"/>
                      </a:lnTo>
                      <a:lnTo>
                        <a:pt x="5309" y="2400"/>
                      </a:lnTo>
                      <a:lnTo>
                        <a:pt x="5950" y="2030"/>
                      </a:lnTo>
                      <a:lnTo>
                        <a:pt x="6773" y="1661"/>
                      </a:lnTo>
                      <a:lnTo>
                        <a:pt x="7596" y="1353"/>
                      </a:lnTo>
                      <a:lnTo>
                        <a:pt x="8513" y="1046"/>
                      </a:lnTo>
                      <a:lnTo>
                        <a:pt x="9428" y="800"/>
                      </a:lnTo>
                      <a:lnTo>
                        <a:pt x="10434" y="554"/>
                      </a:lnTo>
                      <a:lnTo>
                        <a:pt x="11532" y="369"/>
                      </a:lnTo>
                      <a:lnTo>
                        <a:pt x="12723" y="185"/>
                      </a:lnTo>
                      <a:lnTo>
                        <a:pt x="14004" y="62"/>
                      </a:lnTo>
                      <a:lnTo>
                        <a:pt x="15286" y="0"/>
                      </a:lnTo>
                      <a:lnTo>
                        <a:pt x="16201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5" name="Google Shape;2904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735" y="1107"/>
                      </a:moveTo>
                      <a:lnTo>
                        <a:pt x="13360" y="1230"/>
                      </a:lnTo>
                      <a:lnTo>
                        <a:pt x="13984" y="1353"/>
                      </a:lnTo>
                      <a:lnTo>
                        <a:pt x="14608" y="1599"/>
                      </a:lnTo>
                      <a:lnTo>
                        <a:pt x="15170" y="1845"/>
                      </a:lnTo>
                      <a:lnTo>
                        <a:pt x="15670" y="2153"/>
                      </a:lnTo>
                      <a:lnTo>
                        <a:pt x="16169" y="2523"/>
                      </a:lnTo>
                      <a:lnTo>
                        <a:pt x="16606" y="2892"/>
                      </a:lnTo>
                      <a:lnTo>
                        <a:pt x="17043" y="3323"/>
                      </a:lnTo>
                      <a:lnTo>
                        <a:pt x="17355" y="3815"/>
                      </a:lnTo>
                      <a:lnTo>
                        <a:pt x="17729" y="4307"/>
                      </a:lnTo>
                      <a:lnTo>
                        <a:pt x="17980" y="4800"/>
                      </a:lnTo>
                      <a:lnTo>
                        <a:pt x="18229" y="5354"/>
                      </a:lnTo>
                      <a:lnTo>
                        <a:pt x="18417" y="5907"/>
                      </a:lnTo>
                      <a:lnTo>
                        <a:pt x="18604" y="6523"/>
                      </a:lnTo>
                      <a:lnTo>
                        <a:pt x="18729" y="7076"/>
                      </a:lnTo>
                      <a:lnTo>
                        <a:pt x="18791" y="7693"/>
                      </a:lnTo>
                      <a:lnTo>
                        <a:pt x="18791" y="8861"/>
                      </a:lnTo>
                      <a:lnTo>
                        <a:pt x="18729" y="9415"/>
                      </a:lnTo>
                      <a:lnTo>
                        <a:pt x="18604" y="10031"/>
                      </a:lnTo>
                      <a:lnTo>
                        <a:pt x="18479" y="10585"/>
                      </a:lnTo>
                      <a:lnTo>
                        <a:pt x="18229" y="11138"/>
                      </a:lnTo>
                      <a:lnTo>
                        <a:pt x="18042" y="11630"/>
                      </a:lnTo>
                      <a:lnTo>
                        <a:pt x="17729" y="12124"/>
                      </a:lnTo>
                      <a:lnTo>
                        <a:pt x="17355" y="12616"/>
                      </a:lnTo>
                      <a:lnTo>
                        <a:pt x="16980" y="13046"/>
                      </a:lnTo>
                      <a:lnTo>
                        <a:pt x="16543" y="13477"/>
                      </a:lnTo>
                      <a:lnTo>
                        <a:pt x="16044" y="13784"/>
                      </a:lnTo>
                      <a:lnTo>
                        <a:pt x="15483" y="14154"/>
                      </a:lnTo>
                      <a:lnTo>
                        <a:pt x="14920" y="14400"/>
                      </a:lnTo>
                      <a:lnTo>
                        <a:pt x="14234" y="14647"/>
                      </a:lnTo>
                      <a:lnTo>
                        <a:pt x="13485" y="14831"/>
                      </a:lnTo>
                      <a:lnTo>
                        <a:pt x="12797" y="14954"/>
                      </a:lnTo>
                      <a:lnTo>
                        <a:pt x="12111" y="15016"/>
                      </a:lnTo>
                      <a:lnTo>
                        <a:pt x="10738" y="15016"/>
                      </a:lnTo>
                      <a:lnTo>
                        <a:pt x="9988" y="14893"/>
                      </a:lnTo>
                      <a:lnTo>
                        <a:pt x="9302" y="14708"/>
                      </a:lnTo>
                      <a:lnTo>
                        <a:pt x="8678" y="14461"/>
                      </a:lnTo>
                      <a:lnTo>
                        <a:pt x="8116" y="14215"/>
                      </a:lnTo>
                      <a:lnTo>
                        <a:pt x="7554" y="13846"/>
                      </a:lnTo>
                      <a:lnTo>
                        <a:pt x="7054" y="13415"/>
                      </a:lnTo>
                      <a:lnTo>
                        <a:pt x="6618" y="12985"/>
                      </a:lnTo>
                      <a:lnTo>
                        <a:pt x="6243" y="12493"/>
                      </a:lnTo>
                      <a:lnTo>
                        <a:pt x="5869" y="11999"/>
                      </a:lnTo>
                      <a:lnTo>
                        <a:pt x="5557" y="11446"/>
                      </a:lnTo>
                      <a:lnTo>
                        <a:pt x="5306" y="10831"/>
                      </a:lnTo>
                      <a:lnTo>
                        <a:pt x="5119" y="10216"/>
                      </a:lnTo>
                      <a:lnTo>
                        <a:pt x="4994" y="9599"/>
                      </a:lnTo>
                      <a:lnTo>
                        <a:pt x="4869" y="8984"/>
                      </a:lnTo>
                      <a:lnTo>
                        <a:pt x="4869" y="8000"/>
                      </a:lnTo>
                      <a:lnTo>
                        <a:pt x="4932" y="7199"/>
                      </a:lnTo>
                      <a:lnTo>
                        <a:pt x="4994" y="6707"/>
                      </a:lnTo>
                      <a:lnTo>
                        <a:pt x="5119" y="6092"/>
                      </a:lnTo>
                      <a:lnTo>
                        <a:pt x="5306" y="5477"/>
                      </a:lnTo>
                      <a:lnTo>
                        <a:pt x="5557" y="4862"/>
                      </a:lnTo>
                      <a:lnTo>
                        <a:pt x="5869" y="4184"/>
                      </a:lnTo>
                      <a:lnTo>
                        <a:pt x="6306" y="3507"/>
                      </a:lnTo>
                      <a:lnTo>
                        <a:pt x="6867" y="2954"/>
                      </a:lnTo>
                      <a:lnTo>
                        <a:pt x="7554" y="2400"/>
                      </a:lnTo>
                      <a:lnTo>
                        <a:pt x="8366" y="1907"/>
                      </a:lnTo>
                      <a:lnTo>
                        <a:pt x="8803" y="1661"/>
                      </a:lnTo>
                      <a:lnTo>
                        <a:pt x="9302" y="1476"/>
                      </a:lnTo>
                      <a:lnTo>
                        <a:pt x="9801" y="1353"/>
                      </a:lnTo>
                      <a:lnTo>
                        <a:pt x="10363" y="1230"/>
                      </a:lnTo>
                      <a:lnTo>
                        <a:pt x="10988" y="1169"/>
                      </a:lnTo>
                      <a:lnTo>
                        <a:pt x="11612" y="1107"/>
                      </a:lnTo>
                      <a:close/>
                      <a:moveTo>
                        <a:pt x="10426" y="0"/>
                      </a:moveTo>
                      <a:lnTo>
                        <a:pt x="9551" y="62"/>
                      </a:lnTo>
                      <a:lnTo>
                        <a:pt x="8678" y="185"/>
                      </a:lnTo>
                      <a:lnTo>
                        <a:pt x="7866" y="369"/>
                      </a:lnTo>
                      <a:lnTo>
                        <a:pt x="7117" y="554"/>
                      </a:lnTo>
                      <a:lnTo>
                        <a:pt x="6430" y="800"/>
                      </a:lnTo>
                      <a:lnTo>
                        <a:pt x="5807" y="1046"/>
                      </a:lnTo>
                      <a:lnTo>
                        <a:pt x="5181" y="1353"/>
                      </a:lnTo>
                      <a:lnTo>
                        <a:pt x="4620" y="1661"/>
                      </a:lnTo>
                      <a:lnTo>
                        <a:pt x="4058" y="2030"/>
                      </a:lnTo>
                      <a:lnTo>
                        <a:pt x="3621" y="2400"/>
                      </a:lnTo>
                      <a:lnTo>
                        <a:pt x="3185" y="2769"/>
                      </a:lnTo>
                      <a:lnTo>
                        <a:pt x="2747" y="3200"/>
                      </a:lnTo>
                      <a:lnTo>
                        <a:pt x="2060" y="4061"/>
                      </a:lnTo>
                      <a:lnTo>
                        <a:pt x="1499" y="4985"/>
                      </a:lnTo>
                      <a:lnTo>
                        <a:pt x="1000" y="5907"/>
                      </a:lnTo>
                      <a:lnTo>
                        <a:pt x="688" y="6830"/>
                      </a:lnTo>
                      <a:lnTo>
                        <a:pt x="374" y="7693"/>
                      </a:lnTo>
                      <a:lnTo>
                        <a:pt x="187" y="8492"/>
                      </a:lnTo>
                      <a:lnTo>
                        <a:pt x="62" y="9292"/>
                      </a:lnTo>
                      <a:lnTo>
                        <a:pt x="0" y="9908"/>
                      </a:lnTo>
                      <a:lnTo>
                        <a:pt x="0" y="11200"/>
                      </a:lnTo>
                      <a:lnTo>
                        <a:pt x="62" y="12185"/>
                      </a:lnTo>
                      <a:lnTo>
                        <a:pt x="187" y="13169"/>
                      </a:lnTo>
                      <a:lnTo>
                        <a:pt x="374" y="14154"/>
                      </a:lnTo>
                      <a:lnTo>
                        <a:pt x="688" y="15077"/>
                      </a:lnTo>
                      <a:lnTo>
                        <a:pt x="1062" y="16000"/>
                      </a:lnTo>
                      <a:lnTo>
                        <a:pt x="1561" y="16861"/>
                      </a:lnTo>
                      <a:lnTo>
                        <a:pt x="2060" y="17662"/>
                      </a:lnTo>
                      <a:lnTo>
                        <a:pt x="2684" y="18400"/>
                      </a:lnTo>
                      <a:lnTo>
                        <a:pt x="3372" y="19138"/>
                      </a:lnTo>
                      <a:lnTo>
                        <a:pt x="4183" y="19755"/>
                      </a:lnTo>
                      <a:lnTo>
                        <a:pt x="4994" y="20247"/>
                      </a:lnTo>
                      <a:lnTo>
                        <a:pt x="5931" y="20739"/>
                      </a:lnTo>
                      <a:lnTo>
                        <a:pt x="6867" y="21108"/>
                      </a:lnTo>
                      <a:lnTo>
                        <a:pt x="7928" y="21354"/>
                      </a:lnTo>
                      <a:lnTo>
                        <a:pt x="9052" y="21538"/>
                      </a:lnTo>
                      <a:lnTo>
                        <a:pt x="10238" y="21600"/>
                      </a:lnTo>
                      <a:lnTo>
                        <a:pt x="11237" y="21538"/>
                      </a:lnTo>
                      <a:lnTo>
                        <a:pt x="12298" y="21415"/>
                      </a:lnTo>
                      <a:lnTo>
                        <a:pt x="13360" y="21231"/>
                      </a:lnTo>
                      <a:lnTo>
                        <a:pt x="14483" y="20923"/>
                      </a:lnTo>
                      <a:lnTo>
                        <a:pt x="14670" y="20923"/>
                      </a:lnTo>
                      <a:lnTo>
                        <a:pt x="14733" y="20862"/>
                      </a:lnTo>
                      <a:lnTo>
                        <a:pt x="15732" y="20554"/>
                      </a:lnTo>
                      <a:lnTo>
                        <a:pt x="16606" y="20062"/>
                      </a:lnTo>
                      <a:lnTo>
                        <a:pt x="17417" y="19570"/>
                      </a:lnTo>
                      <a:lnTo>
                        <a:pt x="18167" y="19015"/>
                      </a:lnTo>
                      <a:lnTo>
                        <a:pt x="18853" y="18400"/>
                      </a:lnTo>
                      <a:lnTo>
                        <a:pt x="19477" y="17724"/>
                      </a:lnTo>
                      <a:lnTo>
                        <a:pt x="19976" y="16984"/>
                      </a:lnTo>
                      <a:lnTo>
                        <a:pt x="20415" y="16185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475" y="12800"/>
                      </a:lnTo>
                      <a:lnTo>
                        <a:pt x="21538" y="11876"/>
                      </a:lnTo>
                      <a:lnTo>
                        <a:pt x="21600" y="11015"/>
                      </a:lnTo>
                      <a:lnTo>
                        <a:pt x="21538" y="10093"/>
                      </a:lnTo>
                      <a:lnTo>
                        <a:pt x="21413" y="9169"/>
                      </a:lnTo>
                      <a:lnTo>
                        <a:pt x="21226" y="8308"/>
                      </a:lnTo>
                      <a:lnTo>
                        <a:pt x="20976" y="7385"/>
                      </a:lnTo>
                      <a:lnTo>
                        <a:pt x="20664" y="6523"/>
                      </a:lnTo>
                      <a:lnTo>
                        <a:pt x="20288" y="5723"/>
                      </a:lnTo>
                      <a:lnTo>
                        <a:pt x="19852" y="4923"/>
                      </a:lnTo>
                      <a:lnTo>
                        <a:pt x="19353" y="4184"/>
                      </a:lnTo>
                      <a:lnTo>
                        <a:pt x="18791" y="3446"/>
                      </a:lnTo>
                      <a:lnTo>
                        <a:pt x="18167" y="2769"/>
                      </a:lnTo>
                      <a:lnTo>
                        <a:pt x="17479" y="2153"/>
                      </a:lnTo>
                      <a:lnTo>
                        <a:pt x="16731" y="1599"/>
                      </a:lnTo>
                      <a:lnTo>
                        <a:pt x="15920" y="1169"/>
                      </a:lnTo>
                      <a:lnTo>
                        <a:pt x="15045" y="738"/>
                      </a:lnTo>
                      <a:lnTo>
                        <a:pt x="14171" y="431"/>
                      </a:lnTo>
                      <a:lnTo>
                        <a:pt x="13173" y="185"/>
                      </a:lnTo>
                      <a:lnTo>
                        <a:pt x="12111" y="62"/>
                      </a:lnTo>
                      <a:lnTo>
                        <a:pt x="11050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6" name="Google Shape;2907;p45"/>
                <p:cNvSpPr/>
                <p:nvPr/>
              </p:nvSpPr>
              <p:spPr>
                <a:xfrm>
                  <a:off x="1508429" y="329710"/>
                  <a:ext cx="396849" cy="10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983" y="0"/>
                      </a:moveTo>
                      <a:lnTo>
                        <a:pt x="0" y="7624"/>
                      </a:lnTo>
                      <a:lnTo>
                        <a:pt x="6644" y="8894"/>
                      </a:lnTo>
                      <a:lnTo>
                        <a:pt x="12291" y="12706"/>
                      </a:lnTo>
                      <a:lnTo>
                        <a:pt x="17614" y="16518"/>
                      </a:lnTo>
                      <a:lnTo>
                        <a:pt x="21600" y="21600"/>
                      </a:lnTo>
                      <a:lnTo>
                        <a:pt x="19939" y="12706"/>
                      </a:lnTo>
                      <a:lnTo>
                        <a:pt x="14624" y="6353"/>
                      </a:lnTo>
                      <a:lnTo>
                        <a:pt x="9634" y="3812"/>
                      </a:lnTo>
                      <a:lnTo>
                        <a:pt x="498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7" name="Google Shape;2908;p45"/>
                <p:cNvSpPr/>
                <p:nvPr/>
              </p:nvSpPr>
              <p:spPr>
                <a:xfrm>
                  <a:off x="1166385" y="848753"/>
                  <a:ext cx="763307" cy="76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852" y="0"/>
                      </a:moveTo>
                      <a:lnTo>
                        <a:pt x="9157" y="343"/>
                      </a:lnTo>
                      <a:lnTo>
                        <a:pt x="7948" y="1199"/>
                      </a:lnTo>
                      <a:lnTo>
                        <a:pt x="4667" y="4116"/>
                      </a:lnTo>
                      <a:lnTo>
                        <a:pt x="1554" y="7029"/>
                      </a:lnTo>
                      <a:lnTo>
                        <a:pt x="345" y="8228"/>
                      </a:lnTo>
                      <a:lnTo>
                        <a:pt x="0" y="8913"/>
                      </a:lnTo>
                      <a:lnTo>
                        <a:pt x="0" y="9599"/>
                      </a:lnTo>
                      <a:lnTo>
                        <a:pt x="518" y="11316"/>
                      </a:lnTo>
                      <a:lnTo>
                        <a:pt x="1900" y="15599"/>
                      </a:lnTo>
                      <a:lnTo>
                        <a:pt x="4149" y="21600"/>
                      </a:lnTo>
                      <a:lnTo>
                        <a:pt x="14515" y="21600"/>
                      </a:lnTo>
                      <a:lnTo>
                        <a:pt x="16070" y="21429"/>
                      </a:lnTo>
                      <a:lnTo>
                        <a:pt x="17109" y="21429"/>
                      </a:lnTo>
                      <a:lnTo>
                        <a:pt x="17800" y="20743"/>
                      </a:lnTo>
                      <a:lnTo>
                        <a:pt x="18491" y="19201"/>
                      </a:lnTo>
                      <a:lnTo>
                        <a:pt x="19355" y="17145"/>
                      </a:lnTo>
                      <a:lnTo>
                        <a:pt x="20046" y="14914"/>
                      </a:lnTo>
                      <a:lnTo>
                        <a:pt x="20736" y="12515"/>
                      </a:lnTo>
                      <a:lnTo>
                        <a:pt x="21255" y="10116"/>
                      </a:lnTo>
                      <a:lnTo>
                        <a:pt x="21600" y="8399"/>
                      </a:lnTo>
                      <a:lnTo>
                        <a:pt x="21600" y="7714"/>
                      </a:lnTo>
                      <a:lnTo>
                        <a:pt x="21255" y="6686"/>
                      </a:lnTo>
                      <a:lnTo>
                        <a:pt x="20736" y="6343"/>
                      </a:lnTo>
                      <a:lnTo>
                        <a:pt x="19527" y="5144"/>
                      </a:lnTo>
                      <a:lnTo>
                        <a:pt x="17628" y="3944"/>
                      </a:lnTo>
                      <a:lnTo>
                        <a:pt x="15724" y="2913"/>
                      </a:lnTo>
                      <a:lnTo>
                        <a:pt x="11924" y="857"/>
                      </a:lnTo>
                      <a:lnTo>
                        <a:pt x="10543" y="171"/>
                      </a:lnTo>
                      <a:lnTo>
                        <a:pt x="9852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8" name="Google Shape;2909;p45"/>
                <p:cNvSpPr/>
                <p:nvPr/>
              </p:nvSpPr>
              <p:spPr>
                <a:xfrm>
                  <a:off x="146608" y="598387"/>
                  <a:ext cx="659550" cy="757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398" y="0"/>
                      </a:moveTo>
                      <a:lnTo>
                        <a:pt x="15999" y="174"/>
                      </a:lnTo>
                      <a:lnTo>
                        <a:pt x="11198" y="696"/>
                      </a:lnTo>
                      <a:lnTo>
                        <a:pt x="6400" y="1393"/>
                      </a:lnTo>
                      <a:lnTo>
                        <a:pt x="4801" y="1741"/>
                      </a:lnTo>
                      <a:lnTo>
                        <a:pt x="3998" y="1915"/>
                      </a:lnTo>
                      <a:lnTo>
                        <a:pt x="3598" y="2786"/>
                      </a:lnTo>
                      <a:lnTo>
                        <a:pt x="2998" y="4530"/>
                      </a:lnTo>
                      <a:lnTo>
                        <a:pt x="1599" y="9579"/>
                      </a:lnTo>
                      <a:lnTo>
                        <a:pt x="0" y="16721"/>
                      </a:lnTo>
                      <a:lnTo>
                        <a:pt x="4801" y="19337"/>
                      </a:lnTo>
                      <a:lnTo>
                        <a:pt x="8199" y="20904"/>
                      </a:lnTo>
                      <a:lnTo>
                        <a:pt x="9599" y="21426"/>
                      </a:lnTo>
                      <a:lnTo>
                        <a:pt x="10398" y="21600"/>
                      </a:lnTo>
                      <a:lnTo>
                        <a:pt x="11198" y="21252"/>
                      </a:lnTo>
                      <a:lnTo>
                        <a:pt x="12597" y="20381"/>
                      </a:lnTo>
                      <a:lnTo>
                        <a:pt x="16399" y="17944"/>
                      </a:lnTo>
                      <a:lnTo>
                        <a:pt x="19997" y="15503"/>
                      </a:lnTo>
                      <a:lnTo>
                        <a:pt x="21200" y="14632"/>
                      </a:lnTo>
                      <a:lnTo>
                        <a:pt x="21600" y="13936"/>
                      </a:lnTo>
                      <a:lnTo>
                        <a:pt x="21200" y="11498"/>
                      </a:lnTo>
                      <a:lnTo>
                        <a:pt x="20397" y="6794"/>
                      </a:lnTo>
                      <a:lnTo>
                        <a:pt x="19397" y="2263"/>
                      </a:lnTo>
                      <a:lnTo>
                        <a:pt x="18598" y="174"/>
                      </a:lnTo>
                      <a:lnTo>
                        <a:pt x="183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9" name="Google Shape;2910;p45"/>
                <p:cNvSpPr/>
                <p:nvPr/>
              </p:nvSpPr>
              <p:spPr>
                <a:xfrm>
                  <a:off x="897708" y="18310"/>
                  <a:ext cx="812134" cy="506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120" y="0"/>
                      </a:moveTo>
                      <a:lnTo>
                        <a:pt x="6659" y="1040"/>
                      </a:lnTo>
                      <a:lnTo>
                        <a:pt x="3899" y="3381"/>
                      </a:lnTo>
                      <a:lnTo>
                        <a:pt x="1136" y="5722"/>
                      </a:lnTo>
                      <a:lnTo>
                        <a:pt x="325" y="6763"/>
                      </a:lnTo>
                      <a:lnTo>
                        <a:pt x="0" y="7283"/>
                      </a:lnTo>
                      <a:lnTo>
                        <a:pt x="812" y="12491"/>
                      </a:lnTo>
                      <a:lnTo>
                        <a:pt x="1461" y="16913"/>
                      </a:lnTo>
                      <a:lnTo>
                        <a:pt x="8282" y="19254"/>
                      </a:lnTo>
                      <a:lnTo>
                        <a:pt x="15428" y="21600"/>
                      </a:lnTo>
                      <a:lnTo>
                        <a:pt x="16568" y="20820"/>
                      </a:lnTo>
                      <a:lnTo>
                        <a:pt x="18678" y="18733"/>
                      </a:lnTo>
                      <a:lnTo>
                        <a:pt x="21275" y="15612"/>
                      </a:lnTo>
                      <a:lnTo>
                        <a:pt x="21600" y="15092"/>
                      </a:lnTo>
                      <a:lnTo>
                        <a:pt x="21438" y="14311"/>
                      </a:lnTo>
                      <a:lnTo>
                        <a:pt x="20951" y="13011"/>
                      </a:lnTo>
                      <a:lnTo>
                        <a:pt x="19490" y="9369"/>
                      </a:lnTo>
                      <a:lnTo>
                        <a:pt x="17379" y="4422"/>
                      </a:lnTo>
                      <a:lnTo>
                        <a:pt x="12181" y="1561"/>
                      </a:lnTo>
                      <a:lnTo>
                        <a:pt x="9581" y="520"/>
                      </a:lnTo>
                      <a:lnTo>
                        <a:pt x="8120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0" name="Google Shape;2911;p45"/>
                <p:cNvSpPr/>
                <p:nvPr/>
              </p:nvSpPr>
              <p:spPr>
                <a:xfrm>
                  <a:off x="433595" y="1593749"/>
                  <a:ext cx="635136" cy="512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06" y="0"/>
                      </a:moveTo>
                      <a:lnTo>
                        <a:pt x="1453" y="3341"/>
                      </a:lnTo>
                      <a:lnTo>
                        <a:pt x="415" y="6174"/>
                      </a:lnTo>
                      <a:lnTo>
                        <a:pt x="0" y="7973"/>
                      </a:lnTo>
                      <a:lnTo>
                        <a:pt x="0" y="8744"/>
                      </a:lnTo>
                      <a:lnTo>
                        <a:pt x="208" y="9772"/>
                      </a:lnTo>
                      <a:lnTo>
                        <a:pt x="1245" y="12856"/>
                      </a:lnTo>
                      <a:lnTo>
                        <a:pt x="2491" y="16717"/>
                      </a:lnTo>
                      <a:lnTo>
                        <a:pt x="3321" y="17231"/>
                      </a:lnTo>
                      <a:lnTo>
                        <a:pt x="4778" y="18002"/>
                      </a:lnTo>
                      <a:lnTo>
                        <a:pt x="8307" y="19544"/>
                      </a:lnTo>
                      <a:lnTo>
                        <a:pt x="13501" y="21600"/>
                      </a:lnTo>
                      <a:lnTo>
                        <a:pt x="14746" y="21600"/>
                      </a:lnTo>
                      <a:lnTo>
                        <a:pt x="17652" y="20829"/>
                      </a:lnTo>
                      <a:lnTo>
                        <a:pt x="20355" y="19801"/>
                      </a:lnTo>
                      <a:lnTo>
                        <a:pt x="21185" y="19287"/>
                      </a:lnTo>
                      <a:lnTo>
                        <a:pt x="21600" y="18773"/>
                      </a:lnTo>
                      <a:lnTo>
                        <a:pt x="21392" y="13370"/>
                      </a:lnTo>
                      <a:lnTo>
                        <a:pt x="21392" y="10029"/>
                      </a:lnTo>
                      <a:lnTo>
                        <a:pt x="21185" y="8230"/>
                      </a:lnTo>
                      <a:lnTo>
                        <a:pt x="20355" y="7459"/>
                      </a:lnTo>
                      <a:lnTo>
                        <a:pt x="18275" y="6431"/>
                      </a:lnTo>
                      <a:lnTo>
                        <a:pt x="12048" y="3598"/>
                      </a:lnTo>
                      <a:lnTo>
                        <a:pt x="2906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1" name="Google Shape;2912;p45"/>
                <p:cNvSpPr/>
                <p:nvPr/>
              </p:nvSpPr>
              <p:spPr>
                <a:xfrm>
                  <a:off x="232056" y="103757"/>
                  <a:ext cx="781617" cy="7388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15" y="0"/>
                      </a:moveTo>
                      <a:lnTo>
                        <a:pt x="7256" y="1071"/>
                      </a:lnTo>
                      <a:lnTo>
                        <a:pt x="10127" y="1071"/>
                      </a:lnTo>
                      <a:lnTo>
                        <a:pt x="13669" y="1427"/>
                      </a:lnTo>
                      <a:lnTo>
                        <a:pt x="17383" y="1963"/>
                      </a:lnTo>
                      <a:lnTo>
                        <a:pt x="20757" y="2498"/>
                      </a:lnTo>
                      <a:lnTo>
                        <a:pt x="20251" y="8211"/>
                      </a:lnTo>
                      <a:lnTo>
                        <a:pt x="6244" y="20351"/>
                      </a:lnTo>
                      <a:lnTo>
                        <a:pt x="1518" y="16244"/>
                      </a:lnTo>
                      <a:lnTo>
                        <a:pt x="843" y="6427"/>
                      </a:lnTo>
                      <a:lnTo>
                        <a:pt x="0" y="7497"/>
                      </a:lnTo>
                      <a:lnTo>
                        <a:pt x="675" y="18210"/>
                      </a:lnTo>
                      <a:lnTo>
                        <a:pt x="6244" y="21600"/>
                      </a:lnTo>
                      <a:lnTo>
                        <a:pt x="21094" y="8746"/>
                      </a:lnTo>
                      <a:lnTo>
                        <a:pt x="21600" y="1784"/>
                      </a:lnTo>
                      <a:lnTo>
                        <a:pt x="21263" y="1784"/>
                      </a:lnTo>
                      <a:lnTo>
                        <a:pt x="16203" y="714"/>
                      </a:lnTo>
                      <a:lnTo>
                        <a:pt x="12488" y="178"/>
                      </a:lnTo>
                      <a:lnTo>
                        <a:pt x="1063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2" name="Google Shape;2913;p45"/>
                <p:cNvSpPr/>
                <p:nvPr/>
              </p:nvSpPr>
              <p:spPr>
                <a:xfrm>
                  <a:off x="439699" y="457882"/>
                  <a:ext cx="1654912" cy="1459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51" y="0"/>
                      </a:moveTo>
                      <a:lnTo>
                        <a:pt x="13949" y="6869"/>
                      </a:lnTo>
                      <a:lnTo>
                        <a:pt x="11637" y="10845"/>
                      </a:lnTo>
                      <a:lnTo>
                        <a:pt x="4464" y="8948"/>
                      </a:lnTo>
                      <a:lnTo>
                        <a:pt x="0" y="11750"/>
                      </a:lnTo>
                      <a:lnTo>
                        <a:pt x="0" y="12654"/>
                      </a:lnTo>
                      <a:lnTo>
                        <a:pt x="80" y="13467"/>
                      </a:lnTo>
                      <a:lnTo>
                        <a:pt x="159" y="14551"/>
                      </a:lnTo>
                      <a:lnTo>
                        <a:pt x="398" y="15727"/>
                      </a:lnTo>
                      <a:lnTo>
                        <a:pt x="1115" y="17624"/>
                      </a:lnTo>
                      <a:lnTo>
                        <a:pt x="1515" y="18348"/>
                      </a:lnTo>
                      <a:lnTo>
                        <a:pt x="2312" y="19613"/>
                      </a:lnTo>
                      <a:lnTo>
                        <a:pt x="5181" y="21600"/>
                      </a:lnTo>
                      <a:lnTo>
                        <a:pt x="5261" y="21600"/>
                      </a:lnTo>
                      <a:lnTo>
                        <a:pt x="8688" y="19342"/>
                      </a:lnTo>
                      <a:lnTo>
                        <a:pt x="10600" y="18075"/>
                      </a:lnTo>
                      <a:lnTo>
                        <a:pt x="11558" y="17353"/>
                      </a:lnTo>
                      <a:lnTo>
                        <a:pt x="14427" y="14551"/>
                      </a:lnTo>
                      <a:lnTo>
                        <a:pt x="19527" y="9761"/>
                      </a:lnTo>
                      <a:lnTo>
                        <a:pt x="19527" y="9671"/>
                      </a:lnTo>
                      <a:lnTo>
                        <a:pt x="20246" y="8677"/>
                      </a:lnTo>
                      <a:lnTo>
                        <a:pt x="21600" y="6598"/>
                      </a:lnTo>
                      <a:lnTo>
                        <a:pt x="21441" y="5875"/>
                      </a:lnTo>
                      <a:lnTo>
                        <a:pt x="20246" y="7864"/>
                      </a:lnTo>
                      <a:lnTo>
                        <a:pt x="19208" y="9400"/>
                      </a:lnTo>
                      <a:lnTo>
                        <a:pt x="14985" y="13376"/>
                      </a:lnTo>
                      <a:lnTo>
                        <a:pt x="11239" y="16991"/>
                      </a:lnTo>
                      <a:lnTo>
                        <a:pt x="10520" y="17533"/>
                      </a:lnTo>
                      <a:lnTo>
                        <a:pt x="8927" y="18619"/>
                      </a:lnTo>
                      <a:lnTo>
                        <a:pt x="5181" y="21058"/>
                      </a:lnTo>
                      <a:lnTo>
                        <a:pt x="2631" y="19251"/>
                      </a:lnTo>
                      <a:lnTo>
                        <a:pt x="1914" y="18166"/>
                      </a:lnTo>
                      <a:lnTo>
                        <a:pt x="1356" y="16991"/>
                      </a:lnTo>
                      <a:lnTo>
                        <a:pt x="956" y="15907"/>
                      </a:lnTo>
                      <a:lnTo>
                        <a:pt x="717" y="14823"/>
                      </a:lnTo>
                      <a:lnTo>
                        <a:pt x="558" y="13828"/>
                      </a:lnTo>
                      <a:lnTo>
                        <a:pt x="478" y="13105"/>
                      </a:lnTo>
                      <a:lnTo>
                        <a:pt x="398" y="12021"/>
                      </a:lnTo>
                      <a:lnTo>
                        <a:pt x="4544" y="9490"/>
                      </a:lnTo>
                      <a:lnTo>
                        <a:pt x="11797" y="11389"/>
                      </a:lnTo>
                      <a:lnTo>
                        <a:pt x="14427" y="6959"/>
                      </a:lnTo>
                      <a:lnTo>
                        <a:pt x="13629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3" name="Google Shape;2914;p45"/>
                <p:cNvSpPr/>
                <p:nvPr/>
              </p:nvSpPr>
              <p:spPr>
                <a:xfrm>
                  <a:off x="1722048" y="1514405"/>
                  <a:ext cx="109989" cy="354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18" y="0"/>
                      </a:moveTo>
                      <a:lnTo>
                        <a:pt x="0" y="745"/>
                      </a:lnTo>
                      <a:lnTo>
                        <a:pt x="3596" y="4467"/>
                      </a:lnTo>
                      <a:lnTo>
                        <a:pt x="8415" y="10052"/>
                      </a:lnTo>
                      <a:lnTo>
                        <a:pt x="15607" y="21600"/>
                      </a:lnTo>
                      <a:lnTo>
                        <a:pt x="21600" y="19739"/>
                      </a:lnTo>
                      <a:lnTo>
                        <a:pt x="13210" y="8562"/>
                      </a:lnTo>
                      <a:lnTo>
                        <a:pt x="9614" y="3723"/>
                      </a:lnTo>
                      <a:lnTo>
                        <a:pt x="601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4" name="Google Shape;2915;p45"/>
                <p:cNvSpPr/>
                <p:nvPr/>
              </p:nvSpPr>
              <p:spPr>
                <a:xfrm>
                  <a:off x="12206" y="1147947"/>
                  <a:ext cx="189334" cy="189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07" y="0"/>
                      </a:moveTo>
                      <a:lnTo>
                        <a:pt x="17422" y="1393"/>
                      </a:lnTo>
                      <a:lnTo>
                        <a:pt x="11852" y="4874"/>
                      </a:lnTo>
                      <a:lnTo>
                        <a:pt x="5585" y="9763"/>
                      </a:lnTo>
                      <a:lnTo>
                        <a:pt x="2785" y="12548"/>
                      </a:lnTo>
                      <a:lnTo>
                        <a:pt x="0" y="16030"/>
                      </a:lnTo>
                      <a:lnTo>
                        <a:pt x="1393" y="21600"/>
                      </a:lnTo>
                      <a:lnTo>
                        <a:pt x="2785" y="18118"/>
                      </a:lnTo>
                      <a:lnTo>
                        <a:pt x="5585" y="14637"/>
                      </a:lnTo>
                      <a:lnTo>
                        <a:pt x="12548" y="9066"/>
                      </a:lnTo>
                      <a:lnTo>
                        <a:pt x="18815" y="4874"/>
                      </a:lnTo>
                      <a:lnTo>
                        <a:pt x="21600" y="3482"/>
                      </a:lnTo>
                      <a:lnTo>
                        <a:pt x="20207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5" name="Google Shape;2916;p45"/>
                <p:cNvSpPr/>
                <p:nvPr/>
              </p:nvSpPr>
              <p:spPr>
                <a:xfrm>
                  <a:off x="244263" y="1770875"/>
                  <a:ext cx="262574" cy="67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098" y="0"/>
                      </a:moveTo>
                      <a:lnTo>
                        <a:pt x="10554" y="5891"/>
                      </a:lnTo>
                      <a:lnTo>
                        <a:pt x="0" y="11782"/>
                      </a:lnTo>
                      <a:lnTo>
                        <a:pt x="2008" y="21600"/>
                      </a:lnTo>
                      <a:lnTo>
                        <a:pt x="14571" y="13745"/>
                      </a:lnTo>
                      <a:lnTo>
                        <a:pt x="21600" y="9818"/>
                      </a:lnTo>
                      <a:lnTo>
                        <a:pt x="210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6" name="Google Shape;2917;p45"/>
                <p:cNvSpPr/>
                <p:nvPr/>
              </p:nvSpPr>
              <p:spPr>
                <a:xfrm>
                  <a:off x="1007569" y="1978518"/>
                  <a:ext cx="152713" cy="158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334" y="0"/>
                      </a:moveTo>
                      <a:lnTo>
                        <a:pt x="0" y="1662"/>
                      </a:lnTo>
                      <a:lnTo>
                        <a:pt x="4334" y="8308"/>
                      </a:lnTo>
                      <a:lnTo>
                        <a:pt x="9514" y="14123"/>
                      </a:lnTo>
                      <a:lnTo>
                        <a:pt x="16420" y="21600"/>
                      </a:lnTo>
                      <a:lnTo>
                        <a:pt x="21600" y="20769"/>
                      </a:lnTo>
                      <a:lnTo>
                        <a:pt x="14694" y="13292"/>
                      </a:lnTo>
                      <a:lnTo>
                        <a:pt x="8651" y="6646"/>
                      </a:lnTo>
                      <a:lnTo>
                        <a:pt x="4334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10" name="Google Shape;2918;p45"/>
              <p:cNvGrpSpPr/>
              <p:nvPr/>
            </p:nvGrpSpPr>
            <p:grpSpPr>
              <a:xfrm>
                <a:off x="0" y="92"/>
                <a:ext cx="698729" cy="1626953"/>
                <a:chOff x="0" y="92"/>
                <a:chExt cx="698728" cy="1626952"/>
              </a:xfrm>
            </p:grpSpPr>
            <p:sp>
              <p:nvSpPr>
                <p:cNvPr id="608" name="Google Shape;2919;p45"/>
                <p:cNvSpPr/>
                <p:nvPr/>
              </p:nvSpPr>
              <p:spPr>
                <a:xfrm flipH="1">
                  <a:off x="0" y="92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9" name="Google Shape;2920;p45"/>
                <p:cNvSpPr/>
                <p:nvPr/>
              </p:nvSpPr>
              <p:spPr>
                <a:xfrm flipH="1" rot="19293074">
                  <a:off x="104558" y="1066947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13" name="Google Shape;2921;p45"/>
              <p:cNvGrpSpPr/>
              <p:nvPr/>
            </p:nvGrpSpPr>
            <p:grpSpPr>
              <a:xfrm>
                <a:off x="2600091" y="752743"/>
                <a:ext cx="698730" cy="1626953"/>
                <a:chOff x="0" y="0"/>
                <a:chExt cx="698729" cy="1626952"/>
              </a:xfrm>
            </p:grpSpPr>
            <p:sp>
              <p:nvSpPr>
                <p:cNvPr id="611" name="Google Shape;2922;p45"/>
                <p:cNvSpPr/>
                <p:nvPr/>
              </p:nvSpPr>
              <p:spPr>
                <a:xfrm flipH="1" rot="10800000">
                  <a:off x="0" y="822327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2" name="Google Shape;2923;p45"/>
                <p:cNvSpPr/>
                <p:nvPr/>
              </p:nvSpPr>
              <p:spPr>
                <a:xfrm flipH="1" rot="8493074">
                  <a:off x="175428" y="77912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679" name="Google Shape;2924;p45"/>
            <p:cNvGrpSpPr/>
            <p:nvPr/>
          </p:nvGrpSpPr>
          <p:grpSpPr>
            <a:xfrm>
              <a:off x="2233956" y="1345751"/>
              <a:ext cx="4795622" cy="6662819"/>
              <a:chOff x="0" y="0"/>
              <a:chExt cx="4795621" cy="6662817"/>
            </a:xfrm>
          </p:grpSpPr>
          <p:sp>
            <p:nvSpPr>
              <p:cNvPr id="615" name="Google Shape;2925;p45"/>
              <p:cNvSpPr/>
              <p:nvPr/>
            </p:nvSpPr>
            <p:spPr>
              <a:xfrm flipH="1" rot="386444">
                <a:off x="2348309" y="4632352"/>
                <a:ext cx="2401395" cy="95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60" y="0"/>
                    </a:moveTo>
                    <a:lnTo>
                      <a:pt x="13740" y="1963"/>
                    </a:lnTo>
                    <a:lnTo>
                      <a:pt x="13021" y="3624"/>
                    </a:lnTo>
                    <a:lnTo>
                      <a:pt x="12301" y="5137"/>
                    </a:lnTo>
                    <a:lnTo>
                      <a:pt x="11640" y="6495"/>
                    </a:lnTo>
                    <a:lnTo>
                      <a:pt x="10981" y="7552"/>
                    </a:lnTo>
                    <a:lnTo>
                      <a:pt x="10381" y="8609"/>
                    </a:lnTo>
                    <a:lnTo>
                      <a:pt x="9780" y="9364"/>
                    </a:lnTo>
                    <a:lnTo>
                      <a:pt x="9180" y="9968"/>
                    </a:lnTo>
                    <a:lnTo>
                      <a:pt x="8640" y="10421"/>
                    </a:lnTo>
                    <a:lnTo>
                      <a:pt x="8101" y="10877"/>
                    </a:lnTo>
                    <a:lnTo>
                      <a:pt x="7561" y="11028"/>
                    </a:lnTo>
                    <a:lnTo>
                      <a:pt x="7080" y="11179"/>
                    </a:lnTo>
                    <a:lnTo>
                      <a:pt x="6181" y="11179"/>
                    </a:lnTo>
                    <a:lnTo>
                      <a:pt x="5341" y="10726"/>
                    </a:lnTo>
                    <a:lnTo>
                      <a:pt x="4620" y="9968"/>
                    </a:lnTo>
                    <a:lnTo>
                      <a:pt x="4020" y="9213"/>
                    </a:lnTo>
                    <a:lnTo>
                      <a:pt x="3481" y="8307"/>
                    </a:lnTo>
                    <a:lnTo>
                      <a:pt x="3061" y="7250"/>
                    </a:lnTo>
                    <a:lnTo>
                      <a:pt x="2701" y="6495"/>
                    </a:lnTo>
                    <a:lnTo>
                      <a:pt x="2460" y="5740"/>
                    </a:lnTo>
                    <a:lnTo>
                      <a:pt x="2280" y="4986"/>
                    </a:lnTo>
                    <a:lnTo>
                      <a:pt x="0" y="21600"/>
                    </a:lnTo>
                    <a:lnTo>
                      <a:pt x="2040" y="14350"/>
                    </a:lnTo>
                    <a:lnTo>
                      <a:pt x="2100" y="14652"/>
                    </a:lnTo>
                    <a:lnTo>
                      <a:pt x="2400" y="15407"/>
                    </a:lnTo>
                    <a:lnTo>
                      <a:pt x="2881" y="16463"/>
                    </a:lnTo>
                    <a:lnTo>
                      <a:pt x="3601" y="17674"/>
                    </a:lnTo>
                    <a:lnTo>
                      <a:pt x="4080" y="18278"/>
                    </a:lnTo>
                    <a:lnTo>
                      <a:pt x="4620" y="18882"/>
                    </a:lnTo>
                    <a:lnTo>
                      <a:pt x="5221" y="19335"/>
                    </a:lnTo>
                    <a:lnTo>
                      <a:pt x="5941" y="19788"/>
                    </a:lnTo>
                    <a:lnTo>
                      <a:pt x="6720" y="20241"/>
                    </a:lnTo>
                    <a:lnTo>
                      <a:pt x="7621" y="20543"/>
                    </a:lnTo>
                    <a:lnTo>
                      <a:pt x="8581" y="20694"/>
                    </a:lnTo>
                    <a:lnTo>
                      <a:pt x="9660" y="20694"/>
                    </a:lnTo>
                    <a:lnTo>
                      <a:pt x="10201" y="20543"/>
                    </a:lnTo>
                    <a:lnTo>
                      <a:pt x="10741" y="20392"/>
                    </a:lnTo>
                    <a:lnTo>
                      <a:pt x="11340" y="20090"/>
                    </a:lnTo>
                    <a:lnTo>
                      <a:pt x="11880" y="19637"/>
                    </a:lnTo>
                    <a:lnTo>
                      <a:pt x="12961" y="18580"/>
                    </a:lnTo>
                    <a:lnTo>
                      <a:pt x="14040" y="17221"/>
                    </a:lnTo>
                    <a:lnTo>
                      <a:pt x="15061" y="15709"/>
                    </a:lnTo>
                    <a:lnTo>
                      <a:pt x="16080" y="14048"/>
                    </a:lnTo>
                    <a:lnTo>
                      <a:pt x="16981" y="12236"/>
                    </a:lnTo>
                    <a:lnTo>
                      <a:pt x="17881" y="10421"/>
                    </a:lnTo>
                    <a:lnTo>
                      <a:pt x="18660" y="8458"/>
                    </a:lnTo>
                    <a:lnTo>
                      <a:pt x="19441" y="6797"/>
                    </a:lnTo>
                    <a:lnTo>
                      <a:pt x="20581" y="3624"/>
                    </a:lnTo>
                    <a:lnTo>
                      <a:pt x="21360" y="1359"/>
                    </a:lnTo>
                    <a:lnTo>
                      <a:pt x="21600" y="453"/>
                    </a:lnTo>
                    <a:lnTo>
                      <a:pt x="1446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6" name="Google Shape;2927;p45"/>
              <p:cNvSpPr/>
              <p:nvPr/>
            </p:nvSpPr>
            <p:spPr>
              <a:xfrm flipH="1" rot="386444">
                <a:off x="3511422" y="5108788"/>
                <a:ext cx="340160" cy="4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01" y="21600"/>
                    </a:moveTo>
                    <a:close/>
                    <a:moveTo>
                      <a:pt x="13124" y="21600"/>
                    </a:moveTo>
                    <a:lnTo>
                      <a:pt x="12701" y="21600"/>
                    </a:lnTo>
                    <a:lnTo>
                      <a:pt x="13124" y="21600"/>
                    </a:lnTo>
                    <a:close/>
                    <a:moveTo>
                      <a:pt x="13124" y="21600"/>
                    </a:moveTo>
                    <a:close/>
                    <a:moveTo>
                      <a:pt x="13124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4403" y="21600"/>
                    </a:moveTo>
                    <a:close/>
                    <a:moveTo>
                      <a:pt x="17790" y="21600"/>
                    </a:moveTo>
                    <a:close/>
                    <a:moveTo>
                      <a:pt x="18213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753" y="21278"/>
                    </a:moveTo>
                    <a:close/>
                    <a:moveTo>
                      <a:pt x="20753" y="20956"/>
                    </a:moveTo>
                    <a:close/>
                    <a:moveTo>
                      <a:pt x="20753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600" y="20956"/>
                    </a:moveTo>
                    <a:close/>
                    <a:moveTo>
                      <a:pt x="6350" y="0"/>
                    </a:moveTo>
                    <a:lnTo>
                      <a:pt x="0" y="973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F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7" name="Google Shape;2956;p45"/>
              <p:cNvSpPr/>
              <p:nvPr/>
            </p:nvSpPr>
            <p:spPr>
              <a:xfrm flipH="1" rot="386444">
                <a:off x="3511048" y="5108767"/>
                <a:ext cx="340160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50" y="0"/>
                    </a:moveTo>
                    <a:lnTo>
                      <a:pt x="0" y="959"/>
                    </a:lnTo>
                    <a:lnTo>
                      <a:pt x="5927" y="11435"/>
                    </a:lnTo>
                    <a:lnTo>
                      <a:pt x="8890" y="16521"/>
                    </a:lnTo>
                    <a:lnTo>
                      <a:pt x="11854" y="21600"/>
                    </a:lnTo>
                    <a:lnTo>
                      <a:pt x="12701" y="21600"/>
                    </a:lnTo>
                    <a:lnTo>
                      <a:pt x="12701" y="21283"/>
                    </a:lnTo>
                    <a:lnTo>
                      <a:pt x="17790" y="21283"/>
                    </a:lnTo>
                    <a:lnTo>
                      <a:pt x="18213" y="20965"/>
                    </a:lnTo>
                    <a:lnTo>
                      <a:pt x="20753" y="20965"/>
                    </a:lnTo>
                    <a:lnTo>
                      <a:pt x="20753" y="20648"/>
                    </a:lnTo>
                    <a:lnTo>
                      <a:pt x="21600" y="20648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8" name="Google Shape;2958;p45"/>
              <p:cNvSpPr/>
              <p:nvPr/>
            </p:nvSpPr>
            <p:spPr>
              <a:xfrm flipH="1" rot="386444">
                <a:off x="4356914" y="4952796"/>
                <a:ext cx="386969" cy="767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61" y="0"/>
                    </a:moveTo>
                    <a:lnTo>
                      <a:pt x="5962" y="10896"/>
                    </a:lnTo>
                    <a:lnTo>
                      <a:pt x="1489" y="18221"/>
                    </a:lnTo>
                    <a:lnTo>
                      <a:pt x="0" y="20661"/>
                    </a:lnTo>
                    <a:lnTo>
                      <a:pt x="0" y="21600"/>
                    </a:lnTo>
                    <a:lnTo>
                      <a:pt x="744" y="21412"/>
                    </a:lnTo>
                    <a:lnTo>
                      <a:pt x="2233" y="20661"/>
                    </a:lnTo>
                    <a:lnTo>
                      <a:pt x="6334" y="18596"/>
                    </a:lnTo>
                    <a:lnTo>
                      <a:pt x="10800" y="15968"/>
                    </a:lnTo>
                    <a:lnTo>
                      <a:pt x="12289" y="14838"/>
                    </a:lnTo>
                    <a:lnTo>
                      <a:pt x="13033" y="14087"/>
                    </a:lnTo>
                    <a:lnTo>
                      <a:pt x="13777" y="15405"/>
                    </a:lnTo>
                    <a:lnTo>
                      <a:pt x="14521" y="16344"/>
                    </a:lnTo>
                    <a:lnTo>
                      <a:pt x="15266" y="16531"/>
                    </a:lnTo>
                    <a:lnTo>
                      <a:pt x="16010" y="16531"/>
                    </a:lnTo>
                    <a:lnTo>
                      <a:pt x="17879" y="15968"/>
                    </a:lnTo>
                    <a:lnTo>
                      <a:pt x="20111" y="15030"/>
                    </a:lnTo>
                    <a:lnTo>
                      <a:pt x="20856" y="14463"/>
                    </a:lnTo>
                    <a:lnTo>
                      <a:pt x="21600" y="13712"/>
                    </a:lnTo>
                    <a:lnTo>
                      <a:pt x="21600" y="12398"/>
                    </a:lnTo>
                    <a:lnTo>
                      <a:pt x="20856" y="11834"/>
                    </a:lnTo>
                    <a:lnTo>
                      <a:pt x="20111" y="11459"/>
                    </a:lnTo>
                    <a:lnTo>
                      <a:pt x="18251" y="10708"/>
                    </a:lnTo>
                    <a:lnTo>
                      <a:pt x="16382" y="10333"/>
                    </a:lnTo>
                    <a:lnTo>
                      <a:pt x="15638" y="10333"/>
                    </a:lnTo>
                    <a:lnTo>
                      <a:pt x="18995" y="6387"/>
                    </a:lnTo>
                    <a:lnTo>
                      <a:pt x="20856" y="3758"/>
                    </a:lnTo>
                    <a:lnTo>
                      <a:pt x="21600" y="2820"/>
                    </a:lnTo>
                    <a:lnTo>
                      <a:pt x="21600" y="2257"/>
                    </a:lnTo>
                    <a:lnTo>
                      <a:pt x="20111" y="1693"/>
                    </a:lnTo>
                    <a:lnTo>
                      <a:pt x="17126" y="943"/>
                    </a:lnTo>
                    <a:lnTo>
                      <a:pt x="14149" y="192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9" name="Google Shape;2959;p45"/>
              <p:cNvSpPr/>
              <p:nvPr/>
            </p:nvSpPr>
            <p:spPr>
              <a:xfrm flipH="1" rot="386444">
                <a:off x="1890490" y="4350339"/>
                <a:ext cx="1580929" cy="220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851" y="4634"/>
                    </a:lnTo>
                    <a:lnTo>
                      <a:pt x="12943" y="5742"/>
                    </a:lnTo>
                    <a:lnTo>
                      <a:pt x="12943" y="6787"/>
                    </a:lnTo>
                    <a:lnTo>
                      <a:pt x="12760" y="7766"/>
                    </a:lnTo>
                    <a:lnTo>
                      <a:pt x="12669" y="8614"/>
                    </a:lnTo>
                    <a:lnTo>
                      <a:pt x="12394" y="9463"/>
                    </a:lnTo>
                    <a:lnTo>
                      <a:pt x="12121" y="10180"/>
                    </a:lnTo>
                    <a:lnTo>
                      <a:pt x="11756" y="10833"/>
                    </a:lnTo>
                    <a:lnTo>
                      <a:pt x="11301" y="11420"/>
                    </a:lnTo>
                    <a:lnTo>
                      <a:pt x="10846" y="12008"/>
                    </a:lnTo>
                    <a:lnTo>
                      <a:pt x="10390" y="12465"/>
                    </a:lnTo>
                    <a:lnTo>
                      <a:pt x="9297" y="13247"/>
                    </a:lnTo>
                    <a:lnTo>
                      <a:pt x="8749" y="13573"/>
                    </a:lnTo>
                    <a:lnTo>
                      <a:pt x="8111" y="13834"/>
                    </a:lnTo>
                    <a:lnTo>
                      <a:pt x="6836" y="14226"/>
                    </a:lnTo>
                    <a:lnTo>
                      <a:pt x="5651" y="14488"/>
                    </a:lnTo>
                    <a:lnTo>
                      <a:pt x="4374" y="14618"/>
                    </a:lnTo>
                    <a:lnTo>
                      <a:pt x="3281" y="14684"/>
                    </a:lnTo>
                    <a:lnTo>
                      <a:pt x="2188" y="14684"/>
                    </a:lnTo>
                    <a:lnTo>
                      <a:pt x="1366" y="14618"/>
                    </a:lnTo>
                    <a:lnTo>
                      <a:pt x="638" y="14553"/>
                    </a:lnTo>
                    <a:lnTo>
                      <a:pt x="0" y="14423"/>
                    </a:lnTo>
                    <a:lnTo>
                      <a:pt x="3463" y="21600"/>
                    </a:lnTo>
                    <a:lnTo>
                      <a:pt x="3190" y="18729"/>
                    </a:lnTo>
                    <a:lnTo>
                      <a:pt x="4101" y="18729"/>
                    </a:lnTo>
                    <a:lnTo>
                      <a:pt x="5287" y="18664"/>
                    </a:lnTo>
                    <a:lnTo>
                      <a:pt x="6653" y="18533"/>
                    </a:lnTo>
                    <a:lnTo>
                      <a:pt x="8384" y="18272"/>
                    </a:lnTo>
                    <a:lnTo>
                      <a:pt x="10299" y="17816"/>
                    </a:lnTo>
                    <a:lnTo>
                      <a:pt x="11392" y="17490"/>
                    </a:lnTo>
                    <a:lnTo>
                      <a:pt x="12394" y="17163"/>
                    </a:lnTo>
                    <a:lnTo>
                      <a:pt x="13489" y="16771"/>
                    </a:lnTo>
                    <a:lnTo>
                      <a:pt x="14582" y="16314"/>
                    </a:lnTo>
                    <a:lnTo>
                      <a:pt x="15857" y="15531"/>
                    </a:lnTo>
                    <a:lnTo>
                      <a:pt x="16497" y="15075"/>
                    </a:lnTo>
                    <a:lnTo>
                      <a:pt x="17044" y="14553"/>
                    </a:lnTo>
                    <a:lnTo>
                      <a:pt x="17499" y="14030"/>
                    </a:lnTo>
                    <a:lnTo>
                      <a:pt x="18046" y="13443"/>
                    </a:lnTo>
                    <a:lnTo>
                      <a:pt x="18865" y="12204"/>
                    </a:lnTo>
                    <a:lnTo>
                      <a:pt x="19594" y="10898"/>
                    </a:lnTo>
                    <a:lnTo>
                      <a:pt x="20143" y="9528"/>
                    </a:lnTo>
                    <a:lnTo>
                      <a:pt x="20598" y="8157"/>
                    </a:lnTo>
                    <a:lnTo>
                      <a:pt x="20962" y="6787"/>
                    </a:lnTo>
                    <a:lnTo>
                      <a:pt x="21236" y="5482"/>
                    </a:lnTo>
                    <a:lnTo>
                      <a:pt x="21418" y="4177"/>
                    </a:lnTo>
                    <a:lnTo>
                      <a:pt x="21600" y="2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22" name="Google Shape;2961;p45"/>
              <p:cNvGrpSpPr/>
              <p:nvPr/>
            </p:nvGrpSpPr>
            <p:grpSpPr>
              <a:xfrm>
                <a:off x="2646695" y="5562622"/>
                <a:ext cx="91467" cy="114975"/>
                <a:chOff x="0" y="0"/>
                <a:chExt cx="91465" cy="114974"/>
              </a:xfrm>
            </p:grpSpPr>
            <p:sp>
              <p:nvSpPr>
                <p:cNvPr id="620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0800" y="12150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1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0800" y="12150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23" name="Google Shape;2963;p45"/>
              <p:cNvSpPr/>
              <p:nvPr/>
            </p:nvSpPr>
            <p:spPr>
              <a:xfrm flipH="1" rot="386444">
                <a:off x="2122906" y="5536979"/>
                <a:ext cx="600315" cy="30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79" y="0"/>
                    </a:moveTo>
                    <a:lnTo>
                      <a:pt x="1439" y="4318"/>
                    </a:lnTo>
                    <a:lnTo>
                      <a:pt x="0" y="7676"/>
                    </a:lnTo>
                    <a:lnTo>
                      <a:pt x="9121" y="14873"/>
                    </a:lnTo>
                    <a:lnTo>
                      <a:pt x="18242" y="21600"/>
                    </a:lnTo>
                    <a:lnTo>
                      <a:pt x="19921" y="16312"/>
                    </a:lnTo>
                    <a:lnTo>
                      <a:pt x="21600" y="11035"/>
                    </a:lnTo>
                    <a:lnTo>
                      <a:pt x="2879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4" name="Google Shape;2965;p45"/>
              <p:cNvSpPr/>
              <p:nvPr/>
            </p:nvSpPr>
            <p:spPr>
              <a:xfrm flipH="1" rot="386444">
                <a:off x="2978354" y="5860496"/>
                <a:ext cx="433638" cy="780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74" y="0"/>
                    </a:moveTo>
                    <a:lnTo>
                      <a:pt x="3985" y="185"/>
                    </a:lnTo>
                    <a:lnTo>
                      <a:pt x="1328" y="557"/>
                    </a:lnTo>
                    <a:lnTo>
                      <a:pt x="332" y="742"/>
                    </a:lnTo>
                    <a:lnTo>
                      <a:pt x="0" y="926"/>
                    </a:lnTo>
                    <a:lnTo>
                      <a:pt x="6974" y="11448"/>
                    </a:lnTo>
                    <a:lnTo>
                      <a:pt x="11630" y="18463"/>
                    </a:lnTo>
                    <a:lnTo>
                      <a:pt x="13623" y="20677"/>
                    </a:lnTo>
                    <a:lnTo>
                      <a:pt x="14287" y="21600"/>
                    </a:lnTo>
                    <a:lnTo>
                      <a:pt x="14619" y="21046"/>
                    </a:lnTo>
                    <a:lnTo>
                      <a:pt x="14951" y="20124"/>
                    </a:lnTo>
                    <a:lnTo>
                      <a:pt x="15615" y="17172"/>
                    </a:lnTo>
                    <a:lnTo>
                      <a:pt x="15947" y="13846"/>
                    </a:lnTo>
                    <a:lnTo>
                      <a:pt x="15615" y="12555"/>
                    </a:lnTo>
                    <a:lnTo>
                      <a:pt x="15283" y="11817"/>
                    </a:lnTo>
                    <a:lnTo>
                      <a:pt x="17276" y="12555"/>
                    </a:lnTo>
                    <a:lnTo>
                      <a:pt x="18936" y="12924"/>
                    </a:lnTo>
                    <a:lnTo>
                      <a:pt x="19601" y="12924"/>
                    </a:lnTo>
                    <a:lnTo>
                      <a:pt x="20265" y="12739"/>
                    </a:lnTo>
                    <a:lnTo>
                      <a:pt x="20936" y="11817"/>
                    </a:lnTo>
                    <a:lnTo>
                      <a:pt x="21600" y="10341"/>
                    </a:lnTo>
                    <a:lnTo>
                      <a:pt x="21268" y="9603"/>
                    </a:lnTo>
                    <a:lnTo>
                      <a:pt x="21268" y="8864"/>
                    </a:lnTo>
                    <a:lnTo>
                      <a:pt x="20604" y="8311"/>
                    </a:lnTo>
                    <a:lnTo>
                      <a:pt x="19601" y="7942"/>
                    </a:lnTo>
                    <a:lnTo>
                      <a:pt x="18604" y="7573"/>
                    </a:lnTo>
                    <a:lnTo>
                      <a:pt x="15615" y="7573"/>
                    </a:lnTo>
                    <a:lnTo>
                      <a:pt x="13955" y="7757"/>
                    </a:lnTo>
                    <a:lnTo>
                      <a:pt x="13291" y="7942"/>
                    </a:lnTo>
                    <a:lnTo>
                      <a:pt x="11298" y="4063"/>
                    </a:lnTo>
                    <a:lnTo>
                      <a:pt x="9970" y="1295"/>
                    </a:lnTo>
                    <a:lnTo>
                      <a:pt x="9306" y="373"/>
                    </a:lnTo>
                    <a:lnTo>
                      <a:pt x="864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5" name="Google Shape;2966;p45"/>
              <p:cNvSpPr/>
              <p:nvPr/>
            </p:nvSpPr>
            <p:spPr>
              <a:xfrm flipH="1" rot="386444">
                <a:off x="1918042" y="4555969"/>
                <a:ext cx="1894419" cy="1207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7" y="0"/>
                    </a:moveTo>
                    <a:lnTo>
                      <a:pt x="3498" y="4297"/>
                    </a:lnTo>
                    <a:lnTo>
                      <a:pt x="0" y="6682"/>
                    </a:lnTo>
                    <a:lnTo>
                      <a:pt x="3574" y="17065"/>
                    </a:lnTo>
                    <a:lnTo>
                      <a:pt x="4944" y="16230"/>
                    </a:lnTo>
                    <a:lnTo>
                      <a:pt x="6389" y="15156"/>
                    </a:lnTo>
                    <a:lnTo>
                      <a:pt x="7911" y="13963"/>
                    </a:lnTo>
                    <a:lnTo>
                      <a:pt x="9279" y="12649"/>
                    </a:lnTo>
                    <a:lnTo>
                      <a:pt x="11485" y="10502"/>
                    </a:lnTo>
                    <a:lnTo>
                      <a:pt x="12321" y="9548"/>
                    </a:lnTo>
                    <a:lnTo>
                      <a:pt x="13233" y="9070"/>
                    </a:lnTo>
                    <a:lnTo>
                      <a:pt x="11713" y="18022"/>
                    </a:lnTo>
                    <a:lnTo>
                      <a:pt x="19698" y="21600"/>
                    </a:lnTo>
                    <a:lnTo>
                      <a:pt x="20004" y="20526"/>
                    </a:lnTo>
                    <a:lnTo>
                      <a:pt x="20308" y="19334"/>
                    </a:lnTo>
                    <a:lnTo>
                      <a:pt x="20764" y="16826"/>
                    </a:lnTo>
                    <a:lnTo>
                      <a:pt x="21068" y="14202"/>
                    </a:lnTo>
                    <a:lnTo>
                      <a:pt x="21296" y="11695"/>
                    </a:lnTo>
                    <a:lnTo>
                      <a:pt x="21448" y="9428"/>
                    </a:lnTo>
                    <a:lnTo>
                      <a:pt x="21600" y="7637"/>
                    </a:lnTo>
                    <a:lnTo>
                      <a:pt x="21600" y="5967"/>
                    </a:lnTo>
                    <a:lnTo>
                      <a:pt x="775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6" name="Google Shape;2968;p45"/>
              <p:cNvSpPr/>
              <p:nvPr/>
            </p:nvSpPr>
            <p:spPr>
              <a:xfrm flipH="1" rot="386444">
                <a:off x="308630" y="2548255"/>
                <a:ext cx="2007898" cy="1274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03" y="0"/>
                    </a:moveTo>
                    <a:lnTo>
                      <a:pt x="16863" y="3280"/>
                    </a:lnTo>
                    <a:lnTo>
                      <a:pt x="14639" y="5993"/>
                    </a:lnTo>
                    <a:lnTo>
                      <a:pt x="12702" y="8256"/>
                    </a:lnTo>
                    <a:lnTo>
                      <a:pt x="10908" y="9951"/>
                    </a:lnTo>
                    <a:lnTo>
                      <a:pt x="9330" y="11307"/>
                    </a:lnTo>
                    <a:lnTo>
                      <a:pt x="7894" y="12327"/>
                    </a:lnTo>
                    <a:lnTo>
                      <a:pt x="6675" y="13005"/>
                    </a:lnTo>
                    <a:lnTo>
                      <a:pt x="5669" y="13457"/>
                    </a:lnTo>
                    <a:lnTo>
                      <a:pt x="4737" y="13570"/>
                    </a:lnTo>
                    <a:lnTo>
                      <a:pt x="4019" y="13570"/>
                    </a:lnTo>
                    <a:lnTo>
                      <a:pt x="3446" y="13457"/>
                    </a:lnTo>
                    <a:lnTo>
                      <a:pt x="3014" y="13231"/>
                    </a:lnTo>
                    <a:lnTo>
                      <a:pt x="2655" y="13005"/>
                    </a:lnTo>
                    <a:lnTo>
                      <a:pt x="2225" y="12553"/>
                    </a:lnTo>
                    <a:lnTo>
                      <a:pt x="0" y="20580"/>
                    </a:lnTo>
                    <a:lnTo>
                      <a:pt x="1221" y="21035"/>
                    </a:lnTo>
                    <a:lnTo>
                      <a:pt x="2440" y="21374"/>
                    </a:lnTo>
                    <a:lnTo>
                      <a:pt x="3661" y="21600"/>
                    </a:lnTo>
                    <a:lnTo>
                      <a:pt x="4808" y="21600"/>
                    </a:lnTo>
                    <a:lnTo>
                      <a:pt x="5956" y="21487"/>
                    </a:lnTo>
                    <a:lnTo>
                      <a:pt x="7033" y="21261"/>
                    </a:lnTo>
                    <a:lnTo>
                      <a:pt x="8109" y="20919"/>
                    </a:lnTo>
                    <a:lnTo>
                      <a:pt x="9115" y="20467"/>
                    </a:lnTo>
                    <a:lnTo>
                      <a:pt x="10047" y="20015"/>
                    </a:lnTo>
                    <a:lnTo>
                      <a:pt x="10979" y="19337"/>
                    </a:lnTo>
                    <a:lnTo>
                      <a:pt x="11913" y="18659"/>
                    </a:lnTo>
                    <a:lnTo>
                      <a:pt x="13634" y="17077"/>
                    </a:lnTo>
                    <a:lnTo>
                      <a:pt x="14423" y="16170"/>
                    </a:lnTo>
                    <a:lnTo>
                      <a:pt x="15859" y="14362"/>
                    </a:lnTo>
                    <a:lnTo>
                      <a:pt x="17150" y="12440"/>
                    </a:lnTo>
                    <a:lnTo>
                      <a:pt x="18299" y="10516"/>
                    </a:lnTo>
                    <a:lnTo>
                      <a:pt x="19303" y="8708"/>
                    </a:lnTo>
                    <a:lnTo>
                      <a:pt x="20092" y="7010"/>
                    </a:lnTo>
                    <a:lnTo>
                      <a:pt x="20739" y="5654"/>
                    </a:lnTo>
                    <a:lnTo>
                      <a:pt x="21170" y="4523"/>
                    </a:lnTo>
                    <a:lnTo>
                      <a:pt x="21600" y="3506"/>
                    </a:lnTo>
                    <a:lnTo>
                      <a:pt x="193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29" name="Google Shape;2970;p45"/>
              <p:cNvGrpSpPr/>
              <p:nvPr/>
            </p:nvGrpSpPr>
            <p:grpSpPr>
              <a:xfrm>
                <a:off x="1507682" y="3271002"/>
                <a:ext cx="107375" cy="59228"/>
                <a:chOff x="0" y="0"/>
                <a:chExt cx="107374" cy="59226"/>
              </a:xfrm>
            </p:grpSpPr>
            <p:sp>
              <p:nvSpPr>
                <p:cNvPr id="627" name="خط"/>
                <p:cNvSpPr/>
                <p:nvPr/>
              </p:nvSpPr>
              <p:spPr>
                <a:xfrm>
                  <a:off x="0" y="-1"/>
                  <a:ext cx="107374" cy="5922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8" name="خط"/>
                <p:cNvSpPr/>
                <p:nvPr/>
              </p:nvSpPr>
              <p:spPr>
                <a:xfrm flipH="1" flipV="1">
                  <a:off x="-1" y="0"/>
                  <a:ext cx="107376" cy="59227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30" name="Google Shape;2972;p45"/>
              <p:cNvSpPr/>
              <p:nvPr/>
            </p:nvSpPr>
            <p:spPr>
              <a:xfrm flipH="1" rot="386444">
                <a:off x="1477011" y="3275653"/>
                <a:ext cx="113341" cy="54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871"/>
                    </a:lnTo>
                    <a:lnTo>
                      <a:pt x="5082" y="21600"/>
                    </a:lnTo>
                    <a:lnTo>
                      <a:pt x="19059" y="210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1" name="Google Shape;2974;p45"/>
              <p:cNvSpPr/>
              <p:nvPr/>
            </p:nvSpPr>
            <p:spPr>
              <a:xfrm flipH="1" rot="386444">
                <a:off x="1538185" y="3305172"/>
                <a:ext cx="740462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33" y="0"/>
                    </a:moveTo>
                    <a:lnTo>
                      <a:pt x="16734" y="389"/>
                    </a:lnTo>
                    <a:lnTo>
                      <a:pt x="13233" y="389"/>
                    </a:lnTo>
                    <a:lnTo>
                      <a:pt x="6811" y="588"/>
                    </a:lnTo>
                    <a:lnTo>
                      <a:pt x="2143" y="389"/>
                    </a:lnTo>
                    <a:lnTo>
                      <a:pt x="0" y="194"/>
                    </a:lnTo>
                    <a:lnTo>
                      <a:pt x="2727" y="9732"/>
                    </a:lnTo>
                    <a:lnTo>
                      <a:pt x="4477" y="16349"/>
                    </a:lnTo>
                    <a:lnTo>
                      <a:pt x="5255" y="18683"/>
                    </a:lnTo>
                    <a:lnTo>
                      <a:pt x="5644" y="19655"/>
                    </a:lnTo>
                    <a:lnTo>
                      <a:pt x="6617" y="20044"/>
                    </a:lnTo>
                    <a:lnTo>
                      <a:pt x="8561" y="20239"/>
                    </a:lnTo>
                    <a:lnTo>
                      <a:pt x="13817" y="20822"/>
                    </a:lnTo>
                    <a:lnTo>
                      <a:pt x="21600" y="21600"/>
                    </a:lnTo>
                    <a:lnTo>
                      <a:pt x="20433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2" name="Google Shape;2976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3" name="Google Shape;2978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4" name="Google Shape;2980;p45"/>
              <p:cNvSpPr/>
              <p:nvPr/>
            </p:nvSpPr>
            <p:spPr>
              <a:xfrm flipH="1" rot="386444">
                <a:off x="1540290" y="3267755"/>
                <a:ext cx="73339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18" y="0"/>
                    </a:moveTo>
                    <a:lnTo>
                      <a:pt x="0" y="194"/>
                    </a:lnTo>
                    <a:lnTo>
                      <a:pt x="0" y="21406"/>
                    </a:lnTo>
                    <a:lnTo>
                      <a:pt x="21600" y="21600"/>
                    </a:lnTo>
                    <a:lnTo>
                      <a:pt x="17673" y="16154"/>
                    </a:lnTo>
                    <a:lnTo>
                      <a:pt x="9818" y="1754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5" name="Google Shape;2982;p45"/>
              <p:cNvSpPr/>
              <p:nvPr/>
            </p:nvSpPr>
            <p:spPr>
              <a:xfrm flipH="1" rot="386444">
                <a:off x="1658487" y="3313264"/>
                <a:ext cx="406970" cy="71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6"/>
                    </a:moveTo>
                    <a:lnTo>
                      <a:pt x="1062" y="811"/>
                    </a:lnTo>
                    <a:lnTo>
                      <a:pt x="2123" y="1618"/>
                    </a:lnTo>
                    <a:lnTo>
                      <a:pt x="3892" y="3434"/>
                    </a:lnTo>
                    <a:lnTo>
                      <a:pt x="5308" y="5855"/>
                    </a:lnTo>
                    <a:lnTo>
                      <a:pt x="6377" y="8482"/>
                    </a:lnTo>
                    <a:lnTo>
                      <a:pt x="7085" y="11306"/>
                    </a:lnTo>
                    <a:lnTo>
                      <a:pt x="7792" y="14333"/>
                    </a:lnTo>
                    <a:lnTo>
                      <a:pt x="7792" y="20793"/>
                    </a:lnTo>
                    <a:lnTo>
                      <a:pt x="9208" y="20877"/>
                    </a:lnTo>
                    <a:lnTo>
                      <a:pt x="9915" y="206"/>
                    </a:lnTo>
                    <a:close/>
                    <a:moveTo>
                      <a:pt x="9208" y="20877"/>
                    </a:moveTo>
                    <a:lnTo>
                      <a:pt x="9208" y="20995"/>
                    </a:lnTo>
                    <a:lnTo>
                      <a:pt x="16285" y="21398"/>
                    </a:lnTo>
                    <a:lnTo>
                      <a:pt x="16277" y="21289"/>
                    </a:lnTo>
                    <a:lnTo>
                      <a:pt x="9208" y="20877"/>
                    </a:lnTo>
                    <a:close/>
                    <a:moveTo>
                      <a:pt x="14869" y="0"/>
                    </a:moveTo>
                    <a:lnTo>
                      <a:pt x="16277" y="21289"/>
                    </a:lnTo>
                    <a:lnTo>
                      <a:pt x="20885" y="21558"/>
                    </a:lnTo>
                    <a:lnTo>
                      <a:pt x="17700" y="0"/>
                    </a:lnTo>
                    <a:close/>
                    <a:moveTo>
                      <a:pt x="20885" y="21558"/>
                    </a:moveTo>
                    <a:lnTo>
                      <a:pt x="20892" y="21600"/>
                    </a:lnTo>
                    <a:lnTo>
                      <a:pt x="21600" y="21600"/>
                    </a:lnTo>
                    <a:lnTo>
                      <a:pt x="20885" y="21558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6" name="Google Shape;2985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15607" y="21402"/>
                    </a:lnTo>
                    <a:lnTo>
                      <a:pt x="192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7" name="Google Shape;2987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8" name="Google Shape;2989;p45"/>
              <p:cNvSpPr/>
              <p:nvPr/>
            </p:nvSpPr>
            <p:spPr>
              <a:xfrm flipH="1" rot="386444">
                <a:off x="39694" y="2006026"/>
                <a:ext cx="700321" cy="747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8" y="0"/>
                    </a:moveTo>
                    <a:lnTo>
                      <a:pt x="11931" y="385"/>
                    </a:lnTo>
                    <a:lnTo>
                      <a:pt x="10903" y="1349"/>
                    </a:lnTo>
                    <a:lnTo>
                      <a:pt x="10080" y="2510"/>
                    </a:lnTo>
                    <a:lnTo>
                      <a:pt x="8024" y="5016"/>
                    </a:lnTo>
                    <a:lnTo>
                      <a:pt x="6375" y="7328"/>
                    </a:lnTo>
                    <a:lnTo>
                      <a:pt x="4730" y="7521"/>
                    </a:lnTo>
                    <a:lnTo>
                      <a:pt x="4524" y="6172"/>
                    </a:lnTo>
                    <a:lnTo>
                      <a:pt x="4524" y="4823"/>
                    </a:lnTo>
                    <a:lnTo>
                      <a:pt x="4113" y="3666"/>
                    </a:lnTo>
                    <a:lnTo>
                      <a:pt x="3701" y="3281"/>
                    </a:lnTo>
                    <a:lnTo>
                      <a:pt x="3290" y="3088"/>
                    </a:lnTo>
                    <a:lnTo>
                      <a:pt x="2879" y="3088"/>
                    </a:lnTo>
                    <a:lnTo>
                      <a:pt x="2468" y="3281"/>
                    </a:lnTo>
                    <a:lnTo>
                      <a:pt x="2056" y="3859"/>
                    </a:lnTo>
                    <a:lnTo>
                      <a:pt x="1645" y="4823"/>
                    </a:lnTo>
                    <a:lnTo>
                      <a:pt x="1234" y="5979"/>
                    </a:lnTo>
                    <a:lnTo>
                      <a:pt x="823" y="8485"/>
                    </a:lnTo>
                    <a:lnTo>
                      <a:pt x="823" y="10609"/>
                    </a:lnTo>
                    <a:lnTo>
                      <a:pt x="206" y="11573"/>
                    </a:lnTo>
                    <a:lnTo>
                      <a:pt x="0" y="12537"/>
                    </a:lnTo>
                    <a:lnTo>
                      <a:pt x="0" y="14657"/>
                    </a:lnTo>
                    <a:lnTo>
                      <a:pt x="411" y="15813"/>
                    </a:lnTo>
                    <a:lnTo>
                      <a:pt x="823" y="16777"/>
                    </a:lnTo>
                    <a:lnTo>
                      <a:pt x="1645" y="17548"/>
                    </a:lnTo>
                    <a:lnTo>
                      <a:pt x="2468" y="18323"/>
                    </a:lnTo>
                    <a:lnTo>
                      <a:pt x="4935" y="20251"/>
                    </a:lnTo>
                    <a:lnTo>
                      <a:pt x="6169" y="21022"/>
                    </a:lnTo>
                    <a:lnTo>
                      <a:pt x="7407" y="21407"/>
                    </a:lnTo>
                    <a:lnTo>
                      <a:pt x="8641" y="21600"/>
                    </a:lnTo>
                    <a:lnTo>
                      <a:pt x="9875" y="21600"/>
                    </a:lnTo>
                    <a:lnTo>
                      <a:pt x="11108" y="21407"/>
                    </a:lnTo>
                    <a:lnTo>
                      <a:pt x="12342" y="21022"/>
                    </a:lnTo>
                    <a:lnTo>
                      <a:pt x="13370" y="20251"/>
                    </a:lnTo>
                    <a:lnTo>
                      <a:pt x="14399" y="19287"/>
                    </a:lnTo>
                    <a:lnTo>
                      <a:pt x="15015" y="18516"/>
                    </a:lnTo>
                    <a:lnTo>
                      <a:pt x="15431" y="17745"/>
                    </a:lnTo>
                    <a:lnTo>
                      <a:pt x="15637" y="16777"/>
                    </a:lnTo>
                    <a:lnTo>
                      <a:pt x="15842" y="15813"/>
                    </a:lnTo>
                    <a:lnTo>
                      <a:pt x="17693" y="14850"/>
                    </a:lnTo>
                    <a:lnTo>
                      <a:pt x="19749" y="13886"/>
                    </a:lnTo>
                    <a:lnTo>
                      <a:pt x="21189" y="12922"/>
                    </a:lnTo>
                    <a:lnTo>
                      <a:pt x="21394" y="12344"/>
                    </a:lnTo>
                    <a:lnTo>
                      <a:pt x="21600" y="11959"/>
                    </a:lnTo>
                    <a:lnTo>
                      <a:pt x="21394" y="11766"/>
                    </a:lnTo>
                    <a:lnTo>
                      <a:pt x="21189" y="11766"/>
                    </a:lnTo>
                    <a:lnTo>
                      <a:pt x="20572" y="11573"/>
                    </a:lnTo>
                    <a:lnTo>
                      <a:pt x="19544" y="11573"/>
                    </a:lnTo>
                    <a:lnTo>
                      <a:pt x="18516" y="11766"/>
                    </a:lnTo>
                    <a:lnTo>
                      <a:pt x="16459" y="12344"/>
                    </a:lnTo>
                    <a:lnTo>
                      <a:pt x="15221" y="12730"/>
                    </a:lnTo>
                    <a:lnTo>
                      <a:pt x="16459" y="11766"/>
                    </a:lnTo>
                    <a:lnTo>
                      <a:pt x="18310" y="10224"/>
                    </a:lnTo>
                    <a:lnTo>
                      <a:pt x="19338" y="9256"/>
                    </a:lnTo>
                    <a:lnTo>
                      <a:pt x="20161" y="8485"/>
                    </a:lnTo>
                    <a:lnTo>
                      <a:pt x="20572" y="7714"/>
                    </a:lnTo>
                    <a:lnTo>
                      <a:pt x="20777" y="6943"/>
                    </a:lnTo>
                    <a:lnTo>
                      <a:pt x="20572" y="6750"/>
                    </a:lnTo>
                    <a:lnTo>
                      <a:pt x="20366" y="6750"/>
                    </a:lnTo>
                    <a:lnTo>
                      <a:pt x="19338" y="6943"/>
                    </a:lnTo>
                    <a:lnTo>
                      <a:pt x="18310" y="7521"/>
                    </a:lnTo>
                    <a:lnTo>
                      <a:pt x="16870" y="8292"/>
                    </a:lnTo>
                    <a:lnTo>
                      <a:pt x="14399" y="9834"/>
                    </a:lnTo>
                    <a:lnTo>
                      <a:pt x="13370" y="10609"/>
                    </a:lnTo>
                    <a:lnTo>
                      <a:pt x="14193" y="9641"/>
                    </a:lnTo>
                    <a:lnTo>
                      <a:pt x="16048" y="7328"/>
                    </a:lnTo>
                    <a:lnTo>
                      <a:pt x="17693" y="4630"/>
                    </a:lnTo>
                    <a:lnTo>
                      <a:pt x="18104" y="3474"/>
                    </a:lnTo>
                    <a:lnTo>
                      <a:pt x="18104" y="2703"/>
                    </a:lnTo>
                    <a:lnTo>
                      <a:pt x="17899" y="2510"/>
                    </a:lnTo>
                    <a:lnTo>
                      <a:pt x="17487" y="2317"/>
                    </a:lnTo>
                    <a:lnTo>
                      <a:pt x="15431" y="3281"/>
                    </a:lnTo>
                    <a:lnTo>
                      <a:pt x="13987" y="4245"/>
                    </a:lnTo>
                    <a:lnTo>
                      <a:pt x="9875" y="8099"/>
                    </a:lnTo>
                    <a:lnTo>
                      <a:pt x="9669" y="7907"/>
                    </a:lnTo>
                    <a:lnTo>
                      <a:pt x="10697" y="6558"/>
                    </a:lnTo>
                    <a:lnTo>
                      <a:pt x="11931" y="4245"/>
                    </a:lnTo>
                    <a:lnTo>
                      <a:pt x="12959" y="1927"/>
                    </a:lnTo>
                    <a:lnTo>
                      <a:pt x="13165" y="964"/>
                    </a:lnTo>
                    <a:lnTo>
                      <a:pt x="12959" y="193"/>
                    </a:lnTo>
                    <a:lnTo>
                      <a:pt x="1275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9" name="Google Shape;2990;p45"/>
              <p:cNvSpPr/>
              <p:nvPr/>
            </p:nvSpPr>
            <p:spPr>
              <a:xfrm flipH="1" rot="386444">
                <a:off x="1879100" y="3275567"/>
                <a:ext cx="1507591" cy="158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31" y="0"/>
                    </a:moveTo>
                    <a:lnTo>
                      <a:pt x="8792" y="273"/>
                    </a:lnTo>
                    <a:lnTo>
                      <a:pt x="7837" y="547"/>
                    </a:lnTo>
                    <a:lnTo>
                      <a:pt x="7359" y="729"/>
                    </a:lnTo>
                    <a:lnTo>
                      <a:pt x="6404" y="1457"/>
                    </a:lnTo>
                    <a:lnTo>
                      <a:pt x="5926" y="1915"/>
                    </a:lnTo>
                    <a:lnTo>
                      <a:pt x="5160" y="3008"/>
                    </a:lnTo>
                    <a:lnTo>
                      <a:pt x="4396" y="4192"/>
                    </a:lnTo>
                    <a:lnTo>
                      <a:pt x="3632" y="5651"/>
                    </a:lnTo>
                    <a:lnTo>
                      <a:pt x="3059" y="7109"/>
                    </a:lnTo>
                    <a:lnTo>
                      <a:pt x="2486" y="8657"/>
                    </a:lnTo>
                    <a:lnTo>
                      <a:pt x="1910" y="10208"/>
                    </a:lnTo>
                    <a:lnTo>
                      <a:pt x="1051" y="13216"/>
                    </a:lnTo>
                    <a:lnTo>
                      <a:pt x="478" y="15766"/>
                    </a:lnTo>
                    <a:lnTo>
                      <a:pt x="0" y="18319"/>
                    </a:lnTo>
                    <a:lnTo>
                      <a:pt x="1242" y="18865"/>
                    </a:lnTo>
                    <a:lnTo>
                      <a:pt x="2486" y="19321"/>
                    </a:lnTo>
                    <a:lnTo>
                      <a:pt x="3823" y="19776"/>
                    </a:lnTo>
                    <a:lnTo>
                      <a:pt x="5065" y="20234"/>
                    </a:lnTo>
                    <a:lnTo>
                      <a:pt x="6404" y="20507"/>
                    </a:lnTo>
                    <a:lnTo>
                      <a:pt x="7837" y="20871"/>
                    </a:lnTo>
                    <a:lnTo>
                      <a:pt x="10513" y="21236"/>
                    </a:lnTo>
                    <a:lnTo>
                      <a:pt x="13188" y="21509"/>
                    </a:lnTo>
                    <a:lnTo>
                      <a:pt x="15865" y="21600"/>
                    </a:lnTo>
                    <a:lnTo>
                      <a:pt x="18350" y="21600"/>
                    </a:lnTo>
                    <a:lnTo>
                      <a:pt x="20643" y="21509"/>
                    </a:lnTo>
                    <a:lnTo>
                      <a:pt x="21027" y="18865"/>
                    </a:lnTo>
                    <a:lnTo>
                      <a:pt x="21313" y="16040"/>
                    </a:lnTo>
                    <a:lnTo>
                      <a:pt x="21600" y="12851"/>
                    </a:lnTo>
                    <a:lnTo>
                      <a:pt x="21600" y="9388"/>
                    </a:lnTo>
                    <a:lnTo>
                      <a:pt x="21504" y="7747"/>
                    </a:lnTo>
                    <a:lnTo>
                      <a:pt x="21313" y="6198"/>
                    </a:lnTo>
                    <a:lnTo>
                      <a:pt x="21027" y="4739"/>
                    </a:lnTo>
                    <a:lnTo>
                      <a:pt x="20643" y="3463"/>
                    </a:lnTo>
                    <a:lnTo>
                      <a:pt x="20356" y="2917"/>
                    </a:lnTo>
                    <a:lnTo>
                      <a:pt x="20070" y="2461"/>
                    </a:lnTo>
                    <a:lnTo>
                      <a:pt x="19783" y="2097"/>
                    </a:lnTo>
                    <a:lnTo>
                      <a:pt x="19401" y="1731"/>
                    </a:lnTo>
                    <a:lnTo>
                      <a:pt x="18255" y="1002"/>
                    </a:lnTo>
                    <a:lnTo>
                      <a:pt x="17491" y="729"/>
                    </a:lnTo>
                    <a:lnTo>
                      <a:pt x="16724" y="547"/>
                    </a:lnTo>
                    <a:lnTo>
                      <a:pt x="15100" y="182"/>
                    </a:lnTo>
                    <a:lnTo>
                      <a:pt x="1337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0" name="Google Shape;2992;p45"/>
              <p:cNvSpPr/>
              <p:nvPr/>
            </p:nvSpPr>
            <p:spPr>
              <a:xfrm flipH="1" rot="386444">
                <a:off x="2184979" y="3256374"/>
                <a:ext cx="62712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60" y="0"/>
                    </a:moveTo>
                    <a:lnTo>
                      <a:pt x="459" y="459"/>
                    </a:lnTo>
                    <a:lnTo>
                      <a:pt x="230" y="2756"/>
                    </a:lnTo>
                    <a:lnTo>
                      <a:pt x="0" y="4594"/>
                    </a:lnTo>
                    <a:lnTo>
                      <a:pt x="230" y="7809"/>
                    </a:lnTo>
                    <a:lnTo>
                      <a:pt x="923" y="11034"/>
                    </a:lnTo>
                    <a:lnTo>
                      <a:pt x="1842" y="14250"/>
                    </a:lnTo>
                    <a:lnTo>
                      <a:pt x="2990" y="16547"/>
                    </a:lnTo>
                    <a:lnTo>
                      <a:pt x="4597" y="18844"/>
                    </a:lnTo>
                    <a:lnTo>
                      <a:pt x="6435" y="20222"/>
                    </a:lnTo>
                    <a:lnTo>
                      <a:pt x="8501" y="21600"/>
                    </a:lnTo>
                    <a:lnTo>
                      <a:pt x="12869" y="21600"/>
                    </a:lnTo>
                    <a:lnTo>
                      <a:pt x="14936" y="20681"/>
                    </a:lnTo>
                    <a:lnTo>
                      <a:pt x="16773" y="19303"/>
                    </a:lnTo>
                    <a:lnTo>
                      <a:pt x="18380" y="17006"/>
                    </a:lnTo>
                    <a:lnTo>
                      <a:pt x="19533" y="14709"/>
                    </a:lnTo>
                    <a:lnTo>
                      <a:pt x="20681" y="11953"/>
                    </a:lnTo>
                    <a:lnTo>
                      <a:pt x="21370" y="8728"/>
                    </a:lnTo>
                    <a:lnTo>
                      <a:pt x="21600" y="5512"/>
                    </a:lnTo>
                    <a:lnTo>
                      <a:pt x="21600" y="5053"/>
                    </a:lnTo>
                    <a:lnTo>
                      <a:pt x="19069" y="3216"/>
                    </a:lnTo>
                    <a:lnTo>
                      <a:pt x="16543" y="1837"/>
                    </a:lnTo>
                    <a:lnTo>
                      <a:pt x="1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1" name="Google Shape;2994;p45"/>
              <p:cNvSpPr/>
              <p:nvPr/>
            </p:nvSpPr>
            <p:spPr>
              <a:xfrm flipH="1" rot="386444">
                <a:off x="1855016" y="4768198"/>
                <a:ext cx="2148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2" name="Google Shape;2997;p45"/>
              <p:cNvSpPr/>
              <p:nvPr/>
            </p:nvSpPr>
            <p:spPr>
              <a:xfrm flipH="1" rot="386444">
                <a:off x="1915271" y="3583122"/>
                <a:ext cx="1193961" cy="126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2" y="0"/>
                    </a:moveTo>
                    <a:lnTo>
                      <a:pt x="241" y="800"/>
                    </a:lnTo>
                    <a:lnTo>
                      <a:pt x="0" y="1487"/>
                    </a:lnTo>
                    <a:lnTo>
                      <a:pt x="121" y="3086"/>
                    </a:lnTo>
                    <a:lnTo>
                      <a:pt x="362" y="4229"/>
                    </a:lnTo>
                    <a:lnTo>
                      <a:pt x="724" y="5485"/>
                    </a:lnTo>
                    <a:lnTo>
                      <a:pt x="1086" y="6972"/>
                    </a:lnTo>
                    <a:lnTo>
                      <a:pt x="1689" y="8457"/>
                    </a:lnTo>
                    <a:lnTo>
                      <a:pt x="2412" y="10056"/>
                    </a:lnTo>
                    <a:lnTo>
                      <a:pt x="3380" y="11658"/>
                    </a:lnTo>
                    <a:lnTo>
                      <a:pt x="4465" y="13257"/>
                    </a:lnTo>
                    <a:lnTo>
                      <a:pt x="5792" y="14856"/>
                    </a:lnTo>
                    <a:lnTo>
                      <a:pt x="7360" y="16343"/>
                    </a:lnTo>
                    <a:lnTo>
                      <a:pt x="9292" y="17714"/>
                    </a:lnTo>
                    <a:lnTo>
                      <a:pt x="10257" y="18399"/>
                    </a:lnTo>
                    <a:lnTo>
                      <a:pt x="11343" y="18970"/>
                    </a:lnTo>
                    <a:lnTo>
                      <a:pt x="12551" y="19544"/>
                    </a:lnTo>
                    <a:lnTo>
                      <a:pt x="16532" y="20915"/>
                    </a:lnTo>
                    <a:lnTo>
                      <a:pt x="18102" y="21257"/>
                    </a:lnTo>
                    <a:lnTo>
                      <a:pt x="19670" y="21600"/>
                    </a:lnTo>
                    <a:lnTo>
                      <a:pt x="21238" y="21486"/>
                    </a:lnTo>
                    <a:lnTo>
                      <a:pt x="21359" y="21486"/>
                    </a:lnTo>
                    <a:lnTo>
                      <a:pt x="21600" y="19772"/>
                    </a:lnTo>
                    <a:lnTo>
                      <a:pt x="18946" y="18970"/>
                    </a:lnTo>
                    <a:lnTo>
                      <a:pt x="16170" y="17942"/>
                    </a:lnTo>
                    <a:lnTo>
                      <a:pt x="14843" y="17371"/>
                    </a:lnTo>
                    <a:lnTo>
                      <a:pt x="13516" y="16686"/>
                    </a:lnTo>
                    <a:lnTo>
                      <a:pt x="12187" y="15886"/>
                    </a:lnTo>
                    <a:lnTo>
                      <a:pt x="10981" y="14973"/>
                    </a:lnTo>
                    <a:lnTo>
                      <a:pt x="9775" y="14057"/>
                    </a:lnTo>
                    <a:lnTo>
                      <a:pt x="8569" y="13029"/>
                    </a:lnTo>
                    <a:lnTo>
                      <a:pt x="7483" y="11886"/>
                    </a:lnTo>
                    <a:lnTo>
                      <a:pt x="6395" y="10744"/>
                    </a:lnTo>
                    <a:lnTo>
                      <a:pt x="5310" y="9371"/>
                    </a:lnTo>
                    <a:lnTo>
                      <a:pt x="4345" y="8000"/>
                    </a:lnTo>
                    <a:lnTo>
                      <a:pt x="3500" y="6515"/>
                    </a:lnTo>
                    <a:lnTo>
                      <a:pt x="2654" y="4800"/>
                    </a:lnTo>
                    <a:lnTo>
                      <a:pt x="7966" y="3429"/>
                    </a:lnTo>
                    <a:lnTo>
                      <a:pt x="2292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3" name="Google Shape;2999;p45"/>
              <p:cNvSpPr/>
              <p:nvPr/>
            </p:nvSpPr>
            <p:spPr>
              <a:xfrm flipH="1" rot="386444">
                <a:off x="2284708" y="3297103"/>
                <a:ext cx="440166" cy="24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62" y="0"/>
                    </a:moveTo>
                    <a:lnTo>
                      <a:pt x="982" y="1199"/>
                    </a:lnTo>
                    <a:lnTo>
                      <a:pt x="327" y="3598"/>
                    </a:lnTo>
                    <a:lnTo>
                      <a:pt x="0" y="6596"/>
                    </a:lnTo>
                    <a:lnTo>
                      <a:pt x="327" y="9607"/>
                    </a:lnTo>
                    <a:lnTo>
                      <a:pt x="982" y="12605"/>
                    </a:lnTo>
                    <a:lnTo>
                      <a:pt x="1636" y="15004"/>
                    </a:lnTo>
                    <a:lnTo>
                      <a:pt x="2945" y="16803"/>
                    </a:lnTo>
                    <a:lnTo>
                      <a:pt x="4580" y="18602"/>
                    </a:lnTo>
                    <a:lnTo>
                      <a:pt x="6543" y="20401"/>
                    </a:lnTo>
                    <a:lnTo>
                      <a:pt x="8506" y="21000"/>
                    </a:lnTo>
                    <a:lnTo>
                      <a:pt x="10803" y="21600"/>
                    </a:lnTo>
                    <a:lnTo>
                      <a:pt x="14729" y="20401"/>
                    </a:lnTo>
                    <a:lnTo>
                      <a:pt x="16692" y="19201"/>
                    </a:lnTo>
                    <a:lnTo>
                      <a:pt x="18328" y="17402"/>
                    </a:lnTo>
                    <a:lnTo>
                      <a:pt x="19637" y="15603"/>
                    </a:lnTo>
                    <a:lnTo>
                      <a:pt x="20618" y="13205"/>
                    </a:lnTo>
                    <a:lnTo>
                      <a:pt x="21273" y="10207"/>
                    </a:lnTo>
                    <a:lnTo>
                      <a:pt x="21600" y="7196"/>
                    </a:lnTo>
                    <a:lnTo>
                      <a:pt x="21600" y="4797"/>
                    </a:lnTo>
                    <a:lnTo>
                      <a:pt x="21273" y="2998"/>
                    </a:lnTo>
                    <a:lnTo>
                      <a:pt x="16038" y="1199"/>
                    </a:lnTo>
                    <a:lnTo>
                      <a:pt x="108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4" name="Google Shape;3001;p45"/>
              <p:cNvSpPr/>
              <p:nvPr/>
            </p:nvSpPr>
            <p:spPr>
              <a:xfrm flipH="1" rot="386444">
                <a:off x="2394218" y="3163172"/>
                <a:ext cx="226820" cy="220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44" y="0"/>
                    </a:moveTo>
                    <a:lnTo>
                      <a:pt x="0" y="20291"/>
                    </a:lnTo>
                    <a:lnTo>
                      <a:pt x="19060" y="21600"/>
                    </a:lnTo>
                    <a:lnTo>
                      <a:pt x="21600" y="2618"/>
                    </a:lnTo>
                    <a:lnTo>
                      <a:pt x="444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5" name="Google Shape;3003;p45"/>
              <p:cNvSpPr/>
              <p:nvPr/>
            </p:nvSpPr>
            <p:spPr>
              <a:xfrm flipH="1" rot="386444">
                <a:off x="2400779" y="3283548"/>
                <a:ext cx="213486" cy="10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4" y="0"/>
                    </a:moveTo>
                    <a:lnTo>
                      <a:pt x="0" y="18720"/>
                    </a:lnTo>
                    <a:lnTo>
                      <a:pt x="20251" y="21600"/>
                    </a:lnTo>
                    <a:lnTo>
                      <a:pt x="21600" y="2880"/>
                    </a:lnTo>
                    <a:lnTo>
                      <a:pt x="15529" y="2880"/>
                    </a:lnTo>
                    <a:lnTo>
                      <a:pt x="8783" y="1440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6" name="Google Shape;3005;p45"/>
              <p:cNvSpPr/>
              <p:nvPr/>
            </p:nvSpPr>
            <p:spPr>
              <a:xfrm flipH="1" rot="386444">
                <a:off x="975349" y="1669179"/>
                <a:ext cx="707126" cy="780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0" y="0"/>
                    </a:moveTo>
                    <a:lnTo>
                      <a:pt x="8761" y="185"/>
                    </a:lnTo>
                    <a:lnTo>
                      <a:pt x="7539" y="554"/>
                    </a:lnTo>
                    <a:lnTo>
                      <a:pt x="5707" y="1292"/>
                    </a:lnTo>
                    <a:lnTo>
                      <a:pt x="3874" y="2399"/>
                    </a:lnTo>
                    <a:lnTo>
                      <a:pt x="2448" y="3876"/>
                    </a:lnTo>
                    <a:lnTo>
                      <a:pt x="1222" y="5536"/>
                    </a:lnTo>
                    <a:lnTo>
                      <a:pt x="407" y="7386"/>
                    </a:lnTo>
                    <a:lnTo>
                      <a:pt x="0" y="9600"/>
                    </a:lnTo>
                    <a:lnTo>
                      <a:pt x="0" y="11630"/>
                    </a:lnTo>
                    <a:lnTo>
                      <a:pt x="407" y="13845"/>
                    </a:lnTo>
                    <a:lnTo>
                      <a:pt x="1222" y="15879"/>
                    </a:lnTo>
                    <a:lnTo>
                      <a:pt x="2448" y="17540"/>
                    </a:lnTo>
                    <a:lnTo>
                      <a:pt x="3874" y="19016"/>
                    </a:lnTo>
                    <a:lnTo>
                      <a:pt x="5707" y="20124"/>
                    </a:lnTo>
                    <a:lnTo>
                      <a:pt x="7539" y="21046"/>
                    </a:lnTo>
                    <a:lnTo>
                      <a:pt x="9780" y="21415"/>
                    </a:lnTo>
                    <a:lnTo>
                      <a:pt x="10802" y="21600"/>
                    </a:lnTo>
                    <a:lnTo>
                      <a:pt x="11820" y="21600"/>
                    </a:lnTo>
                    <a:lnTo>
                      <a:pt x="13042" y="21415"/>
                    </a:lnTo>
                    <a:lnTo>
                      <a:pt x="16097" y="20308"/>
                    </a:lnTo>
                    <a:lnTo>
                      <a:pt x="17726" y="19201"/>
                    </a:lnTo>
                    <a:lnTo>
                      <a:pt x="19360" y="17724"/>
                    </a:lnTo>
                    <a:lnTo>
                      <a:pt x="20378" y="16064"/>
                    </a:lnTo>
                    <a:lnTo>
                      <a:pt x="21193" y="14214"/>
                    </a:lnTo>
                    <a:lnTo>
                      <a:pt x="21600" y="12184"/>
                    </a:lnTo>
                    <a:lnTo>
                      <a:pt x="21600" y="9970"/>
                    </a:lnTo>
                    <a:lnTo>
                      <a:pt x="21193" y="7755"/>
                    </a:lnTo>
                    <a:lnTo>
                      <a:pt x="20378" y="5721"/>
                    </a:lnTo>
                    <a:lnTo>
                      <a:pt x="19156" y="4060"/>
                    </a:lnTo>
                    <a:lnTo>
                      <a:pt x="17726" y="2584"/>
                    </a:lnTo>
                    <a:lnTo>
                      <a:pt x="16097" y="1476"/>
                    </a:lnTo>
                    <a:lnTo>
                      <a:pt x="14061" y="554"/>
                    </a:lnTo>
                    <a:lnTo>
                      <a:pt x="12024" y="185"/>
                    </a:lnTo>
                    <a:lnTo>
                      <a:pt x="1080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7" name="Google Shape;3007;p45"/>
              <p:cNvSpPr/>
              <p:nvPr/>
            </p:nvSpPr>
            <p:spPr>
              <a:xfrm flipH="1" rot="386444">
                <a:off x="1063447" y="1810497"/>
                <a:ext cx="200152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39" y="4444"/>
                    </a:lnTo>
                    <a:lnTo>
                      <a:pt x="2878" y="12070"/>
                    </a:lnTo>
                    <a:lnTo>
                      <a:pt x="3598" y="16832"/>
                    </a:lnTo>
                    <a:lnTo>
                      <a:pt x="2878" y="21600"/>
                    </a:lnTo>
                    <a:lnTo>
                      <a:pt x="7195" y="20965"/>
                    </a:lnTo>
                    <a:lnTo>
                      <a:pt x="10793" y="20330"/>
                    </a:lnTo>
                    <a:lnTo>
                      <a:pt x="14390" y="19060"/>
                    </a:lnTo>
                    <a:lnTo>
                      <a:pt x="17268" y="17473"/>
                    </a:lnTo>
                    <a:lnTo>
                      <a:pt x="19427" y="15879"/>
                    </a:lnTo>
                    <a:lnTo>
                      <a:pt x="20880" y="13975"/>
                    </a:lnTo>
                    <a:lnTo>
                      <a:pt x="21600" y="12070"/>
                    </a:lnTo>
                    <a:lnTo>
                      <a:pt x="21600" y="9848"/>
                    </a:lnTo>
                    <a:lnTo>
                      <a:pt x="20161" y="6673"/>
                    </a:lnTo>
                    <a:lnTo>
                      <a:pt x="18707" y="5086"/>
                    </a:lnTo>
                    <a:lnTo>
                      <a:pt x="16549" y="3809"/>
                    </a:lnTo>
                    <a:lnTo>
                      <a:pt x="11512" y="1587"/>
                    </a:lnTo>
                    <a:lnTo>
                      <a:pt x="8634" y="952"/>
                    </a:lnTo>
                    <a:lnTo>
                      <a:pt x="5037" y="317"/>
                    </a:lnTo>
                    <a:lnTo>
                      <a:pt x="2878" y="6356"/>
                    </a:lnTo>
                    <a:lnTo>
                      <a:pt x="2159" y="4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8" name="Google Shape;3009;p45"/>
              <p:cNvSpPr/>
              <p:nvPr/>
            </p:nvSpPr>
            <p:spPr>
              <a:xfrm flipH="1" rot="386444">
                <a:off x="1222142" y="1081029"/>
                <a:ext cx="2321389" cy="2194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24" y="0"/>
                    </a:moveTo>
                    <a:lnTo>
                      <a:pt x="11793" y="66"/>
                    </a:lnTo>
                    <a:lnTo>
                      <a:pt x="7200" y="787"/>
                    </a:lnTo>
                    <a:lnTo>
                      <a:pt x="6145" y="853"/>
                    </a:lnTo>
                    <a:lnTo>
                      <a:pt x="5152" y="1050"/>
                    </a:lnTo>
                    <a:lnTo>
                      <a:pt x="4283" y="1312"/>
                    </a:lnTo>
                    <a:lnTo>
                      <a:pt x="3477" y="1707"/>
                    </a:lnTo>
                    <a:lnTo>
                      <a:pt x="2793" y="2232"/>
                    </a:lnTo>
                    <a:lnTo>
                      <a:pt x="2173" y="2823"/>
                    </a:lnTo>
                    <a:lnTo>
                      <a:pt x="1676" y="3479"/>
                    </a:lnTo>
                    <a:lnTo>
                      <a:pt x="1242" y="4201"/>
                    </a:lnTo>
                    <a:lnTo>
                      <a:pt x="870" y="4990"/>
                    </a:lnTo>
                    <a:lnTo>
                      <a:pt x="558" y="5843"/>
                    </a:lnTo>
                    <a:lnTo>
                      <a:pt x="310" y="6762"/>
                    </a:lnTo>
                    <a:lnTo>
                      <a:pt x="124" y="7682"/>
                    </a:lnTo>
                    <a:lnTo>
                      <a:pt x="0" y="8600"/>
                    </a:lnTo>
                    <a:lnTo>
                      <a:pt x="0" y="10570"/>
                    </a:lnTo>
                    <a:lnTo>
                      <a:pt x="62" y="11555"/>
                    </a:lnTo>
                    <a:lnTo>
                      <a:pt x="186" y="13065"/>
                    </a:lnTo>
                    <a:lnTo>
                      <a:pt x="62" y="13590"/>
                    </a:lnTo>
                    <a:lnTo>
                      <a:pt x="0" y="14050"/>
                    </a:lnTo>
                    <a:lnTo>
                      <a:pt x="0" y="14575"/>
                    </a:lnTo>
                    <a:lnTo>
                      <a:pt x="62" y="15035"/>
                    </a:lnTo>
                    <a:lnTo>
                      <a:pt x="186" y="15888"/>
                    </a:lnTo>
                    <a:lnTo>
                      <a:pt x="496" y="16741"/>
                    </a:lnTo>
                    <a:lnTo>
                      <a:pt x="870" y="17530"/>
                    </a:lnTo>
                    <a:lnTo>
                      <a:pt x="1428" y="18252"/>
                    </a:lnTo>
                    <a:lnTo>
                      <a:pt x="2048" y="18908"/>
                    </a:lnTo>
                    <a:lnTo>
                      <a:pt x="2731" y="19499"/>
                    </a:lnTo>
                    <a:lnTo>
                      <a:pt x="3477" y="20025"/>
                    </a:lnTo>
                    <a:lnTo>
                      <a:pt x="4283" y="20484"/>
                    </a:lnTo>
                    <a:lnTo>
                      <a:pt x="5152" y="20878"/>
                    </a:lnTo>
                    <a:lnTo>
                      <a:pt x="6083" y="21206"/>
                    </a:lnTo>
                    <a:lnTo>
                      <a:pt x="6952" y="21403"/>
                    </a:lnTo>
                    <a:lnTo>
                      <a:pt x="7944" y="21534"/>
                    </a:lnTo>
                    <a:lnTo>
                      <a:pt x="8876" y="21600"/>
                    </a:lnTo>
                    <a:lnTo>
                      <a:pt x="9745" y="21534"/>
                    </a:lnTo>
                    <a:lnTo>
                      <a:pt x="13532" y="21206"/>
                    </a:lnTo>
                    <a:lnTo>
                      <a:pt x="14462" y="21075"/>
                    </a:lnTo>
                    <a:lnTo>
                      <a:pt x="15331" y="20813"/>
                    </a:lnTo>
                    <a:lnTo>
                      <a:pt x="16138" y="20484"/>
                    </a:lnTo>
                    <a:lnTo>
                      <a:pt x="16945" y="20091"/>
                    </a:lnTo>
                    <a:lnTo>
                      <a:pt x="17627" y="19630"/>
                    </a:lnTo>
                    <a:lnTo>
                      <a:pt x="18373" y="19105"/>
                    </a:lnTo>
                    <a:lnTo>
                      <a:pt x="18993" y="18514"/>
                    </a:lnTo>
                    <a:lnTo>
                      <a:pt x="19552" y="17858"/>
                    </a:lnTo>
                    <a:lnTo>
                      <a:pt x="20048" y="17135"/>
                    </a:lnTo>
                    <a:lnTo>
                      <a:pt x="20482" y="16348"/>
                    </a:lnTo>
                    <a:lnTo>
                      <a:pt x="20856" y="15560"/>
                    </a:lnTo>
                    <a:lnTo>
                      <a:pt x="21166" y="14707"/>
                    </a:lnTo>
                    <a:lnTo>
                      <a:pt x="21414" y="13853"/>
                    </a:lnTo>
                    <a:lnTo>
                      <a:pt x="21538" y="12934"/>
                    </a:lnTo>
                    <a:lnTo>
                      <a:pt x="21600" y="11948"/>
                    </a:lnTo>
                    <a:lnTo>
                      <a:pt x="21538" y="11030"/>
                    </a:lnTo>
                    <a:lnTo>
                      <a:pt x="21414" y="9453"/>
                    </a:lnTo>
                    <a:lnTo>
                      <a:pt x="21290" y="8535"/>
                    </a:lnTo>
                    <a:lnTo>
                      <a:pt x="21104" y="7550"/>
                    </a:lnTo>
                    <a:lnTo>
                      <a:pt x="20794" y="6630"/>
                    </a:lnTo>
                    <a:lnTo>
                      <a:pt x="20420" y="5777"/>
                    </a:lnTo>
                    <a:lnTo>
                      <a:pt x="19986" y="4924"/>
                    </a:lnTo>
                    <a:lnTo>
                      <a:pt x="19489" y="4135"/>
                    </a:lnTo>
                    <a:lnTo>
                      <a:pt x="18931" y="3348"/>
                    </a:lnTo>
                    <a:lnTo>
                      <a:pt x="18311" y="2626"/>
                    </a:lnTo>
                    <a:lnTo>
                      <a:pt x="17627" y="2036"/>
                    </a:lnTo>
                    <a:lnTo>
                      <a:pt x="16883" y="1444"/>
                    </a:lnTo>
                    <a:lnTo>
                      <a:pt x="16138" y="984"/>
                    </a:lnTo>
                    <a:lnTo>
                      <a:pt x="15331" y="591"/>
                    </a:lnTo>
                    <a:lnTo>
                      <a:pt x="14462" y="328"/>
                    </a:lnTo>
                    <a:lnTo>
                      <a:pt x="13594" y="131"/>
                    </a:lnTo>
                    <a:lnTo>
                      <a:pt x="1272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9" name="Google Shape;3011;p45"/>
              <p:cNvSpPr/>
              <p:nvPr/>
            </p:nvSpPr>
            <p:spPr>
              <a:xfrm flipH="1" rot="386444">
                <a:off x="2094833" y="2326893"/>
                <a:ext cx="51364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5" y="0"/>
                    </a:moveTo>
                    <a:lnTo>
                      <a:pt x="2523" y="459"/>
                    </a:lnTo>
                    <a:lnTo>
                      <a:pt x="1402" y="2297"/>
                    </a:lnTo>
                    <a:lnTo>
                      <a:pt x="280" y="5053"/>
                    </a:lnTo>
                    <a:lnTo>
                      <a:pt x="0" y="8269"/>
                    </a:lnTo>
                    <a:lnTo>
                      <a:pt x="0" y="10106"/>
                    </a:lnTo>
                    <a:lnTo>
                      <a:pt x="280" y="11944"/>
                    </a:lnTo>
                    <a:lnTo>
                      <a:pt x="1402" y="15619"/>
                    </a:lnTo>
                    <a:lnTo>
                      <a:pt x="2523" y="17006"/>
                    </a:lnTo>
                    <a:lnTo>
                      <a:pt x="3645" y="18844"/>
                    </a:lnTo>
                    <a:lnTo>
                      <a:pt x="5047" y="19763"/>
                    </a:lnTo>
                    <a:lnTo>
                      <a:pt x="8972" y="21600"/>
                    </a:lnTo>
                    <a:lnTo>
                      <a:pt x="13463" y="21600"/>
                    </a:lnTo>
                    <a:lnTo>
                      <a:pt x="14865" y="21141"/>
                    </a:lnTo>
                    <a:lnTo>
                      <a:pt x="17669" y="19303"/>
                    </a:lnTo>
                    <a:lnTo>
                      <a:pt x="18790" y="17925"/>
                    </a:lnTo>
                    <a:lnTo>
                      <a:pt x="19632" y="16537"/>
                    </a:lnTo>
                    <a:lnTo>
                      <a:pt x="20192" y="15159"/>
                    </a:lnTo>
                    <a:lnTo>
                      <a:pt x="20753" y="13322"/>
                    </a:lnTo>
                    <a:lnTo>
                      <a:pt x="21600" y="10106"/>
                    </a:lnTo>
                    <a:lnTo>
                      <a:pt x="21314" y="7350"/>
                    </a:lnTo>
                    <a:lnTo>
                      <a:pt x="21314" y="5972"/>
                    </a:lnTo>
                    <a:lnTo>
                      <a:pt x="20753" y="4594"/>
                    </a:lnTo>
                    <a:lnTo>
                      <a:pt x="20192" y="3675"/>
                    </a:lnTo>
                    <a:lnTo>
                      <a:pt x="19632" y="3216"/>
                    </a:lnTo>
                    <a:lnTo>
                      <a:pt x="17949" y="2297"/>
                    </a:lnTo>
                    <a:lnTo>
                      <a:pt x="16828" y="1837"/>
                    </a:lnTo>
                    <a:lnTo>
                      <a:pt x="14024" y="4134"/>
                    </a:lnTo>
                    <a:lnTo>
                      <a:pt x="12622" y="4594"/>
                    </a:lnTo>
                    <a:lnTo>
                      <a:pt x="10660" y="5053"/>
                    </a:lnTo>
                    <a:lnTo>
                      <a:pt x="9533" y="5053"/>
                    </a:lnTo>
                    <a:lnTo>
                      <a:pt x="8411" y="4134"/>
                    </a:lnTo>
                    <a:lnTo>
                      <a:pt x="6448" y="1837"/>
                    </a:lnTo>
                    <a:lnTo>
                      <a:pt x="476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0" name="Google Shape;3012;p45"/>
              <p:cNvSpPr/>
              <p:nvPr/>
            </p:nvSpPr>
            <p:spPr>
              <a:xfrm flipH="1" rot="386444">
                <a:off x="2639496" y="1877214"/>
                <a:ext cx="480307" cy="60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01" y="0"/>
                    </a:moveTo>
                    <a:lnTo>
                      <a:pt x="6896" y="480"/>
                    </a:lnTo>
                    <a:lnTo>
                      <a:pt x="3298" y="2399"/>
                    </a:lnTo>
                    <a:lnTo>
                      <a:pt x="2099" y="3598"/>
                    </a:lnTo>
                    <a:lnTo>
                      <a:pt x="899" y="5038"/>
                    </a:lnTo>
                    <a:lnTo>
                      <a:pt x="300" y="6717"/>
                    </a:lnTo>
                    <a:lnTo>
                      <a:pt x="0" y="8401"/>
                    </a:lnTo>
                    <a:lnTo>
                      <a:pt x="0" y="12959"/>
                    </a:lnTo>
                    <a:lnTo>
                      <a:pt x="300" y="14638"/>
                    </a:lnTo>
                    <a:lnTo>
                      <a:pt x="899" y="16317"/>
                    </a:lnTo>
                    <a:lnTo>
                      <a:pt x="1799" y="17762"/>
                    </a:lnTo>
                    <a:lnTo>
                      <a:pt x="2998" y="19201"/>
                    </a:lnTo>
                    <a:lnTo>
                      <a:pt x="4797" y="20161"/>
                    </a:lnTo>
                    <a:lnTo>
                      <a:pt x="8395" y="21600"/>
                    </a:lnTo>
                    <a:lnTo>
                      <a:pt x="12899" y="21600"/>
                    </a:lnTo>
                    <a:lnTo>
                      <a:pt x="14998" y="21120"/>
                    </a:lnTo>
                    <a:lnTo>
                      <a:pt x="16797" y="20161"/>
                    </a:lnTo>
                    <a:lnTo>
                      <a:pt x="18296" y="19201"/>
                    </a:lnTo>
                    <a:lnTo>
                      <a:pt x="19795" y="18002"/>
                    </a:lnTo>
                    <a:lnTo>
                      <a:pt x="20701" y="16557"/>
                    </a:lnTo>
                    <a:lnTo>
                      <a:pt x="21300" y="14878"/>
                    </a:lnTo>
                    <a:lnTo>
                      <a:pt x="21600" y="13199"/>
                    </a:lnTo>
                    <a:lnTo>
                      <a:pt x="21600" y="8641"/>
                    </a:lnTo>
                    <a:lnTo>
                      <a:pt x="21300" y="6957"/>
                    </a:lnTo>
                    <a:lnTo>
                      <a:pt x="20701" y="5278"/>
                    </a:lnTo>
                    <a:lnTo>
                      <a:pt x="19795" y="3838"/>
                    </a:lnTo>
                    <a:lnTo>
                      <a:pt x="18595" y="2639"/>
                    </a:lnTo>
                    <a:lnTo>
                      <a:pt x="17096" y="1439"/>
                    </a:lnTo>
                    <a:lnTo>
                      <a:pt x="15297" y="720"/>
                    </a:lnTo>
                    <a:lnTo>
                      <a:pt x="13199" y="240"/>
                    </a:lnTo>
                    <a:lnTo>
                      <a:pt x="1110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1" name="Google Shape;3013;p45"/>
              <p:cNvSpPr/>
              <p:nvPr/>
            </p:nvSpPr>
            <p:spPr>
              <a:xfrm flipH="1" rot="386444">
                <a:off x="2639148" y="1916736"/>
                <a:ext cx="35363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40" y="0"/>
                    </a:moveTo>
                    <a:lnTo>
                      <a:pt x="10596" y="277"/>
                    </a:lnTo>
                    <a:lnTo>
                      <a:pt x="8153" y="830"/>
                    </a:lnTo>
                    <a:lnTo>
                      <a:pt x="4081" y="3045"/>
                    </a:lnTo>
                    <a:lnTo>
                      <a:pt x="2443" y="4705"/>
                    </a:lnTo>
                    <a:lnTo>
                      <a:pt x="1222" y="6643"/>
                    </a:lnTo>
                    <a:lnTo>
                      <a:pt x="407" y="8586"/>
                    </a:lnTo>
                    <a:lnTo>
                      <a:pt x="0" y="10800"/>
                    </a:lnTo>
                    <a:lnTo>
                      <a:pt x="407" y="13014"/>
                    </a:lnTo>
                    <a:lnTo>
                      <a:pt x="2036" y="16889"/>
                    </a:lnTo>
                    <a:lnTo>
                      <a:pt x="3665" y="18555"/>
                    </a:lnTo>
                    <a:lnTo>
                      <a:pt x="5710" y="19663"/>
                    </a:lnTo>
                    <a:lnTo>
                      <a:pt x="7746" y="20770"/>
                    </a:lnTo>
                    <a:lnTo>
                      <a:pt x="10189" y="21323"/>
                    </a:lnTo>
                    <a:lnTo>
                      <a:pt x="12633" y="21600"/>
                    </a:lnTo>
                    <a:lnTo>
                      <a:pt x="14669" y="21600"/>
                    </a:lnTo>
                    <a:lnTo>
                      <a:pt x="17519" y="19939"/>
                    </a:lnTo>
                    <a:lnTo>
                      <a:pt x="19555" y="17996"/>
                    </a:lnTo>
                    <a:lnTo>
                      <a:pt x="21193" y="15782"/>
                    </a:lnTo>
                    <a:lnTo>
                      <a:pt x="21600" y="14675"/>
                    </a:lnTo>
                    <a:lnTo>
                      <a:pt x="21600" y="8032"/>
                    </a:lnTo>
                    <a:lnTo>
                      <a:pt x="21193" y="5812"/>
                    </a:lnTo>
                    <a:lnTo>
                      <a:pt x="20378" y="3875"/>
                    </a:lnTo>
                    <a:lnTo>
                      <a:pt x="18741" y="1937"/>
                    </a:lnTo>
                    <a:lnTo>
                      <a:pt x="16705" y="554"/>
                    </a:lnTo>
                    <a:lnTo>
                      <a:pt x="15076" y="277"/>
                    </a:lnTo>
                    <a:lnTo>
                      <a:pt x="13040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2" name="Google Shape;3014;p45"/>
              <p:cNvSpPr/>
              <p:nvPr/>
            </p:nvSpPr>
            <p:spPr>
              <a:xfrm flipH="1" rot="386444">
                <a:off x="1727451" y="1747438"/>
                <a:ext cx="480308" cy="606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0" y="0"/>
                    </a:moveTo>
                    <a:lnTo>
                      <a:pt x="8102" y="237"/>
                    </a:lnTo>
                    <a:lnTo>
                      <a:pt x="6303" y="712"/>
                    </a:lnTo>
                    <a:lnTo>
                      <a:pt x="4504" y="1661"/>
                    </a:lnTo>
                    <a:lnTo>
                      <a:pt x="3005" y="2610"/>
                    </a:lnTo>
                    <a:lnTo>
                      <a:pt x="1499" y="4033"/>
                    </a:lnTo>
                    <a:lnTo>
                      <a:pt x="600" y="5457"/>
                    </a:lnTo>
                    <a:lnTo>
                      <a:pt x="0" y="8778"/>
                    </a:lnTo>
                    <a:lnTo>
                      <a:pt x="300" y="13291"/>
                    </a:lnTo>
                    <a:lnTo>
                      <a:pt x="600" y="14952"/>
                    </a:lnTo>
                    <a:lnTo>
                      <a:pt x="1199" y="16613"/>
                    </a:lnTo>
                    <a:lnTo>
                      <a:pt x="2099" y="18036"/>
                    </a:lnTo>
                    <a:lnTo>
                      <a:pt x="3604" y="19227"/>
                    </a:lnTo>
                    <a:lnTo>
                      <a:pt x="5103" y="20176"/>
                    </a:lnTo>
                    <a:lnTo>
                      <a:pt x="7202" y="20888"/>
                    </a:lnTo>
                    <a:lnTo>
                      <a:pt x="9001" y="21363"/>
                    </a:lnTo>
                    <a:lnTo>
                      <a:pt x="11400" y="21600"/>
                    </a:lnTo>
                    <a:lnTo>
                      <a:pt x="13498" y="21363"/>
                    </a:lnTo>
                    <a:lnTo>
                      <a:pt x="15304" y="20651"/>
                    </a:lnTo>
                    <a:lnTo>
                      <a:pt x="17103" y="19939"/>
                    </a:lnTo>
                    <a:lnTo>
                      <a:pt x="18902" y="18753"/>
                    </a:lnTo>
                    <a:lnTo>
                      <a:pt x="20101" y="17562"/>
                    </a:lnTo>
                    <a:lnTo>
                      <a:pt x="21000" y="16138"/>
                    </a:lnTo>
                    <a:lnTo>
                      <a:pt x="21600" y="14477"/>
                    </a:lnTo>
                    <a:lnTo>
                      <a:pt x="21600" y="8304"/>
                    </a:lnTo>
                    <a:lnTo>
                      <a:pt x="21300" y="6406"/>
                    </a:lnTo>
                    <a:lnTo>
                      <a:pt x="19501" y="3559"/>
                    </a:lnTo>
                    <a:lnTo>
                      <a:pt x="16503" y="1186"/>
                    </a:lnTo>
                    <a:lnTo>
                      <a:pt x="14698" y="475"/>
                    </a:lnTo>
                    <a:lnTo>
                      <a:pt x="1259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3" name="Google Shape;3016;p45"/>
              <p:cNvSpPr/>
              <p:nvPr/>
            </p:nvSpPr>
            <p:spPr>
              <a:xfrm flipH="1" rot="386444">
                <a:off x="1727478" y="1786974"/>
                <a:ext cx="353494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7" y="0"/>
                    </a:moveTo>
                    <a:lnTo>
                      <a:pt x="9777" y="277"/>
                    </a:lnTo>
                    <a:lnTo>
                      <a:pt x="7333" y="830"/>
                    </a:lnTo>
                    <a:lnTo>
                      <a:pt x="5296" y="1937"/>
                    </a:lnTo>
                    <a:lnTo>
                      <a:pt x="3666" y="3321"/>
                    </a:lnTo>
                    <a:lnTo>
                      <a:pt x="2037" y="4982"/>
                    </a:lnTo>
                    <a:lnTo>
                      <a:pt x="815" y="6919"/>
                    </a:lnTo>
                    <a:lnTo>
                      <a:pt x="407" y="8863"/>
                    </a:lnTo>
                    <a:lnTo>
                      <a:pt x="0" y="11077"/>
                    </a:lnTo>
                    <a:lnTo>
                      <a:pt x="407" y="13291"/>
                    </a:lnTo>
                    <a:lnTo>
                      <a:pt x="1222" y="15228"/>
                    </a:lnTo>
                    <a:lnTo>
                      <a:pt x="2444" y="16889"/>
                    </a:lnTo>
                    <a:lnTo>
                      <a:pt x="4074" y="18550"/>
                    </a:lnTo>
                    <a:lnTo>
                      <a:pt x="6111" y="19939"/>
                    </a:lnTo>
                    <a:lnTo>
                      <a:pt x="8555" y="20770"/>
                    </a:lnTo>
                    <a:lnTo>
                      <a:pt x="10999" y="21323"/>
                    </a:lnTo>
                    <a:lnTo>
                      <a:pt x="13452" y="21600"/>
                    </a:lnTo>
                    <a:lnTo>
                      <a:pt x="15489" y="21323"/>
                    </a:lnTo>
                    <a:lnTo>
                      <a:pt x="17934" y="19663"/>
                    </a:lnTo>
                    <a:lnTo>
                      <a:pt x="19970" y="17719"/>
                    </a:lnTo>
                    <a:lnTo>
                      <a:pt x="21193" y="15505"/>
                    </a:lnTo>
                    <a:lnTo>
                      <a:pt x="21600" y="14121"/>
                    </a:lnTo>
                    <a:lnTo>
                      <a:pt x="21600" y="7750"/>
                    </a:lnTo>
                    <a:lnTo>
                      <a:pt x="21193" y="5536"/>
                    </a:lnTo>
                    <a:lnTo>
                      <a:pt x="19970" y="3598"/>
                    </a:lnTo>
                    <a:lnTo>
                      <a:pt x="18341" y="1661"/>
                    </a:lnTo>
                    <a:lnTo>
                      <a:pt x="16304" y="277"/>
                    </a:lnTo>
                    <a:lnTo>
                      <a:pt x="14267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4" name="Google Shape;3017;p45"/>
              <p:cNvSpPr/>
              <p:nvPr/>
            </p:nvSpPr>
            <p:spPr>
              <a:xfrm flipH="1" rot="386444">
                <a:off x="3188348" y="2046847"/>
                <a:ext cx="713654" cy="78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90" y="0"/>
                    </a:moveTo>
                    <a:lnTo>
                      <a:pt x="8681" y="185"/>
                    </a:lnTo>
                    <a:lnTo>
                      <a:pt x="7672" y="554"/>
                    </a:lnTo>
                    <a:lnTo>
                      <a:pt x="5650" y="1292"/>
                    </a:lnTo>
                    <a:lnTo>
                      <a:pt x="3834" y="2399"/>
                    </a:lnTo>
                    <a:lnTo>
                      <a:pt x="2421" y="3879"/>
                    </a:lnTo>
                    <a:lnTo>
                      <a:pt x="1211" y="5539"/>
                    </a:lnTo>
                    <a:lnTo>
                      <a:pt x="404" y="7385"/>
                    </a:lnTo>
                    <a:lnTo>
                      <a:pt x="0" y="9599"/>
                    </a:lnTo>
                    <a:lnTo>
                      <a:pt x="0" y="11632"/>
                    </a:lnTo>
                    <a:lnTo>
                      <a:pt x="404" y="13846"/>
                    </a:lnTo>
                    <a:lnTo>
                      <a:pt x="1413" y="15876"/>
                    </a:lnTo>
                    <a:lnTo>
                      <a:pt x="2421" y="17537"/>
                    </a:lnTo>
                    <a:lnTo>
                      <a:pt x="4036" y="19017"/>
                    </a:lnTo>
                    <a:lnTo>
                      <a:pt x="5650" y="20124"/>
                    </a:lnTo>
                    <a:lnTo>
                      <a:pt x="7672" y="21046"/>
                    </a:lnTo>
                    <a:lnTo>
                      <a:pt x="10699" y="21600"/>
                    </a:lnTo>
                    <a:lnTo>
                      <a:pt x="11910" y="21600"/>
                    </a:lnTo>
                    <a:lnTo>
                      <a:pt x="13928" y="21231"/>
                    </a:lnTo>
                    <a:lnTo>
                      <a:pt x="15950" y="20308"/>
                    </a:lnTo>
                    <a:lnTo>
                      <a:pt x="17766" y="19201"/>
                    </a:lnTo>
                    <a:lnTo>
                      <a:pt x="19179" y="17721"/>
                    </a:lnTo>
                    <a:lnTo>
                      <a:pt x="20389" y="16061"/>
                    </a:lnTo>
                    <a:lnTo>
                      <a:pt x="21196" y="14215"/>
                    </a:lnTo>
                    <a:lnTo>
                      <a:pt x="21600" y="12186"/>
                    </a:lnTo>
                    <a:lnTo>
                      <a:pt x="21600" y="9968"/>
                    </a:lnTo>
                    <a:lnTo>
                      <a:pt x="21196" y="7754"/>
                    </a:lnTo>
                    <a:lnTo>
                      <a:pt x="20389" y="5908"/>
                    </a:lnTo>
                    <a:lnTo>
                      <a:pt x="19179" y="4063"/>
                    </a:lnTo>
                    <a:lnTo>
                      <a:pt x="17766" y="2583"/>
                    </a:lnTo>
                    <a:lnTo>
                      <a:pt x="15950" y="1476"/>
                    </a:lnTo>
                    <a:lnTo>
                      <a:pt x="13928" y="554"/>
                    </a:lnTo>
                    <a:lnTo>
                      <a:pt x="10901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5" name="Google Shape;3019;p45"/>
              <p:cNvSpPr/>
              <p:nvPr/>
            </p:nvSpPr>
            <p:spPr>
              <a:xfrm flipH="1" rot="386444">
                <a:off x="3354919" y="2208865"/>
                <a:ext cx="413637" cy="46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56" y="0"/>
                    </a:moveTo>
                    <a:lnTo>
                      <a:pt x="7667" y="313"/>
                    </a:lnTo>
                    <a:lnTo>
                      <a:pt x="5578" y="1252"/>
                    </a:lnTo>
                    <a:lnTo>
                      <a:pt x="3837" y="2504"/>
                    </a:lnTo>
                    <a:lnTo>
                      <a:pt x="2437" y="3755"/>
                    </a:lnTo>
                    <a:lnTo>
                      <a:pt x="1044" y="5633"/>
                    </a:lnTo>
                    <a:lnTo>
                      <a:pt x="348" y="7511"/>
                    </a:lnTo>
                    <a:lnTo>
                      <a:pt x="0" y="9388"/>
                    </a:lnTo>
                    <a:lnTo>
                      <a:pt x="0" y="11586"/>
                    </a:lnTo>
                    <a:lnTo>
                      <a:pt x="348" y="13776"/>
                    </a:lnTo>
                    <a:lnTo>
                      <a:pt x="1044" y="15654"/>
                    </a:lnTo>
                    <a:lnTo>
                      <a:pt x="2089" y="17219"/>
                    </a:lnTo>
                    <a:lnTo>
                      <a:pt x="3482" y="18783"/>
                    </a:lnTo>
                    <a:lnTo>
                      <a:pt x="5230" y="20035"/>
                    </a:lnTo>
                    <a:lnTo>
                      <a:pt x="8711" y="21287"/>
                    </a:lnTo>
                    <a:lnTo>
                      <a:pt x="10800" y="21600"/>
                    </a:lnTo>
                    <a:lnTo>
                      <a:pt x="11844" y="21600"/>
                    </a:lnTo>
                    <a:lnTo>
                      <a:pt x="16022" y="20348"/>
                    </a:lnTo>
                    <a:lnTo>
                      <a:pt x="17770" y="19096"/>
                    </a:lnTo>
                    <a:lnTo>
                      <a:pt x="19163" y="17845"/>
                    </a:lnTo>
                    <a:lnTo>
                      <a:pt x="20556" y="15967"/>
                    </a:lnTo>
                    <a:lnTo>
                      <a:pt x="21252" y="14089"/>
                    </a:lnTo>
                    <a:lnTo>
                      <a:pt x="21600" y="12212"/>
                    </a:lnTo>
                    <a:lnTo>
                      <a:pt x="21600" y="10014"/>
                    </a:lnTo>
                    <a:lnTo>
                      <a:pt x="21252" y="7824"/>
                    </a:lnTo>
                    <a:lnTo>
                      <a:pt x="20556" y="5946"/>
                    </a:lnTo>
                    <a:lnTo>
                      <a:pt x="19511" y="4381"/>
                    </a:lnTo>
                    <a:lnTo>
                      <a:pt x="18118" y="2817"/>
                    </a:lnTo>
                    <a:lnTo>
                      <a:pt x="16370" y="1565"/>
                    </a:lnTo>
                    <a:lnTo>
                      <a:pt x="14630" y="626"/>
                    </a:lnTo>
                    <a:lnTo>
                      <a:pt x="12889" y="31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6" name="Google Shape;3021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7" name="Google Shape;3023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8" name="Google Shape;3025;p45"/>
              <p:cNvSpPr/>
              <p:nvPr/>
            </p:nvSpPr>
            <p:spPr>
              <a:xfrm flipH="1" rot="386444">
                <a:off x="1820819" y="295344"/>
                <a:ext cx="393497" cy="30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4" y="0"/>
                    </a:moveTo>
                    <a:lnTo>
                      <a:pt x="732" y="469"/>
                    </a:lnTo>
                    <a:lnTo>
                      <a:pt x="366" y="1408"/>
                    </a:lnTo>
                    <a:lnTo>
                      <a:pt x="0" y="2816"/>
                    </a:lnTo>
                    <a:lnTo>
                      <a:pt x="366" y="3755"/>
                    </a:lnTo>
                    <a:lnTo>
                      <a:pt x="732" y="5632"/>
                    </a:lnTo>
                    <a:lnTo>
                      <a:pt x="2196" y="8927"/>
                    </a:lnTo>
                    <a:lnTo>
                      <a:pt x="4758" y="12682"/>
                    </a:lnTo>
                    <a:lnTo>
                      <a:pt x="7685" y="15968"/>
                    </a:lnTo>
                    <a:lnTo>
                      <a:pt x="10987" y="18784"/>
                    </a:lnTo>
                    <a:lnTo>
                      <a:pt x="14647" y="20661"/>
                    </a:lnTo>
                    <a:lnTo>
                      <a:pt x="17574" y="21600"/>
                    </a:lnTo>
                    <a:lnTo>
                      <a:pt x="19038" y="21131"/>
                    </a:lnTo>
                    <a:lnTo>
                      <a:pt x="20136" y="20661"/>
                    </a:lnTo>
                    <a:lnTo>
                      <a:pt x="21234" y="19723"/>
                    </a:lnTo>
                    <a:lnTo>
                      <a:pt x="21600" y="18784"/>
                    </a:lnTo>
                    <a:lnTo>
                      <a:pt x="21600" y="17376"/>
                    </a:lnTo>
                    <a:lnTo>
                      <a:pt x="21234" y="15968"/>
                    </a:lnTo>
                    <a:lnTo>
                      <a:pt x="20502" y="14090"/>
                    </a:lnTo>
                    <a:lnTo>
                      <a:pt x="16476" y="8927"/>
                    </a:lnTo>
                    <a:lnTo>
                      <a:pt x="12817" y="5632"/>
                    </a:lnTo>
                    <a:lnTo>
                      <a:pt x="9157" y="2816"/>
                    </a:lnTo>
                    <a:lnTo>
                      <a:pt x="5490" y="469"/>
                    </a:lnTo>
                    <a:lnTo>
                      <a:pt x="4026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9" name="Google Shape;3027;p45"/>
              <p:cNvSpPr/>
              <p:nvPr/>
            </p:nvSpPr>
            <p:spPr>
              <a:xfrm flipH="1" rot="386444">
                <a:off x="2023353" y="577688"/>
                <a:ext cx="240154" cy="18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98" y="0"/>
                    </a:moveTo>
                    <a:lnTo>
                      <a:pt x="1799" y="771"/>
                    </a:lnTo>
                    <a:lnTo>
                      <a:pt x="0" y="3083"/>
                    </a:lnTo>
                    <a:lnTo>
                      <a:pt x="0" y="6167"/>
                    </a:lnTo>
                    <a:lnTo>
                      <a:pt x="1199" y="10021"/>
                    </a:lnTo>
                    <a:lnTo>
                      <a:pt x="2998" y="13121"/>
                    </a:lnTo>
                    <a:lnTo>
                      <a:pt x="5997" y="16975"/>
                    </a:lnTo>
                    <a:lnTo>
                      <a:pt x="8995" y="19287"/>
                    </a:lnTo>
                    <a:lnTo>
                      <a:pt x="12593" y="20829"/>
                    </a:lnTo>
                    <a:lnTo>
                      <a:pt x="16191" y="21600"/>
                    </a:lnTo>
                    <a:lnTo>
                      <a:pt x="18589" y="21600"/>
                    </a:lnTo>
                    <a:lnTo>
                      <a:pt x="19789" y="20829"/>
                    </a:lnTo>
                    <a:lnTo>
                      <a:pt x="21000" y="19287"/>
                    </a:lnTo>
                    <a:lnTo>
                      <a:pt x="21600" y="18517"/>
                    </a:lnTo>
                    <a:lnTo>
                      <a:pt x="21600" y="16975"/>
                    </a:lnTo>
                    <a:lnTo>
                      <a:pt x="20388" y="13121"/>
                    </a:lnTo>
                    <a:lnTo>
                      <a:pt x="17990" y="9250"/>
                    </a:lnTo>
                    <a:lnTo>
                      <a:pt x="14991" y="6167"/>
                    </a:lnTo>
                    <a:lnTo>
                      <a:pt x="11393" y="2313"/>
                    </a:lnTo>
                    <a:lnTo>
                      <a:pt x="7795" y="771"/>
                    </a:lnTo>
                    <a:lnTo>
                      <a:pt x="47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0" name="Google Shape;3029;p45"/>
              <p:cNvSpPr/>
              <p:nvPr/>
            </p:nvSpPr>
            <p:spPr>
              <a:xfrm flipH="1" rot="386444">
                <a:off x="3716221" y="995843"/>
                <a:ext cx="213486" cy="28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156" y="1028"/>
                    </a:lnTo>
                    <a:lnTo>
                      <a:pt x="8095" y="3598"/>
                    </a:lnTo>
                    <a:lnTo>
                      <a:pt x="4047" y="6682"/>
                    </a:lnTo>
                    <a:lnTo>
                      <a:pt x="1349" y="10281"/>
                    </a:lnTo>
                    <a:lnTo>
                      <a:pt x="0" y="13890"/>
                    </a:lnTo>
                    <a:lnTo>
                      <a:pt x="0" y="16974"/>
                    </a:lnTo>
                    <a:lnTo>
                      <a:pt x="1349" y="20058"/>
                    </a:lnTo>
                    <a:lnTo>
                      <a:pt x="2698" y="21086"/>
                    </a:lnTo>
                    <a:lnTo>
                      <a:pt x="5396" y="21600"/>
                    </a:lnTo>
                    <a:lnTo>
                      <a:pt x="9458" y="21600"/>
                    </a:lnTo>
                    <a:lnTo>
                      <a:pt x="11482" y="20572"/>
                    </a:lnTo>
                    <a:lnTo>
                      <a:pt x="12831" y="19544"/>
                    </a:lnTo>
                    <a:lnTo>
                      <a:pt x="14854" y="18516"/>
                    </a:lnTo>
                    <a:lnTo>
                      <a:pt x="18227" y="14918"/>
                    </a:lnTo>
                    <a:lnTo>
                      <a:pt x="20251" y="10795"/>
                    </a:lnTo>
                    <a:lnTo>
                      <a:pt x="21600" y="6682"/>
                    </a:lnTo>
                    <a:lnTo>
                      <a:pt x="21600" y="3084"/>
                    </a:lnTo>
                    <a:lnTo>
                      <a:pt x="20925" y="1542"/>
                    </a:lnTo>
                    <a:lnTo>
                      <a:pt x="20251" y="514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1" name="Google Shape;3031;p45"/>
              <p:cNvSpPr/>
              <p:nvPr/>
            </p:nvSpPr>
            <p:spPr>
              <a:xfrm flipH="1" rot="386444">
                <a:off x="3541694" y="1092893"/>
                <a:ext cx="146815" cy="20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75" y="0"/>
                    </a:moveTo>
                    <a:lnTo>
                      <a:pt x="11771" y="1439"/>
                    </a:lnTo>
                    <a:lnTo>
                      <a:pt x="7847" y="3612"/>
                    </a:lnTo>
                    <a:lnTo>
                      <a:pt x="3924" y="6490"/>
                    </a:lnTo>
                    <a:lnTo>
                      <a:pt x="981" y="10088"/>
                    </a:lnTo>
                    <a:lnTo>
                      <a:pt x="0" y="13685"/>
                    </a:lnTo>
                    <a:lnTo>
                      <a:pt x="0" y="17283"/>
                    </a:lnTo>
                    <a:lnTo>
                      <a:pt x="981" y="19441"/>
                    </a:lnTo>
                    <a:lnTo>
                      <a:pt x="2943" y="20880"/>
                    </a:lnTo>
                    <a:lnTo>
                      <a:pt x="4904" y="21600"/>
                    </a:lnTo>
                    <a:lnTo>
                      <a:pt x="8828" y="21600"/>
                    </a:lnTo>
                    <a:lnTo>
                      <a:pt x="10790" y="20880"/>
                    </a:lnTo>
                    <a:lnTo>
                      <a:pt x="14713" y="18002"/>
                    </a:lnTo>
                    <a:lnTo>
                      <a:pt x="17676" y="15124"/>
                    </a:lnTo>
                    <a:lnTo>
                      <a:pt x="20619" y="10807"/>
                    </a:lnTo>
                    <a:lnTo>
                      <a:pt x="21600" y="7210"/>
                    </a:lnTo>
                    <a:lnTo>
                      <a:pt x="21600" y="3612"/>
                    </a:lnTo>
                    <a:lnTo>
                      <a:pt x="20619" y="720"/>
                    </a:lnTo>
                    <a:lnTo>
                      <a:pt x="1865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64" name="Google Shape;3034;p45"/>
              <p:cNvGrpSpPr/>
              <p:nvPr/>
            </p:nvGrpSpPr>
            <p:grpSpPr>
              <a:xfrm>
                <a:off x="3896418" y="2385490"/>
                <a:ext cx="2410" cy="21345"/>
                <a:chOff x="0" y="0"/>
                <a:chExt cx="2409" cy="21343"/>
              </a:xfrm>
            </p:grpSpPr>
            <p:sp>
              <p:nvSpPr>
                <p:cNvPr id="662" name="خط"/>
                <p:cNvSpPr/>
                <p:nvPr/>
              </p:nvSpPr>
              <p:spPr>
                <a:xfrm flipV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خط"/>
                <p:cNvSpPr/>
                <p:nvPr/>
              </p:nvSpPr>
              <p:spPr>
                <a:xfrm flipH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65" name="Google Shape;3035;p45"/>
              <p:cNvSpPr/>
              <p:nvPr/>
            </p:nvSpPr>
            <p:spPr>
              <a:xfrm flipH="1" rot="386444">
                <a:off x="2764326" y="2572066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7764" y="441"/>
                    </a:lnTo>
                    <a:lnTo>
                      <a:pt x="5741" y="1322"/>
                    </a:lnTo>
                    <a:lnTo>
                      <a:pt x="4054" y="2644"/>
                    </a:lnTo>
                    <a:lnTo>
                      <a:pt x="2698" y="3966"/>
                    </a:lnTo>
                    <a:lnTo>
                      <a:pt x="1349" y="5737"/>
                    </a:lnTo>
                    <a:lnTo>
                      <a:pt x="675" y="7941"/>
                    </a:lnTo>
                    <a:lnTo>
                      <a:pt x="0" y="9703"/>
                    </a:lnTo>
                    <a:lnTo>
                      <a:pt x="0" y="11906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20278"/>
                    </a:lnTo>
                    <a:lnTo>
                      <a:pt x="6415" y="20719"/>
                    </a:lnTo>
                    <a:lnTo>
                      <a:pt x="8102" y="21600"/>
                    </a:lnTo>
                    <a:lnTo>
                      <a:pt x="11475" y="21600"/>
                    </a:lnTo>
                    <a:lnTo>
                      <a:pt x="13836" y="21159"/>
                    </a:lnTo>
                    <a:lnTo>
                      <a:pt x="15522" y="20278"/>
                    </a:lnTo>
                    <a:lnTo>
                      <a:pt x="17553" y="18956"/>
                    </a:lnTo>
                    <a:lnTo>
                      <a:pt x="18902" y="17634"/>
                    </a:lnTo>
                    <a:lnTo>
                      <a:pt x="20251" y="15872"/>
                    </a:lnTo>
                    <a:lnTo>
                      <a:pt x="20925" y="13669"/>
                    </a:lnTo>
                    <a:lnTo>
                      <a:pt x="21600" y="11906"/>
                    </a:lnTo>
                    <a:lnTo>
                      <a:pt x="21600" y="9703"/>
                    </a:lnTo>
                    <a:lnTo>
                      <a:pt x="21263" y="7500"/>
                    </a:lnTo>
                    <a:lnTo>
                      <a:pt x="20588" y="5737"/>
                    </a:lnTo>
                    <a:lnTo>
                      <a:pt x="19576" y="3966"/>
                    </a:lnTo>
                    <a:lnTo>
                      <a:pt x="18227" y="2644"/>
                    </a:lnTo>
                    <a:lnTo>
                      <a:pt x="16878" y="1763"/>
                    </a:lnTo>
                    <a:lnTo>
                      <a:pt x="15185" y="881"/>
                    </a:lnTo>
                    <a:lnTo>
                      <a:pt x="13161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6" name="Google Shape;3037;p45"/>
              <p:cNvSpPr/>
              <p:nvPr/>
            </p:nvSpPr>
            <p:spPr>
              <a:xfrm flipH="1" rot="386444">
                <a:off x="1759350" y="1543823"/>
                <a:ext cx="400164" cy="206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7917" y="696"/>
                    </a:lnTo>
                    <a:lnTo>
                      <a:pt x="6118" y="1393"/>
                    </a:lnTo>
                    <a:lnTo>
                      <a:pt x="4319" y="2785"/>
                    </a:lnTo>
                    <a:lnTo>
                      <a:pt x="1440" y="6963"/>
                    </a:lnTo>
                    <a:lnTo>
                      <a:pt x="360" y="10445"/>
                    </a:lnTo>
                    <a:lnTo>
                      <a:pt x="0" y="11141"/>
                    </a:lnTo>
                    <a:lnTo>
                      <a:pt x="360" y="11837"/>
                    </a:lnTo>
                    <a:lnTo>
                      <a:pt x="1080" y="12534"/>
                    </a:lnTo>
                    <a:lnTo>
                      <a:pt x="1799" y="11837"/>
                    </a:lnTo>
                    <a:lnTo>
                      <a:pt x="2879" y="9052"/>
                    </a:lnTo>
                    <a:lnTo>
                      <a:pt x="3959" y="6963"/>
                    </a:lnTo>
                    <a:lnTo>
                      <a:pt x="6838" y="4178"/>
                    </a:lnTo>
                    <a:lnTo>
                      <a:pt x="8277" y="3482"/>
                    </a:lnTo>
                    <a:lnTo>
                      <a:pt x="9717" y="3482"/>
                    </a:lnTo>
                    <a:lnTo>
                      <a:pt x="12236" y="4874"/>
                    </a:lnTo>
                    <a:lnTo>
                      <a:pt x="15122" y="6963"/>
                    </a:lnTo>
                    <a:lnTo>
                      <a:pt x="17281" y="10445"/>
                    </a:lnTo>
                    <a:lnTo>
                      <a:pt x="19081" y="15319"/>
                    </a:lnTo>
                    <a:lnTo>
                      <a:pt x="20160" y="20904"/>
                    </a:lnTo>
                    <a:lnTo>
                      <a:pt x="20520" y="21600"/>
                    </a:lnTo>
                    <a:lnTo>
                      <a:pt x="21240" y="21600"/>
                    </a:lnTo>
                    <a:lnTo>
                      <a:pt x="21600" y="20904"/>
                    </a:lnTo>
                    <a:lnTo>
                      <a:pt x="21600" y="19511"/>
                    </a:lnTo>
                    <a:lnTo>
                      <a:pt x="21240" y="16711"/>
                    </a:lnTo>
                    <a:lnTo>
                      <a:pt x="20520" y="13230"/>
                    </a:lnTo>
                    <a:lnTo>
                      <a:pt x="18361" y="7659"/>
                    </a:lnTo>
                    <a:lnTo>
                      <a:pt x="17281" y="5570"/>
                    </a:lnTo>
                    <a:lnTo>
                      <a:pt x="15842" y="3482"/>
                    </a:lnTo>
                    <a:lnTo>
                      <a:pt x="14402" y="2089"/>
                    </a:lnTo>
                    <a:lnTo>
                      <a:pt x="12596" y="696"/>
                    </a:lnTo>
                    <a:lnTo>
                      <a:pt x="1115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7" name="Google Shape;3038;p45"/>
              <p:cNvSpPr/>
              <p:nvPr/>
            </p:nvSpPr>
            <p:spPr>
              <a:xfrm flipH="1" rot="386444">
                <a:off x="2765144" y="1630421"/>
                <a:ext cx="400164" cy="173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6118" y="3323"/>
                    </a:lnTo>
                    <a:lnTo>
                      <a:pt x="3599" y="7477"/>
                    </a:lnTo>
                    <a:lnTo>
                      <a:pt x="1440" y="12462"/>
                    </a:lnTo>
                    <a:lnTo>
                      <a:pt x="720" y="15785"/>
                    </a:lnTo>
                    <a:lnTo>
                      <a:pt x="0" y="19938"/>
                    </a:lnTo>
                    <a:lnTo>
                      <a:pt x="0" y="20769"/>
                    </a:lnTo>
                    <a:lnTo>
                      <a:pt x="360" y="21600"/>
                    </a:lnTo>
                    <a:lnTo>
                      <a:pt x="1080" y="21600"/>
                    </a:lnTo>
                    <a:lnTo>
                      <a:pt x="1440" y="20769"/>
                    </a:lnTo>
                    <a:lnTo>
                      <a:pt x="1799" y="17446"/>
                    </a:lnTo>
                    <a:lnTo>
                      <a:pt x="2519" y="14954"/>
                    </a:lnTo>
                    <a:lnTo>
                      <a:pt x="4678" y="10800"/>
                    </a:lnTo>
                    <a:lnTo>
                      <a:pt x="7198" y="7477"/>
                    </a:lnTo>
                    <a:lnTo>
                      <a:pt x="9717" y="4985"/>
                    </a:lnTo>
                    <a:lnTo>
                      <a:pt x="12243" y="4154"/>
                    </a:lnTo>
                    <a:lnTo>
                      <a:pt x="15122" y="4154"/>
                    </a:lnTo>
                    <a:lnTo>
                      <a:pt x="16562" y="4985"/>
                    </a:lnTo>
                    <a:lnTo>
                      <a:pt x="18001" y="6646"/>
                    </a:lnTo>
                    <a:lnTo>
                      <a:pt x="20520" y="12462"/>
                    </a:lnTo>
                    <a:lnTo>
                      <a:pt x="21240" y="12462"/>
                    </a:lnTo>
                    <a:lnTo>
                      <a:pt x="21600" y="11631"/>
                    </a:lnTo>
                    <a:lnTo>
                      <a:pt x="21600" y="9969"/>
                    </a:lnTo>
                    <a:lnTo>
                      <a:pt x="20520" y="6646"/>
                    </a:lnTo>
                    <a:lnTo>
                      <a:pt x="19081" y="4154"/>
                    </a:lnTo>
                    <a:lnTo>
                      <a:pt x="17641" y="2492"/>
                    </a:lnTo>
                    <a:lnTo>
                      <a:pt x="15842" y="831"/>
                    </a:lnTo>
                    <a:lnTo>
                      <a:pt x="126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8" name="Google Shape;3039;p45"/>
              <p:cNvSpPr/>
              <p:nvPr/>
            </p:nvSpPr>
            <p:spPr>
              <a:xfrm flipH="1" rot="386444">
                <a:off x="1465351" y="2304658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8102" y="441"/>
                    </a:lnTo>
                    <a:lnTo>
                      <a:pt x="6078" y="1322"/>
                    </a:lnTo>
                    <a:lnTo>
                      <a:pt x="4392" y="2644"/>
                    </a:lnTo>
                    <a:lnTo>
                      <a:pt x="2698" y="3966"/>
                    </a:lnTo>
                    <a:lnTo>
                      <a:pt x="1686" y="5728"/>
                    </a:lnTo>
                    <a:lnTo>
                      <a:pt x="675" y="7931"/>
                    </a:lnTo>
                    <a:lnTo>
                      <a:pt x="337" y="9694"/>
                    </a:lnTo>
                    <a:lnTo>
                      <a:pt x="0" y="11897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19837"/>
                    </a:lnTo>
                    <a:lnTo>
                      <a:pt x="6415" y="20719"/>
                    </a:lnTo>
                    <a:lnTo>
                      <a:pt x="10463" y="21600"/>
                    </a:lnTo>
                    <a:lnTo>
                      <a:pt x="11812" y="21600"/>
                    </a:lnTo>
                    <a:lnTo>
                      <a:pt x="13836" y="21159"/>
                    </a:lnTo>
                    <a:lnTo>
                      <a:pt x="15859" y="20278"/>
                    </a:lnTo>
                    <a:lnTo>
                      <a:pt x="17553" y="18956"/>
                    </a:lnTo>
                    <a:lnTo>
                      <a:pt x="19239" y="17634"/>
                    </a:lnTo>
                    <a:lnTo>
                      <a:pt x="20251" y="15872"/>
                    </a:lnTo>
                    <a:lnTo>
                      <a:pt x="21263" y="13669"/>
                    </a:lnTo>
                    <a:lnTo>
                      <a:pt x="21600" y="11456"/>
                    </a:lnTo>
                    <a:lnTo>
                      <a:pt x="21600" y="9694"/>
                    </a:lnTo>
                    <a:lnTo>
                      <a:pt x="21263" y="7491"/>
                    </a:lnTo>
                    <a:lnTo>
                      <a:pt x="19914" y="3966"/>
                    </a:lnTo>
                    <a:lnTo>
                      <a:pt x="18564" y="2644"/>
                    </a:lnTo>
                    <a:lnTo>
                      <a:pt x="16878" y="1322"/>
                    </a:lnTo>
                    <a:lnTo>
                      <a:pt x="15185" y="881"/>
                    </a:lnTo>
                    <a:lnTo>
                      <a:pt x="13498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9" name="Google Shape;3041;p45"/>
              <p:cNvSpPr/>
              <p:nvPr/>
            </p:nvSpPr>
            <p:spPr>
              <a:xfrm flipH="1" rot="386444">
                <a:off x="2307311" y="2139278"/>
                <a:ext cx="106813" cy="113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8" y="0"/>
                    </a:moveTo>
                    <a:lnTo>
                      <a:pt x="0" y="1271"/>
                    </a:lnTo>
                    <a:lnTo>
                      <a:pt x="0" y="3812"/>
                    </a:lnTo>
                    <a:lnTo>
                      <a:pt x="4045" y="15247"/>
                    </a:lnTo>
                    <a:lnTo>
                      <a:pt x="6769" y="16518"/>
                    </a:lnTo>
                    <a:lnTo>
                      <a:pt x="9466" y="15247"/>
                    </a:lnTo>
                    <a:lnTo>
                      <a:pt x="13511" y="10165"/>
                    </a:lnTo>
                    <a:lnTo>
                      <a:pt x="16207" y="6353"/>
                    </a:lnTo>
                    <a:lnTo>
                      <a:pt x="16207" y="15247"/>
                    </a:lnTo>
                    <a:lnTo>
                      <a:pt x="14859" y="17788"/>
                    </a:lnTo>
                    <a:lnTo>
                      <a:pt x="16207" y="20329"/>
                    </a:lnTo>
                    <a:lnTo>
                      <a:pt x="17555" y="21600"/>
                    </a:lnTo>
                    <a:lnTo>
                      <a:pt x="20252" y="20329"/>
                    </a:lnTo>
                    <a:lnTo>
                      <a:pt x="20252" y="15247"/>
                    </a:lnTo>
                    <a:lnTo>
                      <a:pt x="21600" y="11435"/>
                    </a:lnTo>
                    <a:lnTo>
                      <a:pt x="20252" y="2541"/>
                    </a:lnTo>
                    <a:lnTo>
                      <a:pt x="20252" y="1271"/>
                    </a:lnTo>
                    <a:lnTo>
                      <a:pt x="17555" y="1271"/>
                    </a:lnTo>
                    <a:lnTo>
                      <a:pt x="14859" y="3812"/>
                    </a:lnTo>
                    <a:lnTo>
                      <a:pt x="10814" y="6353"/>
                    </a:lnTo>
                    <a:lnTo>
                      <a:pt x="7893" y="9768"/>
                    </a:lnTo>
                    <a:lnTo>
                      <a:pt x="4045" y="2541"/>
                    </a:lnTo>
                    <a:lnTo>
                      <a:pt x="269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0" name="Google Shape;3042;p45"/>
              <p:cNvSpPr/>
              <p:nvPr/>
            </p:nvSpPr>
            <p:spPr>
              <a:xfrm flipH="1" rot="386444">
                <a:off x="879055" y="3656714"/>
                <a:ext cx="2081237" cy="108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92" y="0"/>
                    </a:moveTo>
                    <a:lnTo>
                      <a:pt x="0" y="2781"/>
                    </a:lnTo>
                    <a:lnTo>
                      <a:pt x="555" y="5036"/>
                    </a:lnTo>
                    <a:lnTo>
                      <a:pt x="1178" y="7022"/>
                    </a:lnTo>
                    <a:lnTo>
                      <a:pt x="1800" y="8744"/>
                    </a:lnTo>
                    <a:lnTo>
                      <a:pt x="2492" y="10469"/>
                    </a:lnTo>
                    <a:lnTo>
                      <a:pt x="3186" y="12058"/>
                    </a:lnTo>
                    <a:lnTo>
                      <a:pt x="4016" y="13383"/>
                    </a:lnTo>
                    <a:lnTo>
                      <a:pt x="4777" y="14578"/>
                    </a:lnTo>
                    <a:lnTo>
                      <a:pt x="5609" y="15770"/>
                    </a:lnTo>
                    <a:lnTo>
                      <a:pt x="6439" y="16697"/>
                    </a:lnTo>
                    <a:lnTo>
                      <a:pt x="7339" y="17624"/>
                    </a:lnTo>
                    <a:lnTo>
                      <a:pt x="8238" y="18418"/>
                    </a:lnTo>
                    <a:lnTo>
                      <a:pt x="9139" y="19081"/>
                    </a:lnTo>
                    <a:lnTo>
                      <a:pt x="10039" y="19611"/>
                    </a:lnTo>
                    <a:lnTo>
                      <a:pt x="10938" y="20143"/>
                    </a:lnTo>
                    <a:lnTo>
                      <a:pt x="12670" y="20938"/>
                    </a:lnTo>
                    <a:lnTo>
                      <a:pt x="14401" y="21335"/>
                    </a:lnTo>
                    <a:lnTo>
                      <a:pt x="15992" y="21600"/>
                    </a:lnTo>
                    <a:lnTo>
                      <a:pt x="17447" y="21600"/>
                    </a:lnTo>
                    <a:lnTo>
                      <a:pt x="18762" y="21468"/>
                    </a:lnTo>
                    <a:lnTo>
                      <a:pt x="19801" y="21335"/>
                    </a:lnTo>
                    <a:lnTo>
                      <a:pt x="20631" y="21203"/>
                    </a:lnTo>
                    <a:lnTo>
                      <a:pt x="21323" y="20938"/>
                    </a:lnTo>
                    <a:lnTo>
                      <a:pt x="21600" y="15107"/>
                    </a:lnTo>
                    <a:lnTo>
                      <a:pt x="18554" y="14045"/>
                    </a:lnTo>
                    <a:lnTo>
                      <a:pt x="15923" y="12985"/>
                    </a:lnTo>
                    <a:lnTo>
                      <a:pt x="13638" y="11793"/>
                    </a:lnTo>
                    <a:lnTo>
                      <a:pt x="11701" y="10469"/>
                    </a:lnTo>
                    <a:lnTo>
                      <a:pt x="10108" y="9277"/>
                    </a:lnTo>
                    <a:lnTo>
                      <a:pt x="8793" y="7950"/>
                    </a:lnTo>
                    <a:lnTo>
                      <a:pt x="7685" y="6758"/>
                    </a:lnTo>
                    <a:lnTo>
                      <a:pt x="6855" y="5566"/>
                    </a:lnTo>
                    <a:lnTo>
                      <a:pt x="6232" y="4506"/>
                    </a:lnTo>
                    <a:lnTo>
                      <a:pt x="5817" y="3444"/>
                    </a:lnTo>
                    <a:lnTo>
                      <a:pt x="5540" y="2517"/>
                    </a:lnTo>
                    <a:lnTo>
                      <a:pt x="5331" y="1589"/>
                    </a:lnTo>
                    <a:lnTo>
                      <a:pt x="5262" y="927"/>
                    </a:lnTo>
                    <a:lnTo>
                      <a:pt x="5192" y="530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73" name="Google Shape;3044;p45"/>
              <p:cNvGrpSpPr/>
              <p:nvPr/>
            </p:nvGrpSpPr>
            <p:grpSpPr>
              <a:xfrm>
                <a:off x="2226763" y="3791694"/>
                <a:ext cx="259701" cy="271455"/>
                <a:chOff x="0" y="0"/>
                <a:chExt cx="259699" cy="271453"/>
              </a:xfrm>
            </p:grpSpPr>
            <p:sp>
              <p:nvSpPr>
                <p:cNvPr id="671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480" y="4668"/>
                      </a:lnTo>
                      <a:lnTo>
                        <a:pt x="6797" y="9931"/>
                      </a:lnTo>
                      <a:lnTo>
                        <a:pt x="12965" y="1576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2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2965" y="15765"/>
                      </a:lnTo>
                      <a:lnTo>
                        <a:pt x="6797" y="9931"/>
                      </a:lnTo>
                      <a:lnTo>
                        <a:pt x="2480" y="46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74" name="Google Shape;3046;p45"/>
              <p:cNvSpPr/>
              <p:nvPr/>
            </p:nvSpPr>
            <p:spPr>
              <a:xfrm flipH="1" rot="386444">
                <a:off x="2219465" y="3826504"/>
                <a:ext cx="653651" cy="586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84" y="0"/>
                    </a:moveTo>
                    <a:lnTo>
                      <a:pt x="0" y="8592"/>
                    </a:lnTo>
                    <a:lnTo>
                      <a:pt x="2203" y="12517"/>
                    </a:lnTo>
                    <a:lnTo>
                      <a:pt x="4627" y="15957"/>
                    </a:lnTo>
                    <a:lnTo>
                      <a:pt x="7275" y="18901"/>
                    </a:lnTo>
                    <a:lnTo>
                      <a:pt x="9919" y="21600"/>
                    </a:lnTo>
                    <a:lnTo>
                      <a:pt x="21600" y="9083"/>
                    </a:lnTo>
                    <a:lnTo>
                      <a:pt x="18516" y="6629"/>
                    </a:lnTo>
                    <a:lnTo>
                      <a:pt x="16312" y="4176"/>
                    </a:lnTo>
                    <a:lnTo>
                      <a:pt x="14770" y="1963"/>
                    </a:lnTo>
                    <a:lnTo>
                      <a:pt x="1388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5" name="Google Shape;3048;p45"/>
              <p:cNvSpPr/>
              <p:nvPr/>
            </p:nvSpPr>
            <p:spPr>
              <a:xfrm flipH="1" rot="386444">
                <a:off x="304596" y="4038477"/>
                <a:ext cx="740323" cy="67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92" y="0"/>
                    </a:moveTo>
                    <a:lnTo>
                      <a:pt x="10119" y="214"/>
                    </a:lnTo>
                    <a:lnTo>
                      <a:pt x="8952" y="855"/>
                    </a:lnTo>
                    <a:lnTo>
                      <a:pt x="6812" y="2352"/>
                    </a:lnTo>
                    <a:lnTo>
                      <a:pt x="5058" y="3634"/>
                    </a:lnTo>
                    <a:lnTo>
                      <a:pt x="3112" y="4489"/>
                    </a:lnTo>
                    <a:lnTo>
                      <a:pt x="2140" y="5131"/>
                    </a:lnTo>
                    <a:lnTo>
                      <a:pt x="1556" y="5986"/>
                    </a:lnTo>
                    <a:lnTo>
                      <a:pt x="778" y="7059"/>
                    </a:lnTo>
                    <a:lnTo>
                      <a:pt x="389" y="8128"/>
                    </a:lnTo>
                    <a:lnTo>
                      <a:pt x="195" y="9197"/>
                    </a:lnTo>
                    <a:lnTo>
                      <a:pt x="0" y="10479"/>
                    </a:lnTo>
                    <a:lnTo>
                      <a:pt x="0" y="13900"/>
                    </a:lnTo>
                    <a:lnTo>
                      <a:pt x="195" y="15182"/>
                    </a:lnTo>
                    <a:lnTo>
                      <a:pt x="584" y="16469"/>
                    </a:lnTo>
                    <a:lnTo>
                      <a:pt x="1167" y="17752"/>
                    </a:lnTo>
                    <a:lnTo>
                      <a:pt x="1945" y="18821"/>
                    </a:lnTo>
                    <a:lnTo>
                      <a:pt x="2918" y="19676"/>
                    </a:lnTo>
                    <a:lnTo>
                      <a:pt x="3890" y="20104"/>
                    </a:lnTo>
                    <a:lnTo>
                      <a:pt x="5058" y="20531"/>
                    </a:lnTo>
                    <a:lnTo>
                      <a:pt x="6419" y="20745"/>
                    </a:lnTo>
                    <a:lnTo>
                      <a:pt x="7396" y="20745"/>
                    </a:lnTo>
                    <a:lnTo>
                      <a:pt x="8368" y="20317"/>
                    </a:lnTo>
                    <a:lnTo>
                      <a:pt x="9147" y="20104"/>
                    </a:lnTo>
                    <a:lnTo>
                      <a:pt x="9925" y="19462"/>
                    </a:lnTo>
                    <a:lnTo>
                      <a:pt x="13815" y="21172"/>
                    </a:lnTo>
                    <a:lnTo>
                      <a:pt x="15570" y="21600"/>
                    </a:lnTo>
                    <a:lnTo>
                      <a:pt x="16153" y="21600"/>
                    </a:lnTo>
                    <a:lnTo>
                      <a:pt x="16542" y="21172"/>
                    </a:lnTo>
                    <a:lnTo>
                      <a:pt x="16542" y="20959"/>
                    </a:lnTo>
                    <a:lnTo>
                      <a:pt x="16153" y="20317"/>
                    </a:lnTo>
                    <a:lnTo>
                      <a:pt x="15570" y="19462"/>
                    </a:lnTo>
                    <a:lnTo>
                      <a:pt x="14792" y="18821"/>
                    </a:lnTo>
                    <a:lnTo>
                      <a:pt x="13232" y="17538"/>
                    </a:lnTo>
                    <a:lnTo>
                      <a:pt x="12064" y="16683"/>
                    </a:lnTo>
                    <a:lnTo>
                      <a:pt x="13621" y="17111"/>
                    </a:lnTo>
                    <a:lnTo>
                      <a:pt x="15959" y="17538"/>
                    </a:lnTo>
                    <a:lnTo>
                      <a:pt x="17126" y="17752"/>
                    </a:lnTo>
                    <a:lnTo>
                      <a:pt x="18293" y="17752"/>
                    </a:lnTo>
                    <a:lnTo>
                      <a:pt x="19266" y="17538"/>
                    </a:lnTo>
                    <a:lnTo>
                      <a:pt x="19849" y="17111"/>
                    </a:lnTo>
                    <a:lnTo>
                      <a:pt x="19849" y="16683"/>
                    </a:lnTo>
                    <a:lnTo>
                      <a:pt x="19071" y="16042"/>
                    </a:lnTo>
                    <a:lnTo>
                      <a:pt x="17904" y="15401"/>
                    </a:lnTo>
                    <a:lnTo>
                      <a:pt x="16542" y="14969"/>
                    </a:lnTo>
                    <a:lnTo>
                      <a:pt x="13815" y="14113"/>
                    </a:lnTo>
                    <a:lnTo>
                      <a:pt x="12648" y="13686"/>
                    </a:lnTo>
                    <a:lnTo>
                      <a:pt x="16737" y="13686"/>
                    </a:lnTo>
                    <a:lnTo>
                      <a:pt x="18488" y="13472"/>
                    </a:lnTo>
                    <a:lnTo>
                      <a:pt x="19849" y="13045"/>
                    </a:lnTo>
                    <a:lnTo>
                      <a:pt x="21016" y="12617"/>
                    </a:lnTo>
                    <a:lnTo>
                      <a:pt x="21405" y="12403"/>
                    </a:lnTo>
                    <a:lnTo>
                      <a:pt x="21600" y="11976"/>
                    </a:lnTo>
                    <a:lnTo>
                      <a:pt x="21600" y="11334"/>
                    </a:lnTo>
                    <a:lnTo>
                      <a:pt x="20822" y="10907"/>
                    </a:lnTo>
                    <a:lnTo>
                      <a:pt x="19460" y="10266"/>
                    </a:lnTo>
                    <a:lnTo>
                      <a:pt x="17904" y="9838"/>
                    </a:lnTo>
                    <a:lnTo>
                      <a:pt x="14597" y="9410"/>
                    </a:lnTo>
                    <a:lnTo>
                      <a:pt x="12453" y="9197"/>
                    </a:lnTo>
                    <a:lnTo>
                      <a:pt x="12453" y="8983"/>
                    </a:lnTo>
                    <a:lnTo>
                      <a:pt x="14204" y="8769"/>
                    </a:lnTo>
                    <a:lnTo>
                      <a:pt x="16737" y="8128"/>
                    </a:lnTo>
                    <a:lnTo>
                      <a:pt x="19071" y="7273"/>
                    </a:lnTo>
                    <a:lnTo>
                      <a:pt x="20044" y="6627"/>
                    </a:lnTo>
                    <a:lnTo>
                      <a:pt x="20627" y="6199"/>
                    </a:lnTo>
                    <a:lnTo>
                      <a:pt x="20627" y="5986"/>
                    </a:lnTo>
                    <a:lnTo>
                      <a:pt x="20433" y="5772"/>
                    </a:lnTo>
                    <a:lnTo>
                      <a:pt x="19655" y="5344"/>
                    </a:lnTo>
                    <a:lnTo>
                      <a:pt x="16931" y="5344"/>
                    </a:lnTo>
                    <a:lnTo>
                      <a:pt x="13621" y="5558"/>
                    </a:lnTo>
                    <a:lnTo>
                      <a:pt x="11092" y="5772"/>
                    </a:lnTo>
                    <a:lnTo>
                      <a:pt x="9730" y="4703"/>
                    </a:lnTo>
                    <a:lnTo>
                      <a:pt x="10897" y="3634"/>
                    </a:lnTo>
                    <a:lnTo>
                      <a:pt x="11870" y="2565"/>
                    </a:lnTo>
                    <a:lnTo>
                      <a:pt x="12259" y="1924"/>
                    </a:lnTo>
                    <a:lnTo>
                      <a:pt x="12453" y="1496"/>
                    </a:lnTo>
                    <a:lnTo>
                      <a:pt x="12453" y="428"/>
                    </a:lnTo>
                    <a:lnTo>
                      <a:pt x="12259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6" name="Google Shape;3049;p45"/>
              <p:cNvSpPr/>
              <p:nvPr/>
            </p:nvSpPr>
            <p:spPr>
              <a:xfrm flipH="1" rot="386444">
                <a:off x="2265908" y="3461717"/>
                <a:ext cx="853802" cy="980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32" y="0"/>
                    </a:moveTo>
                    <a:lnTo>
                      <a:pt x="4052" y="294"/>
                    </a:lnTo>
                    <a:lnTo>
                      <a:pt x="3036" y="734"/>
                    </a:lnTo>
                    <a:lnTo>
                      <a:pt x="1855" y="1322"/>
                    </a:lnTo>
                    <a:lnTo>
                      <a:pt x="1181" y="1763"/>
                    </a:lnTo>
                    <a:lnTo>
                      <a:pt x="506" y="2644"/>
                    </a:lnTo>
                    <a:lnTo>
                      <a:pt x="169" y="3231"/>
                    </a:lnTo>
                    <a:lnTo>
                      <a:pt x="0" y="4553"/>
                    </a:lnTo>
                    <a:lnTo>
                      <a:pt x="169" y="6025"/>
                    </a:lnTo>
                    <a:lnTo>
                      <a:pt x="506" y="7641"/>
                    </a:lnTo>
                    <a:lnTo>
                      <a:pt x="1181" y="9403"/>
                    </a:lnTo>
                    <a:lnTo>
                      <a:pt x="2024" y="11169"/>
                    </a:lnTo>
                    <a:lnTo>
                      <a:pt x="2867" y="12784"/>
                    </a:lnTo>
                    <a:lnTo>
                      <a:pt x="4895" y="16163"/>
                    </a:lnTo>
                    <a:lnTo>
                      <a:pt x="6919" y="18956"/>
                    </a:lnTo>
                    <a:lnTo>
                      <a:pt x="8943" y="21600"/>
                    </a:lnTo>
                    <a:lnTo>
                      <a:pt x="21600" y="10284"/>
                    </a:lnTo>
                    <a:lnTo>
                      <a:pt x="18395" y="7200"/>
                    </a:lnTo>
                    <a:lnTo>
                      <a:pt x="15356" y="4553"/>
                    </a:lnTo>
                    <a:lnTo>
                      <a:pt x="12826" y="2497"/>
                    </a:lnTo>
                    <a:lnTo>
                      <a:pt x="10464" y="1028"/>
                    </a:lnTo>
                    <a:lnTo>
                      <a:pt x="9449" y="588"/>
                    </a:lnTo>
                    <a:lnTo>
                      <a:pt x="8437" y="147"/>
                    </a:lnTo>
                    <a:lnTo>
                      <a:pt x="725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7" name="Google Shape;3050;p45"/>
              <p:cNvSpPr/>
              <p:nvPr/>
            </p:nvSpPr>
            <p:spPr>
              <a:xfrm flipH="1" rot="386444">
                <a:off x="2411454" y="3701799"/>
                <a:ext cx="56031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4" y="0"/>
                    </a:moveTo>
                    <a:lnTo>
                      <a:pt x="0" y="16889"/>
                    </a:lnTo>
                    <a:lnTo>
                      <a:pt x="2570" y="21600"/>
                    </a:lnTo>
                    <a:lnTo>
                      <a:pt x="21600" y="2768"/>
                    </a:lnTo>
                    <a:lnTo>
                      <a:pt x="190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8" name="Google Shape;3051;p45"/>
              <p:cNvSpPr/>
              <p:nvPr/>
            </p:nvSpPr>
            <p:spPr>
              <a:xfrm flipH="1" rot="386444">
                <a:off x="2278701" y="3795000"/>
                <a:ext cx="573646" cy="54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36" y="0"/>
                    </a:moveTo>
                    <a:lnTo>
                      <a:pt x="0" y="19230"/>
                    </a:lnTo>
                    <a:lnTo>
                      <a:pt x="1506" y="21600"/>
                    </a:lnTo>
                    <a:lnTo>
                      <a:pt x="21600" y="3423"/>
                    </a:lnTo>
                    <a:lnTo>
                      <a:pt x="18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681" name="Google Shape;119;p3"/>
          <p:cNvSpPr/>
          <p:nvPr/>
        </p:nvSpPr>
        <p:spPr>
          <a:xfrm rot="960000">
            <a:off x="15440530" y="1239844"/>
            <a:ext cx="1243413" cy="1120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4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2" name="Google Shape;120;p3"/>
          <p:cNvSpPr/>
          <p:nvPr/>
        </p:nvSpPr>
        <p:spPr>
          <a:xfrm>
            <a:off x="198875" y="6755186"/>
            <a:ext cx="947726" cy="104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83" name="IMG_9373.png" descr="IMG_9373.png"/>
          <p:cNvPicPr>
            <a:picLocks noChangeAspect="1"/>
          </p:cNvPicPr>
          <p:nvPr/>
        </p:nvPicPr>
        <p:blipFill>
          <a:blip r:embed="rId2">
            <a:extLst/>
          </a:blip>
          <a:srcRect l="45313" t="1382" r="8870" b="85456"/>
          <a:stretch>
            <a:fillRect/>
          </a:stretch>
        </p:blipFill>
        <p:spPr>
          <a:xfrm>
            <a:off x="4267797" y="782325"/>
            <a:ext cx="11444980" cy="179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IMG_9930.png" descr="IMG_9930.png"/>
          <p:cNvPicPr>
            <a:picLocks noChangeAspect="1"/>
          </p:cNvPicPr>
          <p:nvPr/>
        </p:nvPicPr>
        <p:blipFill>
          <a:blip r:embed="rId3">
            <a:extLst/>
          </a:blip>
          <a:srcRect l="7123" t="17216" r="5228" b="0"/>
          <a:stretch>
            <a:fillRect/>
          </a:stretch>
        </p:blipFill>
        <p:spPr>
          <a:xfrm>
            <a:off x="2709250" y="3581438"/>
            <a:ext cx="15286541" cy="8452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2805;p43"/>
          <p:cNvSpPr/>
          <p:nvPr/>
        </p:nvSpPr>
        <p:spPr>
          <a:xfrm>
            <a:off x="1507093" y="7028686"/>
            <a:ext cx="7427602" cy="1701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7" name="Google Shape;2805;p43"/>
          <p:cNvSpPr/>
          <p:nvPr/>
        </p:nvSpPr>
        <p:spPr>
          <a:xfrm>
            <a:off x="8934694" y="7879509"/>
            <a:ext cx="7427602" cy="1701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8" name="Google Shape;2805;p43"/>
          <p:cNvSpPr/>
          <p:nvPr/>
        </p:nvSpPr>
        <p:spPr>
          <a:xfrm>
            <a:off x="16033632" y="7028686"/>
            <a:ext cx="7427602" cy="1701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9" name="المستقيمات المتقاطعة"/>
          <p:cNvSpPr txBox="1"/>
          <p:nvPr/>
        </p:nvSpPr>
        <p:spPr>
          <a:xfrm>
            <a:off x="16853812" y="7383076"/>
            <a:ext cx="6130936" cy="9928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59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المستقيمات المتقاطعة</a:t>
            </a:r>
          </a:p>
        </p:txBody>
      </p:sp>
      <p:sp>
        <p:nvSpPr>
          <p:cNvPr id="690" name="Google Shape;2805;p43"/>
          <p:cNvSpPr/>
          <p:nvPr/>
        </p:nvSpPr>
        <p:spPr>
          <a:xfrm>
            <a:off x="16745939" y="9824525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1" name="Google Shape;2805;p43"/>
          <p:cNvSpPr/>
          <p:nvPr/>
        </p:nvSpPr>
        <p:spPr>
          <a:xfrm>
            <a:off x="3270682" y="9824525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2" name="Google Shape;2805;p43"/>
          <p:cNvSpPr/>
          <p:nvPr/>
        </p:nvSpPr>
        <p:spPr>
          <a:xfrm>
            <a:off x="10008310" y="9872792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3" name="Google Shape;2805;p43"/>
          <p:cNvSpPr/>
          <p:nvPr/>
        </p:nvSpPr>
        <p:spPr>
          <a:xfrm>
            <a:off x="16948258" y="4443974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4" name="Google Shape;2805;p43"/>
          <p:cNvSpPr/>
          <p:nvPr/>
        </p:nvSpPr>
        <p:spPr>
          <a:xfrm>
            <a:off x="3473001" y="4443974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5" name="Google Shape;2805;p43"/>
          <p:cNvSpPr/>
          <p:nvPr/>
        </p:nvSpPr>
        <p:spPr>
          <a:xfrm>
            <a:off x="10210630" y="4492241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6" name="Google Shape;2820;p43"/>
          <p:cNvSpPr/>
          <p:nvPr/>
        </p:nvSpPr>
        <p:spPr>
          <a:xfrm>
            <a:off x="18830783" y="1504143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7" name="المفردات"/>
          <p:cNvSpPr txBox="1"/>
          <p:nvPr/>
        </p:nvSpPr>
        <p:spPr>
          <a:xfrm>
            <a:off x="14434295" y="1125415"/>
            <a:ext cx="4839034" cy="158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9500">
                <a:ln w="76200">
                  <a:solidFill>
                    <a:schemeClr val="accent1"/>
                  </a:solidFill>
                </a:ln>
                <a:solidFill>
                  <a:schemeClr val="accent4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698" name="النقطة"/>
          <p:cNvSpPr txBox="1"/>
          <p:nvPr/>
        </p:nvSpPr>
        <p:spPr>
          <a:xfrm>
            <a:off x="11881805" y="5018163"/>
            <a:ext cx="2155836" cy="1064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النقطة</a:t>
            </a:r>
          </a:p>
        </p:txBody>
      </p:sp>
      <p:sp>
        <p:nvSpPr>
          <p:cNvPr id="699" name="نصف المستقيم"/>
          <p:cNvSpPr txBox="1"/>
          <p:nvPr/>
        </p:nvSpPr>
        <p:spPr>
          <a:xfrm>
            <a:off x="2727789" y="7383076"/>
            <a:ext cx="4312566" cy="9928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59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نصف المستقيم</a:t>
            </a:r>
          </a:p>
        </p:txBody>
      </p:sp>
      <p:sp>
        <p:nvSpPr>
          <p:cNvPr id="700" name="القطعة المستقيمة"/>
          <p:cNvSpPr txBox="1"/>
          <p:nvPr/>
        </p:nvSpPr>
        <p:spPr>
          <a:xfrm>
            <a:off x="10210630" y="8205384"/>
            <a:ext cx="4963447" cy="9928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59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القطعة المستقيمة</a:t>
            </a:r>
          </a:p>
        </p:txBody>
      </p:sp>
      <p:sp>
        <p:nvSpPr>
          <p:cNvPr id="701" name="المستقيم"/>
          <p:cNvSpPr txBox="1"/>
          <p:nvPr/>
        </p:nvSpPr>
        <p:spPr>
          <a:xfrm>
            <a:off x="5220893" y="4969896"/>
            <a:ext cx="2907170" cy="10649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المستقيم</a:t>
            </a:r>
          </a:p>
        </p:txBody>
      </p:sp>
      <p:sp>
        <p:nvSpPr>
          <p:cNvPr id="702" name="المستوى"/>
          <p:cNvSpPr txBox="1"/>
          <p:nvPr/>
        </p:nvSpPr>
        <p:spPr>
          <a:xfrm>
            <a:off x="18727070" y="5018163"/>
            <a:ext cx="2954330" cy="1064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المستوى </a:t>
            </a:r>
          </a:p>
        </p:txBody>
      </p:sp>
      <p:sp>
        <p:nvSpPr>
          <p:cNvPr id="703" name="الانسحاب"/>
          <p:cNvSpPr txBox="1"/>
          <p:nvPr/>
        </p:nvSpPr>
        <p:spPr>
          <a:xfrm>
            <a:off x="4852081" y="10265702"/>
            <a:ext cx="3095810" cy="10649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الانسحاب</a:t>
            </a:r>
          </a:p>
        </p:txBody>
      </p:sp>
      <p:sp>
        <p:nvSpPr>
          <p:cNvPr id="704" name="الانعكاس"/>
          <p:cNvSpPr txBox="1"/>
          <p:nvPr/>
        </p:nvSpPr>
        <p:spPr>
          <a:xfrm>
            <a:off x="18544899" y="10265702"/>
            <a:ext cx="2748761" cy="10649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الانعكاس</a:t>
            </a:r>
          </a:p>
        </p:txBody>
      </p:sp>
      <p:sp>
        <p:nvSpPr>
          <p:cNvPr id="705" name="الدوران"/>
          <p:cNvSpPr txBox="1"/>
          <p:nvPr/>
        </p:nvSpPr>
        <p:spPr>
          <a:xfrm>
            <a:off x="12206310" y="10394260"/>
            <a:ext cx="2227986" cy="10649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الدوران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تجميع"/>
          <p:cNvGrpSpPr/>
          <p:nvPr/>
        </p:nvGrpSpPr>
        <p:grpSpPr>
          <a:xfrm>
            <a:off x="1046196" y="9020884"/>
            <a:ext cx="4345440" cy="3320637"/>
            <a:chOff x="0" y="0"/>
            <a:chExt cx="4345438" cy="3320636"/>
          </a:xfrm>
        </p:grpSpPr>
        <p:grpSp>
          <p:nvGrpSpPr>
            <p:cNvPr id="724" name="Google Shape;3192;p47"/>
            <p:cNvGrpSpPr/>
            <p:nvPr/>
          </p:nvGrpSpPr>
          <p:grpSpPr>
            <a:xfrm>
              <a:off x="0" y="641665"/>
              <a:ext cx="4345439" cy="2678972"/>
              <a:chOff x="0" y="0"/>
              <a:chExt cx="4345438" cy="2678970"/>
            </a:xfrm>
          </p:grpSpPr>
          <p:sp>
            <p:nvSpPr>
              <p:cNvPr id="707" name="Google Shape;3193;p47"/>
              <p:cNvSpPr/>
              <p:nvPr/>
            </p:nvSpPr>
            <p:spPr>
              <a:xfrm>
                <a:off x="119535" y="0"/>
                <a:ext cx="4225904" cy="2272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55" y="0"/>
                    </a:moveTo>
                    <a:lnTo>
                      <a:pt x="8763" y="152"/>
                    </a:lnTo>
                    <a:lnTo>
                      <a:pt x="8477" y="227"/>
                    </a:lnTo>
                    <a:lnTo>
                      <a:pt x="8192" y="379"/>
                    </a:lnTo>
                    <a:lnTo>
                      <a:pt x="7703" y="833"/>
                    </a:lnTo>
                    <a:lnTo>
                      <a:pt x="7295" y="1288"/>
                    </a:lnTo>
                    <a:lnTo>
                      <a:pt x="6929" y="1894"/>
                    </a:lnTo>
                    <a:lnTo>
                      <a:pt x="6603" y="2577"/>
                    </a:lnTo>
                    <a:lnTo>
                      <a:pt x="6317" y="3259"/>
                    </a:lnTo>
                    <a:lnTo>
                      <a:pt x="6073" y="3941"/>
                    </a:lnTo>
                    <a:lnTo>
                      <a:pt x="5869" y="4622"/>
                    </a:lnTo>
                    <a:lnTo>
                      <a:pt x="5706" y="5380"/>
                    </a:lnTo>
                    <a:lnTo>
                      <a:pt x="5421" y="6745"/>
                    </a:lnTo>
                    <a:lnTo>
                      <a:pt x="5299" y="7881"/>
                    </a:lnTo>
                    <a:lnTo>
                      <a:pt x="5217" y="8943"/>
                    </a:lnTo>
                    <a:lnTo>
                      <a:pt x="4727" y="8716"/>
                    </a:lnTo>
                    <a:lnTo>
                      <a:pt x="4239" y="8487"/>
                    </a:lnTo>
                    <a:lnTo>
                      <a:pt x="3628" y="8336"/>
                    </a:lnTo>
                    <a:lnTo>
                      <a:pt x="2934" y="8260"/>
                    </a:lnTo>
                    <a:lnTo>
                      <a:pt x="2283" y="8260"/>
                    </a:lnTo>
                    <a:lnTo>
                      <a:pt x="1998" y="8336"/>
                    </a:lnTo>
                    <a:lnTo>
                      <a:pt x="1712" y="8487"/>
                    </a:lnTo>
                    <a:lnTo>
                      <a:pt x="1426" y="8640"/>
                    </a:lnTo>
                    <a:lnTo>
                      <a:pt x="1019" y="9246"/>
                    </a:lnTo>
                    <a:lnTo>
                      <a:pt x="693" y="10155"/>
                    </a:lnTo>
                    <a:lnTo>
                      <a:pt x="571" y="10686"/>
                    </a:lnTo>
                    <a:lnTo>
                      <a:pt x="327" y="11899"/>
                    </a:lnTo>
                    <a:lnTo>
                      <a:pt x="164" y="13187"/>
                    </a:lnTo>
                    <a:lnTo>
                      <a:pt x="41" y="14399"/>
                    </a:lnTo>
                    <a:lnTo>
                      <a:pt x="0" y="15537"/>
                    </a:lnTo>
                    <a:lnTo>
                      <a:pt x="0" y="16370"/>
                    </a:lnTo>
                    <a:lnTo>
                      <a:pt x="41" y="16825"/>
                    </a:lnTo>
                    <a:lnTo>
                      <a:pt x="123" y="16900"/>
                    </a:lnTo>
                    <a:lnTo>
                      <a:pt x="327" y="17052"/>
                    </a:lnTo>
                    <a:lnTo>
                      <a:pt x="1019" y="17279"/>
                    </a:lnTo>
                    <a:lnTo>
                      <a:pt x="3383" y="17962"/>
                    </a:lnTo>
                    <a:lnTo>
                      <a:pt x="6766" y="18720"/>
                    </a:lnTo>
                    <a:lnTo>
                      <a:pt x="10637" y="19629"/>
                    </a:lnTo>
                    <a:lnTo>
                      <a:pt x="17850" y="21070"/>
                    </a:lnTo>
                    <a:lnTo>
                      <a:pt x="20296" y="21524"/>
                    </a:lnTo>
                    <a:lnTo>
                      <a:pt x="20988" y="21600"/>
                    </a:lnTo>
                    <a:lnTo>
                      <a:pt x="21274" y="21600"/>
                    </a:lnTo>
                    <a:lnTo>
                      <a:pt x="21315" y="21524"/>
                    </a:lnTo>
                    <a:lnTo>
                      <a:pt x="21356" y="21297"/>
                    </a:lnTo>
                    <a:lnTo>
                      <a:pt x="21437" y="20538"/>
                    </a:lnTo>
                    <a:lnTo>
                      <a:pt x="21519" y="19477"/>
                    </a:lnTo>
                    <a:lnTo>
                      <a:pt x="21600" y="18265"/>
                    </a:lnTo>
                    <a:lnTo>
                      <a:pt x="21600" y="15688"/>
                    </a:lnTo>
                    <a:lnTo>
                      <a:pt x="21519" y="14628"/>
                    </a:lnTo>
                    <a:lnTo>
                      <a:pt x="21478" y="14172"/>
                    </a:lnTo>
                    <a:lnTo>
                      <a:pt x="21437" y="13869"/>
                    </a:lnTo>
                    <a:lnTo>
                      <a:pt x="21315" y="13566"/>
                    </a:lnTo>
                    <a:lnTo>
                      <a:pt x="21233" y="13338"/>
                    </a:lnTo>
                    <a:lnTo>
                      <a:pt x="20947" y="12884"/>
                    </a:lnTo>
                    <a:lnTo>
                      <a:pt x="20581" y="12581"/>
                    </a:lnTo>
                    <a:lnTo>
                      <a:pt x="20255" y="12278"/>
                    </a:lnTo>
                    <a:lnTo>
                      <a:pt x="19644" y="11975"/>
                    </a:lnTo>
                    <a:lnTo>
                      <a:pt x="19399" y="11899"/>
                    </a:lnTo>
                    <a:lnTo>
                      <a:pt x="19439" y="11140"/>
                    </a:lnTo>
                    <a:lnTo>
                      <a:pt x="19522" y="9474"/>
                    </a:lnTo>
                    <a:lnTo>
                      <a:pt x="19563" y="8411"/>
                    </a:lnTo>
                    <a:lnTo>
                      <a:pt x="19563" y="7351"/>
                    </a:lnTo>
                    <a:lnTo>
                      <a:pt x="19522" y="6290"/>
                    </a:lnTo>
                    <a:lnTo>
                      <a:pt x="19439" y="5380"/>
                    </a:lnTo>
                    <a:lnTo>
                      <a:pt x="19399" y="5228"/>
                    </a:lnTo>
                    <a:lnTo>
                      <a:pt x="18991" y="4471"/>
                    </a:lnTo>
                    <a:lnTo>
                      <a:pt x="18503" y="3941"/>
                    </a:lnTo>
                    <a:lnTo>
                      <a:pt x="17932" y="3410"/>
                    </a:lnTo>
                    <a:lnTo>
                      <a:pt x="17239" y="2880"/>
                    </a:lnTo>
                    <a:lnTo>
                      <a:pt x="16465" y="2348"/>
                    </a:lnTo>
                    <a:lnTo>
                      <a:pt x="15609" y="1894"/>
                    </a:lnTo>
                    <a:lnTo>
                      <a:pt x="14713" y="1364"/>
                    </a:lnTo>
                    <a:lnTo>
                      <a:pt x="12837" y="606"/>
                    </a:lnTo>
                    <a:lnTo>
                      <a:pt x="11941" y="303"/>
                    </a:lnTo>
                    <a:lnTo>
                      <a:pt x="11044" y="76"/>
                    </a:lnTo>
                    <a:lnTo>
                      <a:pt x="10189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8" name="Google Shape;3195;p47"/>
              <p:cNvSpPr/>
              <p:nvPr/>
            </p:nvSpPr>
            <p:spPr>
              <a:xfrm>
                <a:off x="2009188" y="1331516"/>
                <a:ext cx="334866" cy="119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3095" y="1440"/>
                    </a:lnTo>
                    <a:lnTo>
                      <a:pt x="1028" y="2880"/>
                    </a:lnTo>
                    <a:lnTo>
                      <a:pt x="0" y="4320"/>
                    </a:lnTo>
                    <a:lnTo>
                      <a:pt x="0" y="8640"/>
                    </a:lnTo>
                    <a:lnTo>
                      <a:pt x="514" y="11520"/>
                    </a:lnTo>
                    <a:lnTo>
                      <a:pt x="3095" y="15840"/>
                    </a:lnTo>
                    <a:lnTo>
                      <a:pt x="6693" y="18720"/>
                    </a:lnTo>
                    <a:lnTo>
                      <a:pt x="10805" y="21600"/>
                    </a:lnTo>
                    <a:lnTo>
                      <a:pt x="14918" y="21600"/>
                    </a:lnTo>
                    <a:lnTo>
                      <a:pt x="18516" y="20160"/>
                    </a:lnTo>
                    <a:lnTo>
                      <a:pt x="20058" y="18720"/>
                    </a:lnTo>
                    <a:lnTo>
                      <a:pt x="21086" y="17280"/>
                    </a:lnTo>
                    <a:lnTo>
                      <a:pt x="21600" y="14400"/>
                    </a:lnTo>
                    <a:lnTo>
                      <a:pt x="21600" y="10080"/>
                    </a:lnTo>
                    <a:lnTo>
                      <a:pt x="20572" y="8640"/>
                    </a:lnTo>
                    <a:lnTo>
                      <a:pt x="18002" y="5760"/>
                    </a:lnTo>
                    <a:lnTo>
                      <a:pt x="14404" y="2880"/>
                    </a:lnTo>
                    <a:lnTo>
                      <a:pt x="10805" y="144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9" name="Google Shape;3196;p47"/>
              <p:cNvSpPr/>
              <p:nvPr/>
            </p:nvSpPr>
            <p:spPr>
              <a:xfrm>
                <a:off x="3133484" y="1435115"/>
                <a:ext cx="295021" cy="103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01" y="0"/>
                    </a:moveTo>
                    <a:lnTo>
                      <a:pt x="1167" y="1659"/>
                    </a:lnTo>
                    <a:lnTo>
                      <a:pt x="0" y="4977"/>
                    </a:lnTo>
                    <a:lnTo>
                      <a:pt x="0" y="8294"/>
                    </a:lnTo>
                    <a:lnTo>
                      <a:pt x="583" y="9953"/>
                    </a:lnTo>
                    <a:lnTo>
                      <a:pt x="3501" y="14930"/>
                    </a:lnTo>
                    <a:lnTo>
                      <a:pt x="7001" y="18248"/>
                    </a:lnTo>
                    <a:lnTo>
                      <a:pt x="11086" y="19907"/>
                    </a:lnTo>
                    <a:lnTo>
                      <a:pt x="15182" y="21600"/>
                    </a:lnTo>
                    <a:lnTo>
                      <a:pt x="18683" y="19907"/>
                    </a:lnTo>
                    <a:lnTo>
                      <a:pt x="21017" y="16589"/>
                    </a:lnTo>
                    <a:lnTo>
                      <a:pt x="21600" y="13271"/>
                    </a:lnTo>
                    <a:lnTo>
                      <a:pt x="21600" y="11612"/>
                    </a:lnTo>
                    <a:lnTo>
                      <a:pt x="20433" y="8294"/>
                    </a:lnTo>
                    <a:lnTo>
                      <a:pt x="18099" y="4977"/>
                    </a:lnTo>
                    <a:lnTo>
                      <a:pt x="14599" y="1659"/>
                    </a:lnTo>
                    <a:lnTo>
                      <a:pt x="110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0" name="Google Shape;3197;p47"/>
              <p:cNvSpPr/>
              <p:nvPr/>
            </p:nvSpPr>
            <p:spPr>
              <a:xfrm>
                <a:off x="119535" y="1754048"/>
                <a:ext cx="4162152" cy="526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273"/>
                    </a:moveTo>
                    <a:lnTo>
                      <a:pt x="21517" y="21600"/>
                    </a:lnTo>
                    <a:lnTo>
                      <a:pt x="21600" y="21273"/>
                    </a:ln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17875" y="18983"/>
                    </a:moveTo>
                    <a:lnTo>
                      <a:pt x="20276" y="20619"/>
                    </a:lnTo>
                    <a:lnTo>
                      <a:pt x="21517" y="21600"/>
                    </a:lnTo>
                    <a:lnTo>
                      <a:pt x="20276" y="20619"/>
                    </a:lnTo>
                    <a:lnTo>
                      <a:pt x="17875" y="18983"/>
                    </a:lnTo>
                    <a:close/>
                    <a:moveTo>
                      <a:pt x="7945" y="9819"/>
                    </a:moveTo>
                    <a:lnTo>
                      <a:pt x="13324" y="15052"/>
                    </a:lnTo>
                    <a:lnTo>
                      <a:pt x="7945" y="9819"/>
                    </a:lnTo>
                    <a:close/>
                    <a:moveTo>
                      <a:pt x="84" y="981"/>
                    </a:moveTo>
                    <a:lnTo>
                      <a:pt x="414" y="1635"/>
                    </a:lnTo>
                    <a:lnTo>
                      <a:pt x="1076" y="2617"/>
                    </a:lnTo>
                    <a:lnTo>
                      <a:pt x="3352" y="5240"/>
                    </a:lnTo>
                    <a:lnTo>
                      <a:pt x="1076" y="2617"/>
                    </a:lnTo>
                    <a:lnTo>
                      <a:pt x="414" y="1635"/>
                    </a:lnTo>
                    <a:lnTo>
                      <a:pt x="84" y="981"/>
                    </a:lnTo>
                    <a:close/>
                    <a:moveTo>
                      <a:pt x="41" y="654"/>
                    </a:moveTo>
                    <a:lnTo>
                      <a:pt x="84" y="981"/>
                    </a:lnTo>
                    <a:lnTo>
                      <a:pt x="41" y="654"/>
                    </a:ln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327"/>
                    </a:moveTo>
                    <a:lnTo>
                      <a:pt x="41" y="654"/>
                    </a:lnTo>
                    <a:lnTo>
                      <a:pt x="41" y="327"/>
                    </a:ln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0"/>
                    </a:moveTo>
                    <a:lnTo>
                      <a:pt x="41" y="32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1" name="Google Shape;3231;p47"/>
              <p:cNvSpPr/>
              <p:nvPr/>
            </p:nvSpPr>
            <p:spPr>
              <a:xfrm>
                <a:off x="119535" y="1371362"/>
                <a:ext cx="4201998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42" y="0"/>
                    </a:moveTo>
                    <a:lnTo>
                      <a:pt x="4713" y="379"/>
                    </a:lnTo>
                    <a:lnTo>
                      <a:pt x="4427" y="757"/>
                    </a:lnTo>
                    <a:lnTo>
                      <a:pt x="4140" y="1326"/>
                    </a:lnTo>
                    <a:lnTo>
                      <a:pt x="3894" y="2083"/>
                    </a:lnTo>
                    <a:lnTo>
                      <a:pt x="3689" y="2841"/>
                    </a:lnTo>
                    <a:lnTo>
                      <a:pt x="3525" y="3598"/>
                    </a:lnTo>
                    <a:lnTo>
                      <a:pt x="3403" y="4359"/>
                    </a:lnTo>
                    <a:lnTo>
                      <a:pt x="3156" y="5874"/>
                    </a:lnTo>
                    <a:lnTo>
                      <a:pt x="3033" y="7389"/>
                    </a:lnTo>
                    <a:lnTo>
                      <a:pt x="2951" y="8715"/>
                    </a:lnTo>
                    <a:lnTo>
                      <a:pt x="2869" y="9094"/>
                    </a:lnTo>
                    <a:lnTo>
                      <a:pt x="2501" y="9094"/>
                    </a:lnTo>
                    <a:lnTo>
                      <a:pt x="2214" y="8715"/>
                    </a:lnTo>
                    <a:lnTo>
                      <a:pt x="1722" y="8147"/>
                    </a:lnTo>
                    <a:lnTo>
                      <a:pt x="1148" y="7011"/>
                    </a:lnTo>
                    <a:lnTo>
                      <a:pt x="820" y="6253"/>
                    </a:lnTo>
                    <a:lnTo>
                      <a:pt x="533" y="5306"/>
                    </a:lnTo>
                    <a:lnTo>
                      <a:pt x="288" y="4170"/>
                    </a:lnTo>
                    <a:lnTo>
                      <a:pt x="83" y="2651"/>
                    </a:lnTo>
                    <a:lnTo>
                      <a:pt x="0" y="6443"/>
                    </a:lnTo>
                    <a:lnTo>
                      <a:pt x="0" y="9094"/>
                    </a:lnTo>
                    <a:lnTo>
                      <a:pt x="41" y="9094"/>
                    </a:lnTo>
                    <a:lnTo>
                      <a:pt x="41" y="9472"/>
                    </a:lnTo>
                    <a:lnTo>
                      <a:pt x="83" y="9662"/>
                    </a:lnTo>
                    <a:lnTo>
                      <a:pt x="410" y="10041"/>
                    </a:lnTo>
                    <a:lnTo>
                      <a:pt x="1066" y="10609"/>
                    </a:lnTo>
                    <a:lnTo>
                      <a:pt x="3320" y="12128"/>
                    </a:lnTo>
                    <a:lnTo>
                      <a:pt x="3403" y="10419"/>
                    </a:lnTo>
                    <a:lnTo>
                      <a:pt x="3566" y="8526"/>
                    </a:lnTo>
                    <a:lnTo>
                      <a:pt x="3771" y="7011"/>
                    </a:lnTo>
                    <a:lnTo>
                      <a:pt x="4058" y="5496"/>
                    </a:lnTo>
                    <a:lnTo>
                      <a:pt x="4386" y="4359"/>
                    </a:lnTo>
                    <a:lnTo>
                      <a:pt x="4713" y="3409"/>
                    </a:lnTo>
                    <a:lnTo>
                      <a:pt x="5124" y="2841"/>
                    </a:lnTo>
                    <a:lnTo>
                      <a:pt x="5534" y="2651"/>
                    </a:lnTo>
                    <a:lnTo>
                      <a:pt x="5779" y="2841"/>
                    </a:lnTo>
                    <a:lnTo>
                      <a:pt x="6066" y="3030"/>
                    </a:lnTo>
                    <a:lnTo>
                      <a:pt x="6312" y="3219"/>
                    </a:lnTo>
                    <a:lnTo>
                      <a:pt x="6517" y="3598"/>
                    </a:lnTo>
                    <a:lnTo>
                      <a:pt x="6763" y="4170"/>
                    </a:lnTo>
                    <a:lnTo>
                      <a:pt x="6927" y="4738"/>
                    </a:lnTo>
                    <a:lnTo>
                      <a:pt x="7132" y="5496"/>
                    </a:lnTo>
                    <a:lnTo>
                      <a:pt x="7419" y="7011"/>
                    </a:lnTo>
                    <a:lnTo>
                      <a:pt x="7624" y="8904"/>
                    </a:lnTo>
                    <a:lnTo>
                      <a:pt x="7787" y="10798"/>
                    </a:lnTo>
                    <a:lnTo>
                      <a:pt x="7869" y="12885"/>
                    </a:lnTo>
                    <a:lnTo>
                      <a:pt x="7869" y="14779"/>
                    </a:lnTo>
                    <a:lnTo>
                      <a:pt x="13198" y="17809"/>
                    </a:lnTo>
                    <a:lnTo>
                      <a:pt x="13321" y="16104"/>
                    </a:lnTo>
                    <a:lnTo>
                      <a:pt x="13485" y="14589"/>
                    </a:lnTo>
                    <a:lnTo>
                      <a:pt x="13976" y="11938"/>
                    </a:lnTo>
                    <a:lnTo>
                      <a:pt x="14263" y="10987"/>
                    </a:lnTo>
                    <a:lnTo>
                      <a:pt x="14591" y="10041"/>
                    </a:lnTo>
                    <a:lnTo>
                      <a:pt x="14960" y="9662"/>
                    </a:lnTo>
                    <a:lnTo>
                      <a:pt x="15370" y="9472"/>
                    </a:lnTo>
                    <a:lnTo>
                      <a:pt x="15575" y="9472"/>
                    </a:lnTo>
                    <a:lnTo>
                      <a:pt x="16066" y="10041"/>
                    </a:lnTo>
                    <a:lnTo>
                      <a:pt x="16477" y="10798"/>
                    </a:lnTo>
                    <a:lnTo>
                      <a:pt x="16846" y="11938"/>
                    </a:lnTo>
                    <a:lnTo>
                      <a:pt x="17132" y="13264"/>
                    </a:lnTo>
                    <a:lnTo>
                      <a:pt x="17378" y="14779"/>
                    </a:lnTo>
                    <a:lnTo>
                      <a:pt x="17542" y="16294"/>
                    </a:lnTo>
                    <a:lnTo>
                      <a:pt x="17624" y="18187"/>
                    </a:lnTo>
                    <a:lnTo>
                      <a:pt x="17706" y="20085"/>
                    </a:lnTo>
                    <a:lnTo>
                      <a:pt x="20083" y="21032"/>
                    </a:lnTo>
                    <a:lnTo>
                      <a:pt x="21313" y="21600"/>
                    </a:lnTo>
                    <a:lnTo>
                      <a:pt x="21395" y="21411"/>
                    </a:lnTo>
                    <a:lnTo>
                      <a:pt x="21477" y="21032"/>
                    </a:lnTo>
                    <a:lnTo>
                      <a:pt x="21518" y="20274"/>
                    </a:lnTo>
                    <a:lnTo>
                      <a:pt x="21600" y="17619"/>
                    </a:lnTo>
                    <a:lnTo>
                      <a:pt x="18198" y="17051"/>
                    </a:lnTo>
                    <a:lnTo>
                      <a:pt x="18075" y="15536"/>
                    </a:lnTo>
                    <a:lnTo>
                      <a:pt x="17952" y="13832"/>
                    </a:lnTo>
                    <a:lnTo>
                      <a:pt x="17706" y="11938"/>
                    </a:lnTo>
                    <a:lnTo>
                      <a:pt x="17542" y="10987"/>
                    </a:lnTo>
                    <a:lnTo>
                      <a:pt x="17132" y="9094"/>
                    </a:lnTo>
                    <a:lnTo>
                      <a:pt x="16887" y="8336"/>
                    </a:lnTo>
                    <a:lnTo>
                      <a:pt x="16600" y="7579"/>
                    </a:lnTo>
                    <a:lnTo>
                      <a:pt x="16271" y="7200"/>
                    </a:lnTo>
                    <a:lnTo>
                      <a:pt x="15862" y="6821"/>
                    </a:lnTo>
                    <a:lnTo>
                      <a:pt x="15452" y="6632"/>
                    </a:lnTo>
                    <a:lnTo>
                      <a:pt x="14919" y="6632"/>
                    </a:lnTo>
                    <a:lnTo>
                      <a:pt x="14550" y="6821"/>
                    </a:lnTo>
                    <a:lnTo>
                      <a:pt x="14222" y="7200"/>
                    </a:lnTo>
                    <a:lnTo>
                      <a:pt x="13935" y="7768"/>
                    </a:lnTo>
                    <a:lnTo>
                      <a:pt x="13690" y="8336"/>
                    </a:lnTo>
                    <a:lnTo>
                      <a:pt x="13485" y="9094"/>
                    </a:lnTo>
                    <a:lnTo>
                      <a:pt x="13116" y="10419"/>
                    </a:lnTo>
                    <a:lnTo>
                      <a:pt x="12829" y="11938"/>
                    </a:lnTo>
                    <a:lnTo>
                      <a:pt x="12665" y="13074"/>
                    </a:lnTo>
                    <a:lnTo>
                      <a:pt x="12542" y="14400"/>
                    </a:lnTo>
                    <a:lnTo>
                      <a:pt x="8444" y="12506"/>
                    </a:lnTo>
                    <a:lnTo>
                      <a:pt x="8403" y="10798"/>
                    </a:lnTo>
                    <a:lnTo>
                      <a:pt x="8321" y="8904"/>
                    </a:lnTo>
                    <a:lnTo>
                      <a:pt x="8115" y="6821"/>
                    </a:lnTo>
                    <a:lnTo>
                      <a:pt x="7992" y="5685"/>
                    </a:lnTo>
                    <a:lnTo>
                      <a:pt x="7787" y="4549"/>
                    </a:lnTo>
                    <a:lnTo>
                      <a:pt x="7583" y="3598"/>
                    </a:lnTo>
                    <a:lnTo>
                      <a:pt x="7337" y="2651"/>
                    </a:lnTo>
                    <a:lnTo>
                      <a:pt x="7050" y="1704"/>
                    </a:lnTo>
                    <a:lnTo>
                      <a:pt x="6722" y="947"/>
                    </a:lnTo>
                    <a:lnTo>
                      <a:pt x="6312" y="379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2" name="Google Shape;3233;p47"/>
              <p:cNvSpPr/>
              <p:nvPr/>
            </p:nvSpPr>
            <p:spPr>
              <a:xfrm>
                <a:off x="1315552" y="135476"/>
                <a:ext cx="1259770" cy="1124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79" y="0"/>
                    </a:moveTo>
                    <a:lnTo>
                      <a:pt x="10253" y="153"/>
                    </a:lnTo>
                    <a:lnTo>
                      <a:pt x="9024" y="306"/>
                    </a:lnTo>
                    <a:lnTo>
                      <a:pt x="8067" y="459"/>
                    </a:lnTo>
                    <a:lnTo>
                      <a:pt x="7247" y="766"/>
                    </a:lnTo>
                    <a:lnTo>
                      <a:pt x="6561" y="1225"/>
                    </a:lnTo>
                    <a:lnTo>
                      <a:pt x="6015" y="1837"/>
                    </a:lnTo>
                    <a:lnTo>
                      <a:pt x="5332" y="2759"/>
                    </a:lnTo>
                    <a:lnTo>
                      <a:pt x="4785" y="3831"/>
                    </a:lnTo>
                    <a:lnTo>
                      <a:pt x="4239" y="5056"/>
                    </a:lnTo>
                    <a:lnTo>
                      <a:pt x="3145" y="7964"/>
                    </a:lnTo>
                    <a:lnTo>
                      <a:pt x="2189" y="11030"/>
                    </a:lnTo>
                    <a:lnTo>
                      <a:pt x="683" y="16544"/>
                    </a:lnTo>
                    <a:lnTo>
                      <a:pt x="0" y="18841"/>
                    </a:lnTo>
                    <a:lnTo>
                      <a:pt x="20097" y="21600"/>
                    </a:lnTo>
                    <a:lnTo>
                      <a:pt x="20917" y="11948"/>
                    </a:lnTo>
                    <a:lnTo>
                      <a:pt x="21463" y="5056"/>
                    </a:lnTo>
                    <a:lnTo>
                      <a:pt x="21600" y="2759"/>
                    </a:lnTo>
                    <a:lnTo>
                      <a:pt x="21600" y="1531"/>
                    </a:lnTo>
                    <a:lnTo>
                      <a:pt x="21463" y="1378"/>
                    </a:lnTo>
                    <a:lnTo>
                      <a:pt x="21053" y="1225"/>
                    </a:lnTo>
                    <a:lnTo>
                      <a:pt x="19550" y="766"/>
                    </a:lnTo>
                    <a:lnTo>
                      <a:pt x="17498" y="306"/>
                    </a:lnTo>
                    <a:lnTo>
                      <a:pt x="15175" y="153"/>
                    </a:lnTo>
                    <a:lnTo>
                      <a:pt x="1257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3" name="Google Shape;3234;p47"/>
              <p:cNvSpPr/>
              <p:nvPr/>
            </p:nvSpPr>
            <p:spPr>
              <a:xfrm>
                <a:off x="1395242" y="215167"/>
                <a:ext cx="1132265" cy="988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3" y="0"/>
                    </a:moveTo>
                    <a:lnTo>
                      <a:pt x="9888" y="174"/>
                    </a:lnTo>
                    <a:lnTo>
                      <a:pt x="8672" y="348"/>
                    </a:lnTo>
                    <a:lnTo>
                      <a:pt x="7608" y="522"/>
                    </a:lnTo>
                    <a:lnTo>
                      <a:pt x="6847" y="871"/>
                    </a:lnTo>
                    <a:lnTo>
                      <a:pt x="6084" y="1222"/>
                    </a:lnTo>
                    <a:lnTo>
                      <a:pt x="5476" y="1919"/>
                    </a:lnTo>
                    <a:lnTo>
                      <a:pt x="4868" y="2789"/>
                    </a:lnTo>
                    <a:lnTo>
                      <a:pt x="4412" y="3834"/>
                    </a:lnTo>
                    <a:lnTo>
                      <a:pt x="3804" y="5053"/>
                    </a:lnTo>
                    <a:lnTo>
                      <a:pt x="2740" y="7838"/>
                    </a:lnTo>
                    <a:lnTo>
                      <a:pt x="1827" y="10976"/>
                    </a:lnTo>
                    <a:lnTo>
                      <a:pt x="459" y="16377"/>
                    </a:lnTo>
                    <a:lnTo>
                      <a:pt x="0" y="18814"/>
                    </a:lnTo>
                    <a:lnTo>
                      <a:pt x="20232" y="21600"/>
                    </a:lnTo>
                    <a:lnTo>
                      <a:pt x="20992" y="12021"/>
                    </a:lnTo>
                    <a:lnTo>
                      <a:pt x="21448" y="5227"/>
                    </a:lnTo>
                    <a:lnTo>
                      <a:pt x="21600" y="2789"/>
                    </a:lnTo>
                    <a:lnTo>
                      <a:pt x="21448" y="1745"/>
                    </a:lnTo>
                    <a:lnTo>
                      <a:pt x="21296" y="1571"/>
                    </a:lnTo>
                    <a:lnTo>
                      <a:pt x="20840" y="1396"/>
                    </a:lnTo>
                    <a:lnTo>
                      <a:pt x="19472" y="871"/>
                    </a:lnTo>
                    <a:lnTo>
                      <a:pt x="17340" y="522"/>
                    </a:lnTo>
                    <a:lnTo>
                      <a:pt x="14908" y="174"/>
                    </a:lnTo>
                    <a:lnTo>
                      <a:pt x="12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4" name="Google Shape;3235;p47"/>
              <p:cNvSpPr/>
              <p:nvPr/>
            </p:nvSpPr>
            <p:spPr>
              <a:xfrm>
                <a:off x="2639073" y="287056"/>
                <a:ext cx="861153" cy="1092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03" y="0"/>
                    </a:moveTo>
                    <a:lnTo>
                      <a:pt x="1803" y="158"/>
                    </a:lnTo>
                    <a:lnTo>
                      <a:pt x="1603" y="946"/>
                    </a:lnTo>
                    <a:lnTo>
                      <a:pt x="1203" y="3152"/>
                    </a:lnTo>
                    <a:lnTo>
                      <a:pt x="804" y="6149"/>
                    </a:lnTo>
                    <a:lnTo>
                      <a:pt x="400" y="9616"/>
                    </a:lnTo>
                    <a:lnTo>
                      <a:pt x="200" y="16239"/>
                    </a:lnTo>
                    <a:lnTo>
                      <a:pt x="0" y="19236"/>
                    </a:lnTo>
                    <a:lnTo>
                      <a:pt x="20401" y="21600"/>
                    </a:lnTo>
                    <a:lnTo>
                      <a:pt x="20800" y="19394"/>
                    </a:lnTo>
                    <a:lnTo>
                      <a:pt x="21400" y="14505"/>
                    </a:lnTo>
                    <a:lnTo>
                      <a:pt x="21600" y="11508"/>
                    </a:lnTo>
                    <a:lnTo>
                      <a:pt x="21600" y="6307"/>
                    </a:lnTo>
                    <a:lnTo>
                      <a:pt x="21400" y="5358"/>
                    </a:lnTo>
                    <a:lnTo>
                      <a:pt x="21000" y="4413"/>
                    </a:lnTo>
                    <a:lnTo>
                      <a:pt x="20601" y="3782"/>
                    </a:lnTo>
                    <a:lnTo>
                      <a:pt x="19801" y="3152"/>
                    </a:lnTo>
                    <a:lnTo>
                      <a:pt x="18802" y="2679"/>
                    </a:lnTo>
                    <a:lnTo>
                      <a:pt x="17802" y="2049"/>
                    </a:lnTo>
                    <a:lnTo>
                      <a:pt x="14800" y="1261"/>
                    </a:lnTo>
                    <a:lnTo>
                      <a:pt x="11802" y="630"/>
                    </a:lnTo>
                    <a:lnTo>
                      <a:pt x="8603" y="315"/>
                    </a:lnTo>
                    <a:lnTo>
                      <a:pt x="560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5" name="Google Shape;3236;p47"/>
              <p:cNvSpPr/>
              <p:nvPr/>
            </p:nvSpPr>
            <p:spPr>
              <a:xfrm>
                <a:off x="2687053" y="342840"/>
                <a:ext cx="781297" cy="972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23" y="0"/>
                    </a:moveTo>
                    <a:lnTo>
                      <a:pt x="2203" y="177"/>
                    </a:lnTo>
                    <a:lnTo>
                      <a:pt x="1763" y="885"/>
                    </a:lnTo>
                    <a:lnTo>
                      <a:pt x="1322" y="3185"/>
                    </a:lnTo>
                    <a:lnTo>
                      <a:pt x="881" y="6197"/>
                    </a:lnTo>
                    <a:lnTo>
                      <a:pt x="661" y="9736"/>
                    </a:lnTo>
                    <a:lnTo>
                      <a:pt x="220" y="16465"/>
                    </a:lnTo>
                    <a:lnTo>
                      <a:pt x="0" y="19473"/>
                    </a:lnTo>
                    <a:lnTo>
                      <a:pt x="19397" y="21600"/>
                    </a:lnTo>
                    <a:lnTo>
                      <a:pt x="19837" y="19653"/>
                    </a:lnTo>
                    <a:lnTo>
                      <a:pt x="20939" y="14695"/>
                    </a:lnTo>
                    <a:lnTo>
                      <a:pt x="21380" y="11860"/>
                    </a:lnTo>
                    <a:lnTo>
                      <a:pt x="21600" y="9206"/>
                    </a:lnTo>
                    <a:lnTo>
                      <a:pt x="21600" y="6728"/>
                    </a:lnTo>
                    <a:lnTo>
                      <a:pt x="21380" y="5666"/>
                    </a:lnTo>
                    <a:lnTo>
                      <a:pt x="21159" y="4778"/>
                    </a:lnTo>
                    <a:lnTo>
                      <a:pt x="20719" y="4070"/>
                    </a:lnTo>
                    <a:lnTo>
                      <a:pt x="20058" y="3362"/>
                    </a:lnTo>
                    <a:lnTo>
                      <a:pt x="17855" y="2300"/>
                    </a:lnTo>
                    <a:lnTo>
                      <a:pt x="14986" y="1416"/>
                    </a:lnTo>
                    <a:lnTo>
                      <a:pt x="11902" y="708"/>
                    </a:lnTo>
                    <a:lnTo>
                      <a:pt x="8817" y="354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6" name="Google Shape;3237;p47"/>
              <p:cNvSpPr/>
              <p:nvPr/>
            </p:nvSpPr>
            <p:spPr>
              <a:xfrm>
                <a:off x="757388" y="1482930"/>
                <a:ext cx="893029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521" y="568"/>
                    </a:lnTo>
                    <a:lnTo>
                      <a:pt x="5787" y="1330"/>
                    </a:lnTo>
                    <a:lnTo>
                      <a:pt x="4052" y="2466"/>
                    </a:lnTo>
                    <a:lnTo>
                      <a:pt x="2703" y="3981"/>
                    </a:lnTo>
                    <a:lnTo>
                      <a:pt x="1546" y="5496"/>
                    </a:lnTo>
                    <a:lnTo>
                      <a:pt x="775" y="7389"/>
                    </a:lnTo>
                    <a:lnTo>
                      <a:pt x="193" y="9287"/>
                    </a:lnTo>
                    <a:lnTo>
                      <a:pt x="0" y="11181"/>
                    </a:lnTo>
                    <a:lnTo>
                      <a:pt x="0" y="13074"/>
                    </a:lnTo>
                    <a:lnTo>
                      <a:pt x="582" y="14968"/>
                    </a:lnTo>
                    <a:lnTo>
                      <a:pt x="1353" y="16676"/>
                    </a:lnTo>
                    <a:lnTo>
                      <a:pt x="2510" y="18191"/>
                    </a:lnTo>
                    <a:lnTo>
                      <a:pt x="3474" y="18949"/>
                    </a:lnTo>
                    <a:lnTo>
                      <a:pt x="4245" y="19706"/>
                    </a:lnTo>
                    <a:lnTo>
                      <a:pt x="5401" y="20274"/>
                    </a:lnTo>
                    <a:lnTo>
                      <a:pt x="6365" y="20653"/>
                    </a:lnTo>
                    <a:lnTo>
                      <a:pt x="7714" y="21032"/>
                    </a:lnTo>
                    <a:lnTo>
                      <a:pt x="9067" y="21411"/>
                    </a:lnTo>
                    <a:lnTo>
                      <a:pt x="10417" y="21600"/>
                    </a:lnTo>
                    <a:lnTo>
                      <a:pt x="13115" y="21600"/>
                    </a:lnTo>
                    <a:lnTo>
                      <a:pt x="14272" y="21411"/>
                    </a:lnTo>
                    <a:lnTo>
                      <a:pt x="15235" y="21032"/>
                    </a:lnTo>
                    <a:lnTo>
                      <a:pt x="16203" y="20653"/>
                    </a:lnTo>
                    <a:lnTo>
                      <a:pt x="17167" y="20085"/>
                    </a:lnTo>
                    <a:lnTo>
                      <a:pt x="17938" y="19517"/>
                    </a:lnTo>
                    <a:lnTo>
                      <a:pt x="19287" y="18002"/>
                    </a:lnTo>
                    <a:lnTo>
                      <a:pt x="20444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215" y="8336"/>
                    </a:lnTo>
                    <a:lnTo>
                      <a:pt x="20636" y="6253"/>
                    </a:lnTo>
                    <a:lnTo>
                      <a:pt x="19480" y="4549"/>
                    </a:lnTo>
                    <a:lnTo>
                      <a:pt x="18131" y="2844"/>
                    </a:lnTo>
                    <a:lnTo>
                      <a:pt x="17360" y="2276"/>
                    </a:lnTo>
                    <a:lnTo>
                      <a:pt x="16396" y="1519"/>
                    </a:lnTo>
                    <a:lnTo>
                      <a:pt x="15428" y="1136"/>
                    </a:lnTo>
                    <a:lnTo>
                      <a:pt x="14272" y="568"/>
                    </a:lnTo>
                    <a:lnTo>
                      <a:pt x="13115" y="379"/>
                    </a:lnTo>
                    <a:lnTo>
                      <a:pt x="11766" y="189"/>
                    </a:lnTo>
                    <a:lnTo>
                      <a:pt x="1060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7" name="Google Shape;3239;p47"/>
              <p:cNvSpPr/>
              <p:nvPr/>
            </p:nvSpPr>
            <p:spPr>
              <a:xfrm>
                <a:off x="1060377" y="1817802"/>
                <a:ext cx="279083" cy="279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31" y="0"/>
                    </a:moveTo>
                    <a:lnTo>
                      <a:pt x="5564" y="1234"/>
                    </a:lnTo>
                    <a:lnTo>
                      <a:pt x="3714" y="1850"/>
                    </a:lnTo>
                    <a:lnTo>
                      <a:pt x="2480" y="3714"/>
                    </a:lnTo>
                    <a:lnTo>
                      <a:pt x="1234" y="4947"/>
                    </a:lnTo>
                    <a:lnTo>
                      <a:pt x="617" y="6797"/>
                    </a:lnTo>
                    <a:lnTo>
                      <a:pt x="0" y="9264"/>
                    </a:lnTo>
                    <a:lnTo>
                      <a:pt x="0" y="12965"/>
                    </a:lnTo>
                    <a:lnTo>
                      <a:pt x="617" y="14815"/>
                    </a:lnTo>
                    <a:lnTo>
                      <a:pt x="1863" y="16666"/>
                    </a:lnTo>
                    <a:lnTo>
                      <a:pt x="3097" y="18516"/>
                    </a:lnTo>
                    <a:lnTo>
                      <a:pt x="6797" y="20983"/>
                    </a:lnTo>
                    <a:lnTo>
                      <a:pt x="9264" y="21600"/>
                    </a:lnTo>
                    <a:lnTo>
                      <a:pt x="13582" y="21600"/>
                    </a:lnTo>
                    <a:lnTo>
                      <a:pt x="15432" y="20366"/>
                    </a:lnTo>
                    <a:lnTo>
                      <a:pt x="17283" y="19750"/>
                    </a:lnTo>
                    <a:lnTo>
                      <a:pt x="19750" y="16666"/>
                    </a:lnTo>
                    <a:lnTo>
                      <a:pt x="21600" y="12965"/>
                    </a:lnTo>
                    <a:lnTo>
                      <a:pt x="21600" y="9264"/>
                    </a:lnTo>
                    <a:lnTo>
                      <a:pt x="20366" y="5564"/>
                    </a:lnTo>
                    <a:lnTo>
                      <a:pt x="19133" y="3714"/>
                    </a:lnTo>
                    <a:lnTo>
                      <a:pt x="17899" y="2467"/>
                    </a:lnTo>
                    <a:lnTo>
                      <a:pt x="15432" y="1234"/>
                    </a:lnTo>
                    <a:lnTo>
                      <a:pt x="10498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8" name="Google Shape;3240;p47"/>
              <p:cNvSpPr/>
              <p:nvPr/>
            </p:nvSpPr>
            <p:spPr>
              <a:xfrm>
                <a:off x="2662980" y="1769986"/>
                <a:ext cx="893029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718" y="568"/>
                    </a:lnTo>
                    <a:lnTo>
                      <a:pt x="5787" y="1326"/>
                    </a:lnTo>
                    <a:lnTo>
                      <a:pt x="4245" y="2466"/>
                    </a:lnTo>
                    <a:lnTo>
                      <a:pt x="2895" y="3791"/>
                    </a:lnTo>
                    <a:lnTo>
                      <a:pt x="1739" y="5496"/>
                    </a:lnTo>
                    <a:lnTo>
                      <a:pt x="775" y="7200"/>
                    </a:lnTo>
                    <a:lnTo>
                      <a:pt x="390" y="9094"/>
                    </a:lnTo>
                    <a:lnTo>
                      <a:pt x="0" y="11181"/>
                    </a:lnTo>
                    <a:lnTo>
                      <a:pt x="197" y="13074"/>
                    </a:lnTo>
                    <a:lnTo>
                      <a:pt x="582" y="14968"/>
                    </a:lnTo>
                    <a:lnTo>
                      <a:pt x="1546" y="16672"/>
                    </a:lnTo>
                    <a:lnTo>
                      <a:pt x="2124" y="17434"/>
                    </a:lnTo>
                    <a:lnTo>
                      <a:pt x="2703" y="18191"/>
                    </a:lnTo>
                    <a:lnTo>
                      <a:pt x="3474" y="18949"/>
                    </a:lnTo>
                    <a:lnTo>
                      <a:pt x="5401" y="20085"/>
                    </a:lnTo>
                    <a:lnTo>
                      <a:pt x="6558" y="20653"/>
                    </a:lnTo>
                    <a:lnTo>
                      <a:pt x="7718" y="21032"/>
                    </a:lnTo>
                    <a:lnTo>
                      <a:pt x="9260" y="21411"/>
                    </a:lnTo>
                    <a:lnTo>
                      <a:pt x="10609" y="21600"/>
                    </a:lnTo>
                    <a:lnTo>
                      <a:pt x="11959" y="21600"/>
                    </a:lnTo>
                    <a:lnTo>
                      <a:pt x="14272" y="21221"/>
                    </a:lnTo>
                    <a:lnTo>
                      <a:pt x="15432" y="21032"/>
                    </a:lnTo>
                    <a:lnTo>
                      <a:pt x="16396" y="20464"/>
                    </a:lnTo>
                    <a:lnTo>
                      <a:pt x="17167" y="20085"/>
                    </a:lnTo>
                    <a:lnTo>
                      <a:pt x="18131" y="19328"/>
                    </a:lnTo>
                    <a:lnTo>
                      <a:pt x="19480" y="18002"/>
                    </a:lnTo>
                    <a:lnTo>
                      <a:pt x="20636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407" y="8147"/>
                    </a:lnTo>
                    <a:lnTo>
                      <a:pt x="20636" y="6253"/>
                    </a:lnTo>
                    <a:lnTo>
                      <a:pt x="19673" y="4359"/>
                    </a:lnTo>
                    <a:lnTo>
                      <a:pt x="18323" y="2844"/>
                    </a:lnTo>
                    <a:lnTo>
                      <a:pt x="17360" y="2087"/>
                    </a:lnTo>
                    <a:lnTo>
                      <a:pt x="16396" y="1515"/>
                    </a:lnTo>
                    <a:lnTo>
                      <a:pt x="15432" y="947"/>
                    </a:lnTo>
                    <a:lnTo>
                      <a:pt x="14272" y="568"/>
                    </a:lnTo>
                    <a:lnTo>
                      <a:pt x="13115" y="189"/>
                    </a:lnTo>
                    <a:lnTo>
                      <a:pt x="1176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9" name="Google Shape;3242;p47"/>
              <p:cNvSpPr/>
              <p:nvPr/>
            </p:nvSpPr>
            <p:spPr>
              <a:xfrm>
                <a:off x="2965968" y="2104858"/>
                <a:ext cx="287052" cy="279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08" y="0"/>
                    </a:moveTo>
                    <a:lnTo>
                      <a:pt x="6009" y="617"/>
                    </a:lnTo>
                    <a:lnTo>
                      <a:pt x="2411" y="3084"/>
                    </a:lnTo>
                    <a:lnTo>
                      <a:pt x="1811" y="4934"/>
                    </a:lnTo>
                    <a:lnTo>
                      <a:pt x="600" y="6797"/>
                    </a:lnTo>
                    <a:lnTo>
                      <a:pt x="0" y="8648"/>
                    </a:lnTo>
                    <a:lnTo>
                      <a:pt x="600" y="12965"/>
                    </a:lnTo>
                    <a:lnTo>
                      <a:pt x="1212" y="14815"/>
                    </a:lnTo>
                    <a:lnTo>
                      <a:pt x="1811" y="16666"/>
                    </a:lnTo>
                    <a:lnTo>
                      <a:pt x="3011" y="18516"/>
                    </a:lnTo>
                    <a:lnTo>
                      <a:pt x="4810" y="19750"/>
                    </a:lnTo>
                    <a:lnTo>
                      <a:pt x="7208" y="20983"/>
                    </a:lnTo>
                    <a:lnTo>
                      <a:pt x="9607" y="21600"/>
                    </a:lnTo>
                    <a:lnTo>
                      <a:pt x="11406" y="21600"/>
                    </a:lnTo>
                    <a:lnTo>
                      <a:pt x="13805" y="20983"/>
                    </a:lnTo>
                    <a:lnTo>
                      <a:pt x="15603" y="20366"/>
                    </a:lnTo>
                    <a:lnTo>
                      <a:pt x="17402" y="19133"/>
                    </a:lnTo>
                    <a:lnTo>
                      <a:pt x="19801" y="16666"/>
                    </a:lnTo>
                    <a:lnTo>
                      <a:pt x="21000" y="12965"/>
                    </a:lnTo>
                    <a:lnTo>
                      <a:pt x="21600" y="8648"/>
                    </a:lnTo>
                    <a:lnTo>
                      <a:pt x="21000" y="6797"/>
                    </a:lnTo>
                    <a:lnTo>
                      <a:pt x="20401" y="4934"/>
                    </a:lnTo>
                    <a:lnTo>
                      <a:pt x="19201" y="3701"/>
                    </a:lnTo>
                    <a:lnTo>
                      <a:pt x="15603" y="123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0" name="Google Shape;3243;p47"/>
              <p:cNvSpPr/>
              <p:nvPr/>
            </p:nvSpPr>
            <p:spPr>
              <a:xfrm>
                <a:off x="916935" y="1554819"/>
                <a:ext cx="255175" cy="207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817" y="831"/>
                    </a:lnTo>
                    <a:lnTo>
                      <a:pt x="8769" y="2492"/>
                    </a:lnTo>
                    <a:lnTo>
                      <a:pt x="5396" y="5815"/>
                    </a:lnTo>
                    <a:lnTo>
                      <a:pt x="2698" y="9138"/>
                    </a:lnTo>
                    <a:lnTo>
                      <a:pt x="675" y="12462"/>
                    </a:lnTo>
                    <a:lnTo>
                      <a:pt x="0" y="16615"/>
                    </a:lnTo>
                    <a:lnTo>
                      <a:pt x="0" y="19108"/>
                    </a:lnTo>
                    <a:lnTo>
                      <a:pt x="675" y="19938"/>
                    </a:lnTo>
                    <a:lnTo>
                      <a:pt x="2024" y="20769"/>
                    </a:lnTo>
                    <a:lnTo>
                      <a:pt x="4722" y="21600"/>
                    </a:lnTo>
                    <a:lnTo>
                      <a:pt x="8095" y="20769"/>
                    </a:lnTo>
                    <a:lnTo>
                      <a:pt x="12142" y="19108"/>
                    </a:lnTo>
                    <a:lnTo>
                      <a:pt x="15529" y="15785"/>
                    </a:lnTo>
                    <a:lnTo>
                      <a:pt x="18902" y="12462"/>
                    </a:lnTo>
                    <a:lnTo>
                      <a:pt x="20925" y="9138"/>
                    </a:lnTo>
                    <a:lnTo>
                      <a:pt x="21600" y="5815"/>
                    </a:lnTo>
                    <a:lnTo>
                      <a:pt x="21600" y="2492"/>
                    </a:lnTo>
                    <a:lnTo>
                      <a:pt x="18902" y="831"/>
                    </a:lnTo>
                    <a:lnTo>
                      <a:pt x="16204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1" name="Google Shape;3245;p47"/>
              <p:cNvSpPr/>
              <p:nvPr/>
            </p:nvSpPr>
            <p:spPr>
              <a:xfrm>
                <a:off x="2870340" y="1801863"/>
                <a:ext cx="263145" cy="215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67" y="0"/>
                    </a:moveTo>
                    <a:lnTo>
                      <a:pt x="12442" y="799"/>
                    </a:lnTo>
                    <a:lnTo>
                      <a:pt x="8504" y="2398"/>
                    </a:lnTo>
                    <a:lnTo>
                      <a:pt x="5233" y="4796"/>
                    </a:lnTo>
                    <a:lnTo>
                      <a:pt x="2617" y="8010"/>
                    </a:lnTo>
                    <a:lnTo>
                      <a:pt x="654" y="11208"/>
                    </a:lnTo>
                    <a:lnTo>
                      <a:pt x="0" y="15205"/>
                    </a:lnTo>
                    <a:lnTo>
                      <a:pt x="1308" y="18402"/>
                    </a:lnTo>
                    <a:lnTo>
                      <a:pt x="2617" y="20001"/>
                    </a:lnTo>
                    <a:lnTo>
                      <a:pt x="6541" y="21600"/>
                    </a:lnTo>
                    <a:lnTo>
                      <a:pt x="9171" y="20801"/>
                    </a:lnTo>
                    <a:lnTo>
                      <a:pt x="15713" y="16004"/>
                    </a:lnTo>
                    <a:lnTo>
                      <a:pt x="18329" y="12007"/>
                    </a:lnTo>
                    <a:lnTo>
                      <a:pt x="20292" y="8810"/>
                    </a:lnTo>
                    <a:lnTo>
                      <a:pt x="21600" y="5612"/>
                    </a:lnTo>
                    <a:lnTo>
                      <a:pt x="21600" y="3997"/>
                    </a:lnTo>
                    <a:lnTo>
                      <a:pt x="20946" y="2398"/>
                    </a:lnTo>
                    <a:lnTo>
                      <a:pt x="20292" y="1599"/>
                    </a:lnTo>
                    <a:lnTo>
                      <a:pt x="18983" y="799"/>
                    </a:lnTo>
                    <a:lnTo>
                      <a:pt x="1636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3247;p47"/>
              <p:cNvSpPr/>
              <p:nvPr/>
            </p:nvSpPr>
            <p:spPr>
              <a:xfrm>
                <a:off x="0" y="1012583"/>
                <a:ext cx="342834" cy="42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23" y="0"/>
                    </a:moveTo>
                    <a:lnTo>
                      <a:pt x="4519" y="407"/>
                    </a:lnTo>
                    <a:lnTo>
                      <a:pt x="3012" y="1630"/>
                    </a:lnTo>
                    <a:lnTo>
                      <a:pt x="2008" y="4074"/>
                    </a:lnTo>
                    <a:lnTo>
                      <a:pt x="1004" y="7333"/>
                    </a:lnTo>
                    <a:lnTo>
                      <a:pt x="502" y="10592"/>
                    </a:lnTo>
                    <a:lnTo>
                      <a:pt x="0" y="14267"/>
                    </a:lnTo>
                    <a:lnTo>
                      <a:pt x="0" y="17119"/>
                    </a:lnTo>
                    <a:lnTo>
                      <a:pt x="1004" y="19563"/>
                    </a:lnTo>
                    <a:lnTo>
                      <a:pt x="1004" y="20378"/>
                    </a:lnTo>
                    <a:lnTo>
                      <a:pt x="2008" y="20785"/>
                    </a:lnTo>
                    <a:lnTo>
                      <a:pt x="3515" y="21193"/>
                    </a:lnTo>
                    <a:lnTo>
                      <a:pt x="6025" y="21600"/>
                    </a:lnTo>
                    <a:lnTo>
                      <a:pt x="8546" y="21600"/>
                    </a:lnTo>
                    <a:lnTo>
                      <a:pt x="11056" y="21193"/>
                    </a:lnTo>
                    <a:lnTo>
                      <a:pt x="14069" y="20785"/>
                    </a:lnTo>
                    <a:lnTo>
                      <a:pt x="16579" y="19970"/>
                    </a:lnTo>
                    <a:lnTo>
                      <a:pt x="18588" y="18748"/>
                    </a:lnTo>
                    <a:lnTo>
                      <a:pt x="20094" y="17119"/>
                    </a:lnTo>
                    <a:lnTo>
                      <a:pt x="21098" y="15082"/>
                    </a:lnTo>
                    <a:lnTo>
                      <a:pt x="21600" y="13045"/>
                    </a:lnTo>
                    <a:lnTo>
                      <a:pt x="21098" y="11415"/>
                    </a:lnTo>
                    <a:lnTo>
                      <a:pt x="20596" y="9777"/>
                    </a:lnTo>
                    <a:lnTo>
                      <a:pt x="20094" y="8148"/>
                    </a:lnTo>
                    <a:lnTo>
                      <a:pt x="19090" y="6518"/>
                    </a:lnTo>
                    <a:lnTo>
                      <a:pt x="16077" y="4074"/>
                    </a:lnTo>
                    <a:lnTo>
                      <a:pt x="12563" y="2037"/>
                    </a:lnTo>
                    <a:lnTo>
                      <a:pt x="9550" y="407"/>
                    </a:lnTo>
                    <a:lnTo>
                      <a:pt x="652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3248;p47"/>
              <p:cNvSpPr/>
              <p:nvPr/>
            </p:nvSpPr>
            <p:spPr>
              <a:xfrm>
                <a:off x="23907" y="1052429"/>
                <a:ext cx="103598" cy="342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1" y="0"/>
                    </a:moveTo>
                    <a:lnTo>
                      <a:pt x="9969" y="1004"/>
                    </a:lnTo>
                    <a:lnTo>
                      <a:pt x="4985" y="3012"/>
                    </a:lnTo>
                    <a:lnTo>
                      <a:pt x="3323" y="6527"/>
                    </a:lnTo>
                    <a:lnTo>
                      <a:pt x="0" y="10544"/>
                    </a:lnTo>
                    <a:lnTo>
                      <a:pt x="0" y="14571"/>
                    </a:lnTo>
                    <a:lnTo>
                      <a:pt x="1662" y="18085"/>
                    </a:lnTo>
                    <a:lnTo>
                      <a:pt x="3323" y="20596"/>
                    </a:lnTo>
                    <a:lnTo>
                      <a:pt x="4985" y="21600"/>
                    </a:lnTo>
                    <a:lnTo>
                      <a:pt x="9969" y="21600"/>
                    </a:lnTo>
                    <a:lnTo>
                      <a:pt x="11631" y="20596"/>
                    </a:lnTo>
                    <a:lnTo>
                      <a:pt x="16615" y="18588"/>
                    </a:lnTo>
                    <a:lnTo>
                      <a:pt x="19938" y="15073"/>
                    </a:lnTo>
                    <a:lnTo>
                      <a:pt x="21600" y="11056"/>
                    </a:lnTo>
                    <a:lnTo>
                      <a:pt x="21600" y="7029"/>
                    </a:lnTo>
                    <a:lnTo>
                      <a:pt x="19938" y="3515"/>
                    </a:lnTo>
                    <a:lnTo>
                      <a:pt x="18277" y="1004"/>
                    </a:lnTo>
                    <a:lnTo>
                      <a:pt x="149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59" name="Google Shape;3251;p47"/>
            <p:cNvGrpSpPr/>
            <p:nvPr/>
          </p:nvGrpSpPr>
          <p:grpSpPr>
            <a:xfrm>
              <a:off x="1028096" y="-1"/>
              <a:ext cx="1651217" cy="1847207"/>
              <a:chOff x="0" y="66"/>
              <a:chExt cx="1651215" cy="1847205"/>
            </a:xfrm>
          </p:grpSpPr>
          <p:sp>
            <p:nvSpPr>
              <p:cNvPr id="725" name="Google Shape;3252;p47"/>
              <p:cNvSpPr/>
              <p:nvPr/>
            </p:nvSpPr>
            <p:spPr>
              <a:xfrm>
                <a:off x="681504" y="1513382"/>
                <a:ext cx="777723" cy="333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35" y="4140"/>
                    </a:moveTo>
                    <a:lnTo>
                      <a:pt x="0" y="15816"/>
                    </a:lnTo>
                    <a:lnTo>
                      <a:pt x="20848" y="21600"/>
                    </a:lnTo>
                    <a:lnTo>
                      <a:pt x="21600" y="0"/>
                    </a:lnTo>
                    <a:lnTo>
                      <a:pt x="16542" y="83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58" name="Google Shape;3253;p47"/>
              <p:cNvGrpSpPr/>
              <p:nvPr/>
            </p:nvGrpSpPr>
            <p:grpSpPr>
              <a:xfrm>
                <a:off x="-1" y="66"/>
                <a:ext cx="1651217" cy="1734414"/>
                <a:chOff x="0" y="0"/>
                <a:chExt cx="1651215" cy="1734413"/>
              </a:xfrm>
            </p:grpSpPr>
            <p:grpSp>
              <p:nvGrpSpPr>
                <p:cNvPr id="729" name="Google Shape;3254;p47"/>
                <p:cNvGrpSpPr/>
                <p:nvPr/>
              </p:nvGrpSpPr>
              <p:grpSpPr>
                <a:xfrm>
                  <a:off x="942335" y="1420111"/>
                  <a:ext cx="358983" cy="314303"/>
                  <a:chOff x="0" y="0"/>
                  <a:chExt cx="358981" cy="314301"/>
                </a:xfrm>
              </p:grpSpPr>
              <p:sp>
                <p:nvSpPr>
                  <p:cNvPr id="726" name="Google Shape;3255;p47"/>
                  <p:cNvSpPr/>
                  <p:nvPr/>
                </p:nvSpPr>
                <p:spPr>
                  <a:xfrm flipH="1" rot="21229570">
                    <a:off x="9014" y="110484"/>
                    <a:ext cx="340954" cy="1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562" y="0"/>
                        </a:moveTo>
                        <a:lnTo>
                          <a:pt x="982" y="1199"/>
                        </a:lnTo>
                        <a:lnTo>
                          <a:pt x="327" y="3598"/>
                        </a:lnTo>
                        <a:lnTo>
                          <a:pt x="0" y="6596"/>
                        </a:lnTo>
                        <a:lnTo>
                          <a:pt x="327" y="9607"/>
                        </a:lnTo>
                        <a:lnTo>
                          <a:pt x="982" y="12605"/>
                        </a:lnTo>
                        <a:lnTo>
                          <a:pt x="1636" y="15004"/>
                        </a:lnTo>
                        <a:lnTo>
                          <a:pt x="2945" y="16803"/>
                        </a:lnTo>
                        <a:lnTo>
                          <a:pt x="4580" y="18602"/>
                        </a:lnTo>
                        <a:lnTo>
                          <a:pt x="6543" y="20401"/>
                        </a:lnTo>
                        <a:lnTo>
                          <a:pt x="8506" y="21000"/>
                        </a:lnTo>
                        <a:lnTo>
                          <a:pt x="10803" y="21600"/>
                        </a:lnTo>
                        <a:lnTo>
                          <a:pt x="14729" y="20401"/>
                        </a:lnTo>
                        <a:lnTo>
                          <a:pt x="16692" y="19201"/>
                        </a:lnTo>
                        <a:lnTo>
                          <a:pt x="18328" y="17402"/>
                        </a:lnTo>
                        <a:lnTo>
                          <a:pt x="19637" y="15603"/>
                        </a:lnTo>
                        <a:lnTo>
                          <a:pt x="20618" y="13205"/>
                        </a:lnTo>
                        <a:lnTo>
                          <a:pt x="21273" y="10207"/>
                        </a:lnTo>
                        <a:lnTo>
                          <a:pt x="21600" y="7196"/>
                        </a:lnTo>
                        <a:lnTo>
                          <a:pt x="21600" y="4797"/>
                        </a:lnTo>
                        <a:lnTo>
                          <a:pt x="21273" y="2998"/>
                        </a:lnTo>
                        <a:lnTo>
                          <a:pt x="16038" y="1199"/>
                        </a:lnTo>
                        <a:lnTo>
                          <a:pt x="10803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7" name="Google Shape;3257;p47"/>
                  <p:cNvSpPr/>
                  <p:nvPr/>
                </p:nvSpPr>
                <p:spPr>
                  <a:xfrm flipH="1" rot="21229570">
                    <a:off x="69427" y="8953"/>
                    <a:ext cx="175697" cy="170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444" y="0"/>
                        </a:moveTo>
                        <a:lnTo>
                          <a:pt x="0" y="20291"/>
                        </a:lnTo>
                        <a:lnTo>
                          <a:pt x="19060" y="21600"/>
                        </a:lnTo>
                        <a:lnTo>
                          <a:pt x="21600" y="2618"/>
                        </a:lnTo>
                        <a:lnTo>
                          <a:pt x="4444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8" name="Google Shape;3259;p47"/>
                  <p:cNvSpPr/>
                  <p:nvPr/>
                </p:nvSpPr>
                <p:spPr>
                  <a:xfrm flipH="1" rot="21229570">
                    <a:off x="84724" y="101085"/>
                    <a:ext cx="165366" cy="774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24" y="0"/>
                        </a:moveTo>
                        <a:lnTo>
                          <a:pt x="0" y="18720"/>
                        </a:lnTo>
                        <a:lnTo>
                          <a:pt x="20251" y="21600"/>
                        </a:lnTo>
                        <a:lnTo>
                          <a:pt x="21600" y="2880"/>
                        </a:lnTo>
                        <a:lnTo>
                          <a:pt x="15529" y="2880"/>
                        </a:lnTo>
                        <a:lnTo>
                          <a:pt x="8783" y="1440"/>
                        </a:lnTo>
                        <a:lnTo>
                          <a:pt x="202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757" name="Google Shape;3261;p47"/>
                <p:cNvGrpSpPr/>
                <p:nvPr/>
              </p:nvGrpSpPr>
              <p:grpSpPr>
                <a:xfrm>
                  <a:off x="-1" y="-1"/>
                  <a:ext cx="1651217" cy="1587554"/>
                  <a:chOff x="0" y="66"/>
                  <a:chExt cx="1651215" cy="1587552"/>
                </a:xfrm>
              </p:grpSpPr>
              <p:sp>
                <p:nvSpPr>
                  <p:cNvPr id="730" name="Google Shape;3262;p47"/>
                  <p:cNvSpPr/>
                  <p:nvPr/>
                </p:nvSpPr>
                <p:spPr>
                  <a:xfrm>
                    <a:off x="-1" y="938593"/>
                    <a:ext cx="1298119" cy="6490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20911" y="635"/>
                        </a:lnTo>
                        <a:lnTo>
                          <a:pt x="19111" y="2330"/>
                        </a:lnTo>
                        <a:lnTo>
                          <a:pt x="17894" y="3283"/>
                        </a:lnTo>
                        <a:lnTo>
                          <a:pt x="16570" y="4341"/>
                        </a:lnTo>
                        <a:lnTo>
                          <a:pt x="15140" y="5402"/>
                        </a:lnTo>
                        <a:lnTo>
                          <a:pt x="13606" y="6248"/>
                        </a:lnTo>
                        <a:lnTo>
                          <a:pt x="12123" y="6989"/>
                        </a:lnTo>
                        <a:lnTo>
                          <a:pt x="11383" y="7201"/>
                        </a:lnTo>
                        <a:lnTo>
                          <a:pt x="10641" y="7412"/>
                        </a:lnTo>
                        <a:lnTo>
                          <a:pt x="9265" y="7624"/>
                        </a:lnTo>
                        <a:lnTo>
                          <a:pt x="8576" y="7518"/>
                        </a:lnTo>
                        <a:lnTo>
                          <a:pt x="7412" y="7095"/>
                        </a:lnTo>
                        <a:lnTo>
                          <a:pt x="6883" y="6672"/>
                        </a:lnTo>
                        <a:lnTo>
                          <a:pt x="6459" y="6142"/>
                        </a:lnTo>
                        <a:lnTo>
                          <a:pt x="6035" y="5402"/>
                        </a:lnTo>
                        <a:lnTo>
                          <a:pt x="5718" y="4553"/>
                        </a:lnTo>
                        <a:lnTo>
                          <a:pt x="5453" y="3600"/>
                        </a:lnTo>
                        <a:lnTo>
                          <a:pt x="5242" y="2436"/>
                        </a:lnTo>
                        <a:lnTo>
                          <a:pt x="5136" y="1060"/>
                        </a:lnTo>
                        <a:lnTo>
                          <a:pt x="4765" y="1590"/>
                        </a:lnTo>
                        <a:lnTo>
                          <a:pt x="3759" y="2860"/>
                        </a:lnTo>
                        <a:lnTo>
                          <a:pt x="3124" y="3706"/>
                        </a:lnTo>
                        <a:lnTo>
                          <a:pt x="2488" y="4870"/>
                        </a:lnTo>
                        <a:lnTo>
                          <a:pt x="1853" y="6037"/>
                        </a:lnTo>
                        <a:lnTo>
                          <a:pt x="1218" y="7307"/>
                        </a:lnTo>
                        <a:lnTo>
                          <a:pt x="689" y="8788"/>
                        </a:lnTo>
                        <a:lnTo>
                          <a:pt x="476" y="9425"/>
                        </a:lnTo>
                        <a:lnTo>
                          <a:pt x="317" y="10272"/>
                        </a:lnTo>
                        <a:lnTo>
                          <a:pt x="159" y="11013"/>
                        </a:lnTo>
                        <a:lnTo>
                          <a:pt x="53" y="11754"/>
                        </a:lnTo>
                        <a:lnTo>
                          <a:pt x="0" y="12600"/>
                        </a:lnTo>
                        <a:lnTo>
                          <a:pt x="0" y="13343"/>
                        </a:lnTo>
                        <a:lnTo>
                          <a:pt x="53" y="14190"/>
                        </a:lnTo>
                        <a:lnTo>
                          <a:pt x="159" y="14931"/>
                        </a:lnTo>
                        <a:lnTo>
                          <a:pt x="370" y="15777"/>
                        </a:lnTo>
                        <a:lnTo>
                          <a:pt x="636" y="16624"/>
                        </a:lnTo>
                        <a:lnTo>
                          <a:pt x="954" y="17365"/>
                        </a:lnTo>
                        <a:lnTo>
                          <a:pt x="1377" y="18213"/>
                        </a:lnTo>
                        <a:lnTo>
                          <a:pt x="1906" y="18954"/>
                        </a:lnTo>
                        <a:lnTo>
                          <a:pt x="2488" y="19801"/>
                        </a:lnTo>
                        <a:lnTo>
                          <a:pt x="3230" y="20542"/>
                        </a:lnTo>
                        <a:lnTo>
                          <a:pt x="3971" y="21071"/>
                        </a:lnTo>
                        <a:lnTo>
                          <a:pt x="4765" y="21388"/>
                        </a:lnTo>
                        <a:lnTo>
                          <a:pt x="5559" y="21600"/>
                        </a:lnTo>
                        <a:lnTo>
                          <a:pt x="6353" y="21600"/>
                        </a:lnTo>
                        <a:lnTo>
                          <a:pt x="7147" y="21388"/>
                        </a:lnTo>
                        <a:lnTo>
                          <a:pt x="7994" y="21071"/>
                        </a:lnTo>
                        <a:lnTo>
                          <a:pt x="8788" y="20648"/>
                        </a:lnTo>
                        <a:lnTo>
                          <a:pt x="9582" y="20013"/>
                        </a:lnTo>
                        <a:lnTo>
                          <a:pt x="10429" y="19378"/>
                        </a:lnTo>
                        <a:lnTo>
                          <a:pt x="11224" y="18531"/>
                        </a:lnTo>
                        <a:lnTo>
                          <a:pt x="12018" y="17684"/>
                        </a:lnTo>
                        <a:lnTo>
                          <a:pt x="12758" y="16624"/>
                        </a:lnTo>
                        <a:lnTo>
                          <a:pt x="13553" y="15671"/>
                        </a:lnTo>
                        <a:lnTo>
                          <a:pt x="14982" y="13449"/>
                        </a:lnTo>
                        <a:lnTo>
                          <a:pt x="16358" y="11119"/>
                        </a:lnTo>
                        <a:lnTo>
                          <a:pt x="17629" y="8682"/>
                        </a:lnTo>
                        <a:lnTo>
                          <a:pt x="19747" y="4447"/>
                        </a:lnTo>
                        <a:lnTo>
                          <a:pt x="21123" y="1272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1" name="Google Shape;3264;p47"/>
                  <p:cNvSpPr/>
                  <p:nvPr/>
                </p:nvSpPr>
                <p:spPr>
                  <a:xfrm>
                    <a:off x="1301297" y="789072"/>
                    <a:ext cx="349919" cy="3817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15" y="0"/>
                        </a:moveTo>
                        <a:lnTo>
                          <a:pt x="8837" y="180"/>
                        </a:lnTo>
                        <a:lnTo>
                          <a:pt x="7856" y="360"/>
                        </a:lnTo>
                        <a:lnTo>
                          <a:pt x="6870" y="720"/>
                        </a:lnTo>
                        <a:lnTo>
                          <a:pt x="4907" y="1619"/>
                        </a:lnTo>
                        <a:lnTo>
                          <a:pt x="3337" y="2882"/>
                        </a:lnTo>
                        <a:lnTo>
                          <a:pt x="1963" y="4321"/>
                        </a:lnTo>
                        <a:lnTo>
                          <a:pt x="785" y="6121"/>
                        </a:lnTo>
                        <a:lnTo>
                          <a:pt x="196" y="8100"/>
                        </a:lnTo>
                        <a:lnTo>
                          <a:pt x="0" y="10262"/>
                        </a:lnTo>
                        <a:lnTo>
                          <a:pt x="196" y="12421"/>
                        </a:lnTo>
                        <a:lnTo>
                          <a:pt x="785" y="14400"/>
                        </a:lnTo>
                        <a:lnTo>
                          <a:pt x="1767" y="16379"/>
                        </a:lnTo>
                        <a:lnTo>
                          <a:pt x="2944" y="18002"/>
                        </a:lnTo>
                        <a:lnTo>
                          <a:pt x="4515" y="19441"/>
                        </a:lnTo>
                        <a:lnTo>
                          <a:pt x="6281" y="20521"/>
                        </a:lnTo>
                        <a:lnTo>
                          <a:pt x="8445" y="21240"/>
                        </a:lnTo>
                        <a:lnTo>
                          <a:pt x="10407" y="21600"/>
                        </a:lnTo>
                        <a:lnTo>
                          <a:pt x="11585" y="21600"/>
                        </a:lnTo>
                        <a:lnTo>
                          <a:pt x="12567" y="21420"/>
                        </a:lnTo>
                        <a:lnTo>
                          <a:pt x="13744" y="21240"/>
                        </a:lnTo>
                        <a:lnTo>
                          <a:pt x="14726" y="20880"/>
                        </a:lnTo>
                        <a:lnTo>
                          <a:pt x="16693" y="19981"/>
                        </a:lnTo>
                        <a:lnTo>
                          <a:pt x="18263" y="18721"/>
                        </a:lnTo>
                        <a:lnTo>
                          <a:pt x="19637" y="17282"/>
                        </a:lnTo>
                        <a:lnTo>
                          <a:pt x="20619" y="15479"/>
                        </a:lnTo>
                        <a:lnTo>
                          <a:pt x="21404" y="13500"/>
                        </a:lnTo>
                        <a:lnTo>
                          <a:pt x="21600" y="11342"/>
                        </a:lnTo>
                        <a:lnTo>
                          <a:pt x="21404" y="9179"/>
                        </a:lnTo>
                        <a:lnTo>
                          <a:pt x="20815" y="7020"/>
                        </a:lnTo>
                        <a:lnTo>
                          <a:pt x="19833" y="5221"/>
                        </a:lnTo>
                        <a:lnTo>
                          <a:pt x="18656" y="3422"/>
                        </a:lnTo>
                        <a:lnTo>
                          <a:pt x="17085" y="2159"/>
                        </a:lnTo>
                        <a:lnTo>
                          <a:pt x="15118" y="1079"/>
                        </a:lnTo>
                        <a:lnTo>
                          <a:pt x="13155" y="360"/>
                        </a:lnTo>
                        <a:lnTo>
                          <a:pt x="10996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2" name="Google Shape;3266;p47"/>
                  <p:cNvSpPr/>
                  <p:nvPr/>
                </p:nvSpPr>
                <p:spPr>
                  <a:xfrm>
                    <a:off x="1514414" y="871815"/>
                    <a:ext cx="92284" cy="2131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954" y="0"/>
                        </a:moveTo>
                        <a:lnTo>
                          <a:pt x="3721" y="3867"/>
                        </a:lnTo>
                        <a:lnTo>
                          <a:pt x="2233" y="5479"/>
                        </a:lnTo>
                        <a:lnTo>
                          <a:pt x="744" y="6768"/>
                        </a:lnTo>
                        <a:lnTo>
                          <a:pt x="0" y="6768"/>
                        </a:lnTo>
                        <a:lnTo>
                          <a:pt x="2233" y="11609"/>
                        </a:lnTo>
                        <a:lnTo>
                          <a:pt x="2977" y="16766"/>
                        </a:lnTo>
                        <a:lnTo>
                          <a:pt x="2977" y="21600"/>
                        </a:lnTo>
                        <a:lnTo>
                          <a:pt x="7443" y="20955"/>
                        </a:lnTo>
                        <a:lnTo>
                          <a:pt x="11924" y="19989"/>
                        </a:lnTo>
                        <a:lnTo>
                          <a:pt x="14901" y="18699"/>
                        </a:lnTo>
                        <a:lnTo>
                          <a:pt x="17879" y="17088"/>
                        </a:lnTo>
                        <a:lnTo>
                          <a:pt x="20111" y="15154"/>
                        </a:lnTo>
                        <a:lnTo>
                          <a:pt x="20856" y="13221"/>
                        </a:lnTo>
                        <a:lnTo>
                          <a:pt x="21600" y="10965"/>
                        </a:lnTo>
                        <a:lnTo>
                          <a:pt x="21600" y="8702"/>
                        </a:lnTo>
                        <a:lnTo>
                          <a:pt x="20856" y="7413"/>
                        </a:lnTo>
                        <a:lnTo>
                          <a:pt x="19367" y="5801"/>
                        </a:lnTo>
                        <a:lnTo>
                          <a:pt x="15646" y="3223"/>
                        </a:lnTo>
                        <a:lnTo>
                          <a:pt x="11180" y="1289"/>
                        </a:lnTo>
                        <a:lnTo>
                          <a:pt x="595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3" name="Google Shape;3268;p47"/>
                  <p:cNvSpPr/>
                  <p:nvPr/>
                </p:nvSpPr>
                <p:spPr>
                  <a:xfrm>
                    <a:off x="381783" y="470952"/>
                    <a:ext cx="1148532" cy="109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7" y="0"/>
                        </a:moveTo>
                        <a:lnTo>
                          <a:pt x="11070" y="126"/>
                        </a:lnTo>
                        <a:lnTo>
                          <a:pt x="6582" y="1196"/>
                        </a:lnTo>
                        <a:lnTo>
                          <a:pt x="5506" y="1322"/>
                        </a:lnTo>
                        <a:lnTo>
                          <a:pt x="4547" y="1574"/>
                        </a:lnTo>
                        <a:lnTo>
                          <a:pt x="3710" y="1951"/>
                        </a:lnTo>
                        <a:lnTo>
                          <a:pt x="2993" y="2393"/>
                        </a:lnTo>
                        <a:lnTo>
                          <a:pt x="2334" y="2897"/>
                        </a:lnTo>
                        <a:lnTo>
                          <a:pt x="1736" y="3526"/>
                        </a:lnTo>
                        <a:lnTo>
                          <a:pt x="1257" y="4219"/>
                        </a:lnTo>
                        <a:lnTo>
                          <a:pt x="898" y="4975"/>
                        </a:lnTo>
                        <a:lnTo>
                          <a:pt x="538" y="5793"/>
                        </a:lnTo>
                        <a:lnTo>
                          <a:pt x="299" y="6675"/>
                        </a:lnTo>
                        <a:lnTo>
                          <a:pt x="120" y="7557"/>
                        </a:lnTo>
                        <a:lnTo>
                          <a:pt x="0" y="8501"/>
                        </a:lnTo>
                        <a:lnTo>
                          <a:pt x="0" y="10391"/>
                        </a:lnTo>
                        <a:lnTo>
                          <a:pt x="60" y="11335"/>
                        </a:lnTo>
                        <a:lnTo>
                          <a:pt x="179" y="12280"/>
                        </a:lnTo>
                        <a:lnTo>
                          <a:pt x="419" y="13791"/>
                        </a:lnTo>
                        <a:lnTo>
                          <a:pt x="359" y="14295"/>
                        </a:lnTo>
                        <a:lnTo>
                          <a:pt x="359" y="15240"/>
                        </a:lnTo>
                        <a:lnTo>
                          <a:pt x="419" y="15744"/>
                        </a:lnTo>
                        <a:lnTo>
                          <a:pt x="478" y="16184"/>
                        </a:lnTo>
                        <a:lnTo>
                          <a:pt x="659" y="16625"/>
                        </a:lnTo>
                        <a:lnTo>
                          <a:pt x="958" y="17444"/>
                        </a:lnTo>
                        <a:lnTo>
                          <a:pt x="1437" y="18137"/>
                        </a:lnTo>
                        <a:lnTo>
                          <a:pt x="1975" y="18829"/>
                        </a:lnTo>
                        <a:lnTo>
                          <a:pt x="2633" y="19459"/>
                        </a:lnTo>
                        <a:lnTo>
                          <a:pt x="3351" y="19963"/>
                        </a:lnTo>
                        <a:lnTo>
                          <a:pt x="4129" y="20467"/>
                        </a:lnTo>
                        <a:lnTo>
                          <a:pt x="4966" y="20845"/>
                        </a:lnTo>
                        <a:lnTo>
                          <a:pt x="5864" y="21159"/>
                        </a:lnTo>
                        <a:lnTo>
                          <a:pt x="6761" y="21348"/>
                        </a:lnTo>
                        <a:lnTo>
                          <a:pt x="7720" y="21537"/>
                        </a:lnTo>
                        <a:lnTo>
                          <a:pt x="8617" y="21600"/>
                        </a:lnTo>
                        <a:lnTo>
                          <a:pt x="9573" y="21537"/>
                        </a:lnTo>
                        <a:lnTo>
                          <a:pt x="10472" y="21474"/>
                        </a:lnTo>
                        <a:lnTo>
                          <a:pt x="14181" y="20845"/>
                        </a:lnTo>
                        <a:lnTo>
                          <a:pt x="15079" y="20593"/>
                        </a:lnTo>
                        <a:lnTo>
                          <a:pt x="15916" y="20341"/>
                        </a:lnTo>
                        <a:lnTo>
                          <a:pt x="16694" y="19963"/>
                        </a:lnTo>
                        <a:lnTo>
                          <a:pt x="17472" y="19522"/>
                        </a:lnTo>
                        <a:lnTo>
                          <a:pt x="18190" y="19018"/>
                        </a:lnTo>
                        <a:lnTo>
                          <a:pt x="18788" y="18452"/>
                        </a:lnTo>
                        <a:lnTo>
                          <a:pt x="19386" y="17822"/>
                        </a:lnTo>
                        <a:lnTo>
                          <a:pt x="19926" y="17128"/>
                        </a:lnTo>
                        <a:lnTo>
                          <a:pt x="20404" y="16373"/>
                        </a:lnTo>
                        <a:lnTo>
                          <a:pt x="20763" y="15555"/>
                        </a:lnTo>
                        <a:lnTo>
                          <a:pt x="21062" y="14737"/>
                        </a:lnTo>
                        <a:lnTo>
                          <a:pt x="21301" y="13917"/>
                        </a:lnTo>
                        <a:lnTo>
                          <a:pt x="21480" y="12973"/>
                        </a:lnTo>
                        <a:lnTo>
                          <a:pt x="21600" y="12090"/>
                        </a:lnTo>
                        <a:lnTo>
                          <a:pt x="21480" y="10202"/>
                        </a:lnTo>
                        <a:lnTo>
                          <a:pt x="21241" y="8690"/>
                        </a:lnTo>
                        <a:lnTo>
                          <a:pt x="21062" y="7746"/>
                        </a:lnTo>
                        <a:lnTo>
                          <a:pt x="20763" y="6863"/>
                        </a:lnTo>
                        <a:lnTo>
                          <a:pt x="20404" y="5982"/>
                        </a:lnTo>
                        <a:lnTo>
                          <a:pt x="19985" y="5101"/>
                        </a:lnTo>
                        <a:lnTo>
                          <a:pt x="19506" y="4344"/>
                        </a:lnTo>
                        <a:lnTo>
                          <a:pt x="18967" y="3589"/>
                        </a:lnTo>
                        <a:lnTo>
                          <a:pt x="18310" y="2834"/>
                        </a:lnTo>
                        <a:lnTo>
                          <a:pt x="17652" y="2204"/>
                        </a:lnTo>
                        <a:lnTo>
                          <a:pt x="16933" y="1637"/>
                        </a:lnTo>
                        <a:lnTo>
                          <a:pt x="16215" y="1133"/>
                        </a:lnTo>
                        <a:lnTo>
                          <a:pt x="15438" y="755"/>
                        </a:lnTo>
                        <a:lnTo>
                          <a:pt x="14599" y="378"/>
                        </a:lnTo>
                        <a:lnTo>
                          <a:pt x="13762" y="189"/>
                        </a:lnTo>
                        <a:lnTo>
                          <a:pt x="12865" y="63"/>
                        </a:lnTo>
                        <a:lnTo>
                          <a:pt x="11967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4" name="Google Shape;3270;p47"/>
                  <p:cNvSpPr/>
                  <p:nvPr/>
                </p:nvSpPr>
                <p:spPr>
                  <a:xfrm>
                    <a:off x="836770" y="1104078"/>
                    <a:ext cx="302222" cy="1654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418" y="0"/>
                        </a:moveTo>
                        <a:lnTo>
                          <a:pt x="17055" y="415"/>
                        </a:lnTo>
                        <a:lnTo>
                          <a:pt x="15691" y="1661"/>
                        </a:lnTo>
                        <a:lnTo>
                          <a:pt x="14550" y="2907"/>
                        </a:lnTo>
                        <a:lnTo>
                          <a:pt x="12277" y="5398"/>
                        </a:lnTo>
                        <a:lnTo>
                          <a:pt x="11141" y="6228"/>
                        </a:lnTo>
                        <a:lnTo>
                          <a:pt x="10232" y="6228"/>
                        </a:lnTo>
                        <a:lnTo>
                          <a:pt x="7732" y="4983"/>
                        </a:lnTo>
                        <a:lnTo>
                          <a:pt x="4773" y="3322"/>
                        </a:lnTo>
                        <a:lnTo>
                          <a:pt x="3182" y="2907"/>
                        </a:lnTo>
                        <a:lnTo>
                          <a:pt x="2045" y="2907"/>
                        </a:lnTo>
                        <a:lnTo>
                          <a:pt x="909" y="3322"/>
                        </a:lnTo>
                        <a:lnTo>
                          <a:pt x="455" y="4152"/>
                        </a:lnTo>
                        <a:lnTo>
                          <a:pt x="227" y="4983"/>
                        </a:lnTo>
                        <a:lnTo>
                          <a:pt x="0" y="7474"/>
                        </a:lnTo>
                        <a:lnTo>
                          <a:pt x="227" y="9965"/>
                        </a:lnTo>
                        <a:lnTo>
                          <a:pt x="909" y="12872"/>
                        </a:lnTo>
                        <a:lnTo>
                          <a:pt x="2273" y="16202"/>
                        </a:lnTo>
                        <a:lnTo>
                          <a:pt x="4091" y="18693"/>
                        </a:lnTo>
                        <a:lnTo>
                          <a:pt x="5000" y="19524"/>
                        </a:lnTo>
                        <a:lnTo>
                          <a:pt x="6368" y="20354"/>
                        </a:lnTo>
                        <a:lnTo>
                          <a:pt x="7505" y="21185"/>
                        </a:lnTo>
                        <a:lnTo>
                          <a:pt x="9095" y="21600"/>
                        </a:lnTo>
                        <a:lnTo>
                          <a:pt x="12277" y="21600"/>
                        </a:lnTo>
                        <a:lnTo>
                          <a:pt x="14095" y="20770"/>
                        </a:lnTo>
                        <a:lnTo>
                          <a:pt x="15464" y="19939"/>
                        </a:lnTo>
                        <a:lnTo>
                          <a:pt x="16827" y="18693"/>
                        </a:lnTo>
                        <a:lnTo>
                          <a:pt x="17964" y="17448"/>
                        </a:lnTo>
                        <a:lnTo>
                          <a:pt x="19100" y="15787"/>
                        </a:lnTo>
                        <a:lnTo>
                          <a:pt x="19782" y="14126"/>
                        </a:lnTo>
                        <a:lnTo>
                          <a:pt x="20464" y="12041"/>
                        </a:lnTo>
                        <a:lnTo>
                          <a:pt x="20918" y="10380"/>
                        </a:lnTo>
                        <a:lnTo>
                          <a:pt x="21373" y="8304"/>
                        </a:lnTo>
                        <a:lnTo>
                          <a:pt x="21600" y="6643"/>
                        </a:lnTo>
                        <a:lnTo>
                          <a:pt x="21600" y="3322"/>
                        </a:lnTo>
                        <a:lnTo>
                          <a:pt x="21373" y="2076"/>
                        </a:lnTo>
                        <a:lnTo>
                          <a:pt x="20464" y="415"/>
                        </a:lnTo>
                        <a:lnTo>
                          <a:pt x="19782" y="0"/>
                        </a:lnTo>
                        <a:close/>
                      </a:path>
                    </a:pathLst>
                  </a:custGeom>
                  <a:solidFill>
                    <a:srgbClr val="FFFDF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5" name="Google Shape;3271;p47"/>
                  <p:cNvSpPr/>
                  <p:nvPr/>
                </p:nvSpPr>
                <p:spPr>
                  <a:xfrm>
                    <a:off x="1072213" y="868635"/>
                    <a:ext cx="174961" cy="1399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45" y="0"/>
                        </a:moveTo>
                        <a:lnTo>
                          <a:pt x="17674" y="491"/>
                        </a:lnTo>
                        <a:lnTo>
                          <a:pt x="15711" y="1472"/>
                        </a:lnTo>
                        <a:lnTo>
                          <a:pt x="11777" y="4416"/>
                        </a:lnTo>
                        <a:lnTo>
                          <a:pt x="7852" y="8342"/>
                        </a:lnTo>
                        <a:lnTo>
                          <a:pt x="3926" y="12758"/>
                        </a:lnTo>
                        <a:lnTo>
                          <a:pt x="1178" y="16693"/>
                        </a:lnTo>
                        <a:lnTo>
                          <a:pt x="393" y="18656"/>
                        </a:lnTo>
                        <a:lnTo>
                          <a:pt x="0" y="20128"/>
                        </a:lnTo>
                        <a:lnTo>
                          <a:pt x="0" y="21109"/>
                        </a:lnTo>
                        <a:lnTo>
                          <a:pt x="785" y="21600"/>
                        </a:lnTo>
                        <a:lnTo>
                          <a:pt x="2748" y="21600"/>
                        </a:lnTo>
                        <a:lnTo>
                          <a:pt x="5496" y="19637"/>
                        </a:lnTo>
                        <a:lnTo>
                          <a:pt x="9422" y="17184"/>
                        </a:lnTo>
                        <a:lnTo>
                          <a:pt x="13356" y="13739"/>
                        </a:lnTo>
                        <a:lnTo>
                          <a:pt x="16889" y="10304"/>
                        </a:lnTo>
                        <a:lnTo>
                          <a:pt x="20030" y="6379"/>
                        </a:lnTo>
                        <a:lnTo>
                          <a:pt x="20815" y="4907"/>
                        </a:lnTo>
                        <a:lnTo>
                          <a:pt x="21207" y="2944"/>
                        </a:lnTo>
                        <a:lnTo>
                          <a:pt x="21600" y="1472"/>
                        </a:lnTo>
                        <a:lnTo>
                          <a:pt x="20815" y="491"/>
                        </a:lnTo>
                        <a:lnTo>
                          <a:pt x="20030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6" name="Google Shape;3272;p47"/>
                  <p:cNvSpPr/>
                  <p:nvPr/>
                </p:nvSpPr>
                <p:spPr>
                  <a:xfrm>
                    <a:off x="591787" y="973637"/>
                    <a:ext cx="241804" cy="826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556" y="0"/>
                        </a:moveTo>
                        <a:lnTo>
                          <a:pt x="1420" y="831"/>
                        </a:lnTo>
                        <a:lnTo>
                          <a:pt x="568" y="1662"/>
                        </a:lnTo>
                        <a:lnTo>
                          <a:pt x="0" y="3323"/>
                        </a:lnTo>
                        <a:lnTo>
                          <a:pt x="284" y="6646"/>
                        </a:lnTo>
                        <a:lnTo>
                          <a:pt x="568" y="9138"/>
                        </a:lnTo>
                        <a:lnTo>
                          <a:pt x="1420" y="10800"/>
                        </a:lnTo>
                        <a:lnTo>
                          <a:pt x="2556" y="13292"/>
                        </a:lnTo>
                        <a:lnTo>
                          <a:pt x="5681" y="16615"/>
                        </a:lnTo>
                        <a:lnTo>
                          <a:pt x="9664" y="19108"/>
                        </a:lnTo>
                        <a:lnTo>
                          <a:pt x="13356" y="20769"/>
                        </a:lnTo>
                        <a:lnTo>
                          <a:pt x="17049" y="21600"/>
                        </a:lnTo>
                        <a:lnTo>
                          <a:pt x="19896" y="21600"/>
                        </a:lnTo>
                        <a:lnTo>
                          <a:pt x="20748" y="20769"/>
                        </a:lnTo>
                        <a:lnTo>
                          <a:pt x="21316" y="19938"/>
                        </a:lnTo>
                        <a:lnTo>
                          <a:pt x="21600" y="18277"/>
                        </a:lnTo>
                        <a:lnTo>
                          <a:pt x="21316" y="15785"/>
                        </a:lnTo>
                        <a:lnTo>
                          <a:pt x="20748" y="14123"/>
                        </a:lnTo>
                        <a:lnTo>
                          <a:pt x="19612" y="11631"/>
                        </a:lnTo>
                        <a:lnTo>
                          <a:pt x="16481" y="7477"/>
                        </a:lnTo>
                        <a:lnTo>
                          <a:pt x="12220" y="4154"/>
                        </a:lnTo>
                        <a:lnTo>
                          <a:pt x="8244" y="1662"/>
                        </a:lnTo>
                        <a:lnTo>
                          <a:pt x="426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7" name="Google Shape;3273;p47"/>
                  <p:cNvSpPr/>
                  <p:nvPr/>
                </p:nvSpPr>
                <p:spPr>
                  <a:xfrm>
                    <a:off x="203644" y="929053"/>
                    <a:ext cx="353166" cy="3817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950" y="0"/>
                        </a:moveTo>
                        <a:lnTo>
                          <a:pt x="7783" y="360"/>
                        </a:lnTo>
                        <a:lnTo>
                          <a:pt x="6811" y="540"/>
                        </a:lnTo>
                        <a:lnTo>
                          <a:pt x="4862" y="1439"/>
                        </a:lnTo>
                        <a:lnTo>
                          <a:pt x="3306" y="2702"/>
                        </a:lnTo>
                        <a:lnTo>
                          <a:pt x="1945" y="4321"/>
                        </a:lnTo>
                        <a:lnTo>
                          <a:pt x="972" y="6121"/>
                        </a:lnTo>
                        <a:lnTo>
                          <a:pt x="389" y="8100"/>
                        </a:lnTo>
                        <a:lnTo>
                          <a:pt x="0" y="10082"/>
                        </a:lnTo>
                        <a:lnTo>
                          <a:pt x="194" y="12421"/>
                        </a:lnTo>
                        <a:lnTo>
                          <a:pt x="778" y="14400"/>
                        </a:lnTo>
                        <a:lnTo>
                          <a:pt x="1750" y="16383"/>
                        </a:lnTo>
                        <a:lnTo>
                          <a:pt x="3112" y="18002"/>
                        </a:lnTo>
                        <a:lnTo>
                          <a:pt x="4668" y="19441"/>
                        </a:lnTo>
                        <a:lnTo>
                          <a:pt x="6422" y="20521"/>
                        </a:lnTo>
                        <a:lnTo>
                          <a:pt x="8367" y="21240"/>
                        </a:lnTo>
                        <a:lnTo>
                          <a:pt x="10506" y="21600"/>
                        </a:lnTo>
                        <a:lnTo>
                          <a:pt x="11479" y="21600"/>
                        </a:lnTo>
                        <a:lnTo>
                          <a:pt x="12646" y="21420"/>
                        </a:lnTo>
                        <a:lnTo>
                          <a:pt x="13817" y="21240"/>
                        </a:lnTo>
                        <a:lnTo>
                          <a:pt x="14789" y="20880"/>
                        </a:lnTo>
                        <a:lnTo>
                          <a:pt x="16539" y="19981"/>
                        </a:lnTo>
                        <a:lnTo>
                          <a:pt x="18290" y="18721"/>
                        </a:lnTo>
                        <a:lnTo>
                          <a:pt x="19651" y="17102"/>
                        </a:lnTo>
                        <a:lnTo>
                          <a:pt x="20628" y="15479"/>
                        </a:lnTo>
                        <a:lnTo>
                          <a:pt x="21211" y="13500"/>
                        </a:lnTo>
                        <a:lnTo>
                          <a:pt x="21600" y="11342"/>
                        </a:lnTo>
                        <a:lnTo>
                          <a:pt x="21406" y="9183"/>
                        </a:lnTo>
                        <a:lnTo>
                          <a:pt x="20822" y="7020"/>
                        </a:lnTo>
                        <a:lnTo>
                          <a:pt x="19846" y="5221"/>
                        </a:lnTo>
                        <a:lnTo>
                          <a:pt x="18484" y="3422"/>
                        </a:lnTo>
                        <a:lnTo>
                          <a:pt x="16928" y="2163"/>
                        </a:lnTo>
                        <a:lnTo>
                          <a:pt x="15178" y="1079"/>
                        </a:lnTo>
                        <a:lnTo>
                          <a:pt x="13233" y="360"/>
                        </a:lnTo>
                        <a:lnTo>
                          <a:pt x="11090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8" name="Google Shape;3275;p47"/>
                  <p:cNvSpPr/>
                  <p:nvPr/>
                </p:nvSpPr>
                <p:spPr>
                  <a:xfrm>
                    <a:off x="267241" y="1005436"/>
                    <a:ext cx="206826" cy="2259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4" y="0"/>
                        </a:moveTo>
                        <a:lnTo>
                          <a:pt x="8973" y="304"/>
                        </a:lnTo>
                        <a:lnTo>
                          <a:pt x="6981" y="608"/>
                        </a:lnTo>
                        <a:lnTo>
                          <a:pt x="4988" y="1520"/>
                        </a:lnTo>
                        <a:lnTo>
                          <a:pt x="3328" y="3040"/>
                        </a:lnTo>
                        <a:lnTo>
                          <a:pt x="1999" y="4561"/>
                        </a:lnTo>
                        <a:lnTo>
                          <a:pt x="996" y="6081"/>
                        </a:lnTo>
                        <a:lnTo>
                          <a:pt x="332" y="8216"/>
                        </a:lnTo>
                        <a:lnTo>
                          <a:pt x="0" y="10344"/>
                        </a:lnTo>
                        <a:lnTo>
                          <a:pt x="332" y="12472"/>
                        </a:lnTo>
                        <a:lnTo>
                          <a:pt x="664" y="14297"/>
                        </a:lnTo>
                        <a:lnTo>
                          <a:pt x="1660" y="16121"/>
                        </a:lnTo>
                        <a:lnTo>
                          <a:pt x="2664" y="17641"/>
                        </a:lnTo>
                        <a:lnTo>
                          <a:pt x="3992" y="19161"/>
                        </a:lnTo>
                        <a:lnTo>
                          <a:pt x="5653" y="20080"/>
                        </a:lnTo>
                        <a:lnTo>
                          <a:pt x="7313" y="20992"/>
                        </a:lnTo>
                        <a:lnTo>
                          <a:pt x="9306" y="21600"/>
                        </a:lnTo>
                        <a:lnTo>
                          <a:pt x="12627" y="21600"/>
                        </a:lnTo>
                        <a:lnTo>
                          <a:pt x="14951" y="20992"/>
                        </a:lnTo>
                        <a:lnTo>
                          <a:pt x="16619" y="20080"/>
                        </a:lnTo>
                        <a:lnTo>
                          <a:pt x="18279" y="18857"/>
                        </a:lnTo>
                        <a:lnTo>
                          <a:pt x="19607" y="17337"/>
                        </a:lnTo>
                        <a:lnTo>
                          <a:pt x="20936" y="15513"/>
                        </a:lnTo>
                        <a:lnTo>
                          <a:pt x="21600" y="13688"/>
                        </a:lnTo>
                        <a:lnTo>
                          <a:pt x="21600" y="9432"/>
                        </a:lnTo>
                        <a:lnTo>
                          <a:pt x="20936" y="7297"/>
                        </a:lnTo>
                        <a:lnTo>
                          <a:pt x="20272" y="5473"/>
                        </a:lnTo>
                        <a:lnTo>
                          <a:pt x="18943" y="3953"/>
                        </a:lnTo>
                        <a:lnTo>
                          <a:pt x="16286" y="1520"/>
                        </a:lnTo>
                        <a:lnTo>
                          <a:pt x="14287" y="912"/>
                        </a:lnTo>
                        <a:lnTo>
                          <a:pt x="12627" y="30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9" name="Google Shape;3277;p47"/>
                  <p:cNvSpPr/>
                  <p:nvPr/>
                </p:nvSpPr>
                <p:spPr>
                  <a:xfrm>
                    <a:off x="92282" y="82809"/>
                    <a:ext cx="1450752" cy="10085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416" y="0"/>
                        </a:moveTo>
                        <a:lnTo>
                          <a:pt x="10753" y="68"/>
                        </a:lnTo>
                        <a:lnTo>
                          <a:pt x="10042" y="204"/>
                        </a:lnTo>
                        <a:lnTo>
                          <a:pt x="9332" y="409"/>
                        </a:lnTo>
                        <a:lnTo>
                          <a:pt x="8574" y="681"/>
                        </a:lnTo>
                        <a:lnTo>
                          <a:pt x="7768" y="1022"/>
                        </a:lnTo>
                        <a:lnTo>
                          <a:pt x="6964" y="1430"/>
                        </a:lnTo>
                        <a:lnTo>
                          <a:pt x="6016" y="1771"/>
                        </a:lnTo>
                        <a:lnTo>
                          <a:pt x="5164" y="2179"/>
                        </a:lnTo>
                        <a:lnTo>
                          <a:pt x="4405" y="2657"/>
                        </a:lnTo>
                        <a:lnTo>
                          <a:pt x="3695" y="3202"/>
                        </a:lnTo>
                        <a:lnTo>
                          <a:pt x="3079" y="3815"/>
                        </a:lnTo>
                        <a:lnTo>
                          <a:pt x="2510" y="4428"/>
                        </a:lnTo>
                        <a:lnTo>
                          <a:pt x="2037" y="5109"/>
                        </a:lnTo>
                        <a:lnTo>
                          <a:pt x="1611" y="5792"/>
                        </a:lnTo>
                        <a:lnTo>
                          <a:pt x="1232" y="6541"/>
                        </a:lnTo>
                        <a:lnTo>
                          <a:pt x="900" y="7290"/>
                        </a:lnTo>
                        <a:lnTo>
                          <a:pt x="663" y="8109"/>
                        </a:lnTo>
                        <a:lnTo>
                          <a:pt x="426" y="8858"/>
                        </a:lnTo>
                        <a:lnTo>
                          <a:pt x="142" y="10492"/>
                        </a:lnTo>
                        <a:lnTo>
                          <a:pt x="47" y="11311"/>
                        </a:lnTo>
                        <a:lnTo>
                          <a:pt x="0" y="12128"/>
                        </a:lnTo>
                        <a:lnTo>
                          <a:pt x="0" y="13764"/>
                        </a:lnTo>
                        <a:lnTo>
                          <a:pt x="142" y="15330"/>
                        </a:lnTo>
                        <a:lnTo>
                          <a:pt x="331" y="16830"/>
                        </a:lnTo>
                        <a:lnTo>
                          <a:pt x="568" y="18124"/>
                        </a:lnTo>
                        <a:lnTo>
                          <a:pt x="900" y="19351"/>
                        </a:lnTo>
                        <a:lnTo>
                          <a:pt x="1185" y="20305"/>
                        </a:lnTo>
                        <a:lnTo>
                          <a:pt x="1469" y="21122"/>
                        </a:lnTo>
                        <a:lnTo>
                          <a:pt x="1705" y="21600"/>
                        </a:lnTo>
                        <a:lnTo>
                          <a:pt x="1753" y="21054"/>
                        </a:lnTo>
                        <a:lnTo>
                          <a:pt x="1847" y="20509"/>
                        </a:lnTo>
                        <a:lnTo>
                          <a:pt x="2037" y="19896"/>
                        </a:lnTo>
                        <a:lnTo>
                          <a:pt x="2179" y="19624"/>
                        </a:lnTo>
                        <a:lnTo>
                          <a:pt x="2368" y="19283"/>
                        </a:lnTo>
                        <a:lnTo>
                          <a:pt x="2558" y="19011"/>
                        </a:lnTo>
                        <a:lnTo>
                          <a:pt x="2794" y="18737"/>
                        </a:lnTo>
                        <a:lnTo>
                          <a:pt x="3127" y="18533"/>
                        </a:lnTo>
                        <a:lnTo>
                          <a:pt x="3458" y="18328"/>
                        </a:lnTo>
                        <a:lnTo>
                          <a:pt x="3837" y="18192"/>
                        </a:lnTo>
                        <a:lnTo>
                          <a:pt x="4263" y="18124"/>
                        </a:lnTo>
                        <a:lnTo>
                          <a:pt x="4358" y="18396"/>
                        </a:lnTo>
                        <a:lnTo>
                          <a:pt x="4642" y="18874"/>
                        </a:lnTo>
                        <a:lnTo>
                          <a:pt x="4832" y="19079"/>
                        </a:lnTo>
                        <a:lnTo>
                          <a:pt x="5021" y="19283"/>
                        </a:lnTo>
                        <a:lnTo>
                          <a:pt x="5211" y="19351"/>
                        </a:lnTo>
                        <a:lnTo>
                          <a:pt x="5400" y="19351"/>
                        </a:lnTo>
                        <a:lnTo>
                          <a:pt x="5495" y="19283"/>
                        </a:lnTo>
                        <a:lnTo>
                          <a:pt x="5542" y="19147"/>
                        </a:lnTo>
                        <a:lnTo>
                          <a:pt x="5590" y="18874"/>
                        </a:lnTo>
                        <a:lnTo>
                          <a:pt x="5542" y="18464"/>
                        </a:lnTo>
                        <a:lnTo>
                          <a:pt x="5448" y="17988"/>
                        </a:lnTo>
                        <a:lnTo>
                          <a:pt x="5211" y="17170"/>
                        </a:lnTo>
                        <a:lnTo>
                          <a:pt x="5116" y="16830"/>
                        </a:lnTo>
                        <a:lnTo>
                          <a:pt x="5684" y="16149"/>
                        </a:lnTo>
                        <a:lnTo>
                          <a:pt x="7058" y="14445"/>
                        </a:lnTo>
                        <a:lnTo>
                          <a:pt x="8622" y="12400"/>
                        </a:lnTo>
                        <a:lnTo>
                          <a:pt x="9332" y="11447"/>
                        </a:lnTo>
                        <a:lnTo>
                          <a:pt x="9853" y="10628"/>
                        </a:lnTo>
                        <a:lnTo>
                          <a:pt x="10089" y="10698"/>
                        </a:lnTo>
                        <a:lnTo>
                          <a:pt x="10422" y="10766"/>
                        </a:lnTo>
                        <a:lnTo>
                          <a:pt x="11321" y="10766"/>
                        </a:lnTo>
                        <a:lnTo>
                          <a:pt x="12459" y="10698"/>
                        </a:lnTo>
                        <a:lnTo>
                          <a:pt x="13690" y="10560"/>
                        </a:lnTo>
                        <a:lnTo>
                          <a:pt x="16059" y="10152"/>
                        </a:lnTo>
                        <a:lnTo>
                          <a:pt x="17432" y="9879"/>
                        </a:lnTo>
                        <a:lnTo>
                          <a:pt x="17763" y="10152"/>
                        </a:lnTo>
                        <a:lnTo>
                          <a:pt x="18096" y="10560"/>
                        </a:lnTo>
                        <a:lnTo>
                          <a:pt x="18427" y="11038"/>
                        </a:lnTo>
                        <a:lnTo>
                          <a:pt x="19374" y="13081"/>
                        </a:lnTo>
                        <a:lnTo>
                          <a:pt x="19943" y="14581"/>
                        </a:lnTo>
                        <a:lnTo>
                          <a:pt x="20416" y="16011"/>
                        </a:lnTo>
                        <a:lnTo>
                          <a:pt x="20842" y="17239"/>
                        </a:lnTo>
                        <a:lnTo>
                          <a:pt x="21079" y="18056"/>
                        </a:lnTo>
                        <a:lnTo>
                          <a:pt x="21221" y="18328"/>
                        </a:lnTo>
                        <a:lnTo>
                          <a:pt x="21363" y="17920"/>
                        </a:lnTo>
                        <a:lnTo>
                          <a:pt x="21458" y="17375"/>
                        </a:lnTo>
                        <a:lnTo>
                          <a:pt x="21553" y="16762"/>
                        </a:lnTo>
                        <a:lnTo>
                          <a:pt x="21600" y="16081"/>
                        </a:lnTo>
                        <a:lnTo>
                          <a:pt x="21600" y="15262"/>
                        </a:lnTo>
                        <a:lnTo>
                          <a:pt x="21553" y="14445"/>
                        </a:lnTo>
                        <a:lnTo>
                          <a:pt x="21505" y="13560"/>
                        </a:lnTo>
                        <a:lnTo>
                          <a:pt x="21363" y="12605"/>
                        </a:lnTo>
                        <a:lnTo>
                          <a:pt x="21221" y="11651"/>
                        </a:lnTo>
                        <a:lnTo>
                          <a:pt x="21032" y="10698"/>
                        </a:lnTo>
                        <a:lnTo>
                          <a:pt x="20842" y="9743"/>
                        </a:lnTo>
                        <a:lnTo>
                          <a:pt x="20558" y="8790"/>
                        </a:lnTo>
                        <a:lnTo>
                          <a:pt x="20274" y="7835"/>
                        </a:lnTo>
                        <a:lnTo>
                          <a:pt x="19943" y="6949"/>
                        </a:lnTo>
                        <a:lnTo>
                          <a:pt x="19563" y="6132"/>
                        </a:lnTo>
                        <a:lnTo>
                          <a:pt x="19137" y="5383"/>
                        </a:lnTo>
                        <a:lnTo>
                          <a:pt x="18995" y="4973"/>
                        </a:lnTo>
                        <a:lnTo>
                          <a:pt x="18758" y="4564"/>
                        </a:lnTo>
                        <a:lnTo>
                          <a:pt x="18474" y="4088"/>
                        </a:lnTo>
                        <a:lnTo>
                          <a:pt x="18096" y="3475"/>
                        </a:lnTo>
                        <a:lnTo>
                          <a:pt x="17668" y="2862"/>
                        </a:lnTo>
                        <a:lnTo>
                          <a:pt x="17100" y="2247"/>
                        </a:lnTo>
                        <a:lnTo>
                          <a:pt x="16390" y="1634"/>
                        </a:lnTo>
                        <a:lnTo>
                          <a:pt x="15632" y="1090"/>
                        </a:lnTo>
                        <a:lnTo>
                          <a:pt x="14732" y="613"/>
                        </a:lnTo>
                        <a:lnTo>
                          <a:pt x="14259" y="409"/>
                        </a:lnTo>
                        <a:lnTo>
                          <a:pt x="13737" y="272"/>
                        </a:lnTo>
                        <a:lnTo>
                          <a:pt x="13216" y="136"/>
                        </a:lnTo>
                        <a:lnTo>
                          <a:pt x="12648" y="68"/>
                        </a:lnTo>
                        <a:lnTo>
                          <a:pt x="1203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742" name="Google Shape;3279;p47"/>
                  <p:cNvGrpSpPr/>
                  <p:nvPr/>
                </p:nvGrpSpPr>
                <p:grpSpPr>
                  <a:xfrm>
                    <a:off x="200095" y="1091359"/>
                    <a:ext cx="16638" cy="1"/>
                    <a:chOff x="0" y="0"/>
                    <a:chExt cx="16637" cy="0"/>
                  </a:xfrm>
                </p:grpSpPr>
                <p:sp>
                  <p:nvSpPr>
                    <p:cNvPr id="740" name="خط"/>
                    <p:cNvSpPr/>
                    <p:nvPr/>
                  </p:nvSpPr>
                  <p:spPr>
                    <a:xfrm flipH="1" flipV="1">
                      <a:off x="-1" y="0"/>
                      <a:ext cx="16639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741" name="خط"/>
                    <p:cNvSpPr/>
                    <p:nvPr/>
                  </p:nvSpPr>
                  <p:spPr>
                    <a:xfrm>
                      <a:off x="0" y="0"/>
                      <a:ext cx="16638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sp>
                <p:nvSpPr>
                  <p:cNvPr id="743" name="Google Shape;3280;p47"/>
                  <p:cNvSpPr/>
                  <p:nvPr/>
                </p:nvSpPr>
                <p:spPr>
                  <a:xfrm>
                    <a:off x="556809" y="1161316"/>
                    <a:ext cx="209939" cy="1622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785" y="0"/>
                        </a:moveTo>
                        <a:lnTo>
                          <a:pt x="9161" y="423"/>
                        </a:lnTo>
                        <a:lnTo>
                          <a:pt x="5235" y="2117"/>
                        </a:lnTo>
                        <a:lnTo>
                          <a:pt x="3599" y="3810"/>
                        </a:lnTo>
                        <a:lnTo>
                          <a:pt x="2290" y="5504"/>
                        </a:lnTo>
                        <a:lnTo>
                          <a:pt x="982" y="7206"/>
                        </a:lnTo>
                        <a:lnTo>
                          <a:pt x="327" y="9323"/>
                        </a:lnTo>
                        <a:lnTo>
                          <a:pt x="0" y="11439"/>
                        </a:lnTo>
                        <a:lnTo>
                          <a:pt x="327" y="13556"/>
                        </a:lnTo>
                        <a:lnTo>
                          <a:pt x="654" y="15250"/>
                        </a:lnTo>
                        <a:lnTo>
                          <a:pt x="1309" y="16943"/>
                        </a:lnTo>
                        <a:lnTo>
                          <a:pt x="3272" y="19483"/>
                        </a:lnTo>
                        <a:lnTo>
                          <a:pt x="4908" y="20330"/>
                        </a:lnTo>
                        <a:lnTo>
                          <a:pt x="6216" y="21177"/>
                        </a:lnTo>
                        <a:lnTo>
                          <a:pt x="7852" y="21600"/>
                        </a:lnTo>
                        <a:lnTo>
                          <a:pt x="9815" y="21600"/>
                        </a:lnTo>
                        <a:lnTo>
                          <a:pt x="12439" y="21177"/>
                        </a:lnTo>
                        <a:lnTo>
                          <a:pt x="16365" y="19483"/>
                        </a:lnTo>
                        <a:lnTo>
                          <a:pt x="18001" y="17790"/>
                        </a:lnTo>
                        <a:lnTo>
                          <a:pt x="20618" y="14403"/>
                        </a:lnTo>
                        <a:lnTo>
                          <a:pt x="21273" y="12286"/>
                        </a:lnTo>
                        <a:lnTo>
                          <a:pt x="21600" y="10169"/>
                        </a:lnTo>
                        <a:lnTo>
                          <a:pt x="21273" y="8053"/>
                        </a:lnTo>
                        <a:lnTo>
                          <a:pt x="20946" y="6350"/>
                        </a:lnTo>
                        <a:lnTo>
                          <a:pt x="20291" y="4657"/>
                        </a:lnTo>
                        <a:lnTo>
                          <a:pt x="18328" y="2117"/>
                        </a:lnTo>
                        <a:lnTo>
                          <a:pt x="16692" y="1270"/>
                        </a:lnTo>
                        <a:lnTo>
                          <a:pt x="15384" y="423"/>
                        </a:lnTo>
                        <a:lnTo>
                          <a:pt x="13748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4" name="Google Shape;3282;p47"/>
                  <p:cNvSpPr/>
                  <p:nvPr/>
                </p:nvSpPr>
                <p:spPr>
                  <a:xfrm>
                    <a:off x="1018089" y="652271"/>
                    <a:ext cx="206825" cy="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9306" y="0"/>
                        </a:moveTo>
                        <a:lnTo>
                          <a:pt x="8309" y="744"/>
                        </a:lnTo>
                        <a:lnTo>
                          <a:pt x="5653" y="2977"/>
                        </a:lnTo>
                        <a:lnTo>
                          <a:pt x="3660" y="5954"/>
                        </a:lnTo>
                        <a:lnTo>
                          <a:pt x="2325" y="8187"/>
                        </a:lnTo>
                        <a:lnTo>
                          <a:pt x="1328" y="11164"/>
                        </a:lnTo>
                        <a:lnTo>
                          <a:pt x="664" y="14901"/>
                        </a:lnTo>
                        <a:lnTo>
                          <a:pt x="0" y="17879"/>
                        </a:lnTo>
                        <a:lnTo>
                          <a:pt x="0" y="19367"/>
                        </a:lnTo>
                        <a:lnTo>
                          <a:pt x="996" y="21600"/>
                        </a:lnTo>
                        <a:lnTo>
                          <a:pt x="1660" y="20856"/>
                        </a:lnTo>
                        <a:lnTo>
                          <a:pt x="1993" y="20856"/>
                        </a:lnTo>
                        <a:lnTo>
                          <a:pt x="2325" y="19367"/>
                        </a:lnTo>
                        <a:lnTo>
                          <a:pt x="2996" y="16390"/>
                        </a:lnTo>
                        <a:lnTo>
                          <a:pt x="3660" y="13413"/>
                        </a:lnTo>
                        <a:lnTo>
                          <a:pt x="4324" y="11164"/>
                        </a:lnTo>
                        <a:lnTo>
                          <a:pt x="5653" y="8932"/>
                        </a:lnTo>
                        <a:lnTo>
                          <a:pt x="6649" y="7443"/>
                        </a:lnTo>
                        <a:lnTo>
                          <a:pt x="7977" y="6699"/>
                        </a:lnTo>
                        <a:lnTo>
                          <a:pt x="10634" y="5954"/>
                        </a:lnTo>
                        <a:lnTo>
                          <a:pt x="13291" y="6699"/>
                        </a:lnTo>
                        <a:lnTo>
                          <a:pt x="15954" y="8932"/>
                        </a:lnTo>
                        <a:lnTo>
                          <a:pt x="18279" y="11909"/>
                        </a:lnTo>
                        <a:lnTo>
                          <a:pt x="18943" y="14157"/>
                        </a:lnTo>
                        <a:lnTo>
                          <a:pt x="19940" y="17134"/>
                        </a:lnTo>
                        <a:lnTo>
                          <a:pt x="20604" y="17879"/>
                        </a:lnTo>
                        <a:lnTo>
                          <a:pt x="21268" y="17879"/>
                        </a:lnTo>
                        <a:lnTo>
                          <a:pt x="21600" y="16390"/>
                        </a:lnTo>
                        <a:lnTo>
                          <a:pt x="21600" y="14901"/>
                        </a:lnTo>
                        <a:lnTo>
                          <a:pt x="19940" y="9676"/>
                        </a:lnTo>
                        <a:lnTo>
                          <a:pt x="18279" y="5210"/>
                        </a:lnTo>
                        <a:lnTo>
                          <a:pt x="15954" y="2233"/>
                        </a:lnTo>
                        <a:lnTo>
                          <a:pt x="13291" y="74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5" name="Google Shape;3283;p47"/>
                  <p:cNvSpPr/>
                  <p:nvPr/>
                </p:nvSpPr>
                <p:spPr>
                  <a:xfrm>
                    <a:off x="579068" y="728654"/>
                    <a:ext cx="200399" cy="1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2" y="0"/>
                        </a:moveTo>
                        <a:lnTo>
                          <a:pt x="8911" y="1350"/>
                        </a:lnTo>
                        <a:lnTo>
                          <a:pt x="5827" y="4050"/>
                        </a:lnTo>
                        <a:lnTo>
                          <a:pt x="3427" y="8100"/>
                        </a:lnTo>
                        <a:lnTo>
                          <a:pt x="2399" y="10125"/>
                        </a:lnTo>
                        <a:lnTo>
                          <a:pt x="1371" y="12825"/>
                        </a:lnTo>
                        <a:lnTo>
                          <a:pt x="685" y="15525"/>
                        </a:lnTo>
                        <a:lnTo>
                          <a:pt x="0" y="18900"/>
                        </a:lnTo>
                        <a:lnTo>
                          <a:pt x="343" y="20250"/>
                        </a:lnTo>
                        <a:lnTo>
                          <a:pt x="1028" y="21600"/>
                        </a:lnTo>
                        <a:lnTo>
                          <a:pt x="1714" y="21600"/>
                        </a:lnTo>
                        <a:lnTo>
                          <a:pt x="2742" y="17550"/>
                        </a:lnTo>
                        <a:lnTo>
                          <a:pt x="3427" y="15525"/>
                        </a:lnTo>
                        <a:lnTo>
                          <a:pt x="5141" y="11475"/>
                        </a:lnTo>
                        <a:lnTo>
                          <a:pt x="7198" y="8775"/>
                        </a:lnTo>
                        <a:lnTo>
                          <a:pt x="9604" y="6750"/>
                        </a:lnTo>
                        <a:lnTo>
                          <a:pt x="12346" y="5400"/>
                        </a:lnTo>
                        <a:lnTo>
                          <a:pt x="13374" y="4725"/>
                        </a:lnTo>
                        <a:lnTo>
                          <a:pt x="14745" y="4725"/>
                        </a:lnTo>
                        <a:lnTo>
                          <a:pt x="16116" y="6075"/>
                        </a:lnTo>
                        <a:lnTo>
                          <a:pt x="17487" y="6750"/>
                        </a:lnTo>
                        <a:lnTo>
                          <a:pt x="18858" y="8775"/>
                        </a:lnTo>
                        <a:lnTo>
                          <a:pt x="20229" y="11475"/>
                        </a:lnTo>
                        <a:lnTo>
                          <a:pt x="20572" y="11475"/>
                        </a:lnTo>
                        <a:lnTo>
                          <a:pt x="21257" y="10800"/>
                        </a:lnTo>
                        <a:lnTo>
                          <a:pt x="21600" y="9450"/>
                        </a:lnTo>
                        <a:lnTo>
                          <a:pt x="21600" y="8100"/>
                        </a:lnTo>
                        <a:lnTo>
                          <a:pt x="21257" y="7425"/>
                        </a:lnTo>
                        <a:lnTo>
                          <a:pt x="20229" y="4725"/>
                        </a:lnTo>
                        <a:lnTo>
                          <a:pt x="18858" y="3375"/>
                        </a:lnTo>
                        <a:lnTo>
                          <a:pt x="17144" y="1350"/>
                        </a:lnTo>
                        <a:lnTo>
                          <a:pt x="15431" y="675"/>
                        </a:lnTo>
                        <a:lnTo>
                          <a:pt x="12346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6" name="Google Shape;3284;p47"/>
                  <p:cNvSpPr/>
                  <p:nvPr/>
                </p:nvSpPr>
                <p:spPr>
                  <a:xfrm>
                    <a:off x="1199474" y="1034055"/>
                    <a:ext cx="206759" cy="1622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6" y="0"/>
                        </a:moveTo>
                        <a:lnTo>
                          <a:pt x="9302" y="423"/>
                        </a:lnTo>
                        <a:lnTo>
                          <a:pt x="6976" y="1270"/>
                        </a:lnTo>
                        <a:lnTo>
                          <a:pt x="4983" y="2540"/>
                        </a:lnTo>
                        <a:lnTo>
                          <a:pt x="3322" y="3810"/>
                        </a:lnTo>
                        <a:lnTo>
                          <a:pt x="1993" y="5504"/>
                        </a:lnTo>
                        <a:lnTo>
                          <a:pt x="997" y="7206"/>
                        </a:lnTo>
                        <a:lnTo>
                          <a:pt x="332" y="9323"/>
                        </a:lnTo>
                        <a:lnTo>
                          <a:pt x="0" y="11439"/>
                        </a:lnTo>
                        <a:lnTo>
                          <a:pt x="0" y="13556"/>
                        </a:lnTo>
                        <a:lnTo>
                          <a:pt x="332" y="15250"/>
                        </a:lnTo>
                        <a:lnTo>
                          <a:pt x="997" y="16943"/>
                        </a:lnTo>
                        <a:lnTo>
                          <a:pt x="1993" y="18213"/>
                        </a:lnTo>
                        <a:lnTo>
                          <a:pt x="3322" y="19483"/>
                        </a:lnTo>
                        <a:lnTo>
                          <a:pt x="4651" y="20330"/>
                        </a:lnTo>
                        <a:lnTo>
                          <a:pt x="6312" y="21177"/>
                        </a:lnTo>
                        <a:lnTo>
                          <a:pt x="7973" y="21600"/>
                        </a:lnTo>
                        <a:lnTo>
                          <a:pt x="12298" y="21600"/>
                        </a:lnTo>
                        <a:lnTo>
                          <a:pt x="14624" y="20753"/>
                        </a:lnTo>
                        <a:lnTo>
                          <a:pt x="16285" y="19483"/>
                        </a:lnTo>
                        <a:lnTo>
                          <a:pt x="18278" y="18213"/>
                        </a:lnTo>
                        <a:lnTo>
                          <a:pt x="19607" y="16520"/>
                        </a:lnTo>
                        <a:lnTo>
                          <a:pt x="20603" y="14403"/>
                        </a:lnTo>
                        <a:lnTo>
                          <a:pt x="21268" y="12710"/>
                        </a:lnTo>
                        <a:lnTo>
                          <a:pt x="21600" y="10593"/>
                        </a:lnTo>
                        <a:lnTo>
                          <a:pt x="21600" y="8053"/>
                        </a:lnTo>
                        <a:lnTo>
                          <a:pt x="21268" y="6350"/>
                        </a:lnTo>
                        <a:lnTo>
                          <a:pt x="20271" y="5080"/>
                        </a:lnTo>
                        <a:lnTo>
                          <a:pt x="19607" y="3387"/>
                        </a:lnTo>
                        <a:lnTo>
                          <a:pt x="18278" y="2540"/>
                        </a:lnTo>
                        <a:lnTo>
                          <a:pt x="16949" y="1270"/>
                        </a:lnTo>
                        <a:lnTo>
                          <a:pt x="11966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7" name="Google Shape;3286;p47"/>
                  <p:cNvSpPr/>
                  <p:nvPr/>
                </p:nvSpPr>
                <p:spPr>
                  <a:xfrm>
                    <a:off x="941772" y="1011796"/>
                    <a:ext cx="54059" cy="572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788" y="0"/>
                        </a:moveTo>
                        <a:lnTo>
                          <a:pt x="16518" y="1200"/>
                        </a:lnTo>
                        <a:lnTo>
                          <a:pt x="16518" y="2400"/>
                        </a:lnTo>
                        <a:lnTo>
                          <a:pt x="11435" y="7200"/>
                        </a:lnTo>
                        <a:lnTo>
                          <a:pt x="8603" y="10550"/>
                        </a:lnTo>
                        <a:lnTo>
                          <a:pt x="3812" y="2400"/>
                        </a:lnTo>
                        <a:lnTo>
                          <a:pt x="1271" y="2400"/>
                        </a:lnTo>
                        <a:lnTo>
                          <a:pt x="0" y="3600"/>
                        </a:lnTo>
                        <a:lnTo>
                          <a:pt x="0" y="4800"/>
                        </a:lnTo>
                        <a:lnTo>
                          <a:pt x="6353" y="15600"/>
                        </a:lnTo>
                        <a:lnTo>
                          <a:pt x="7624" y="16800"/>
                        </a:lnTo>
                        <a:lnTo>
                          <a:pt x="10165" y="15600"/>
                        </a:lnTo>
                        <a:lnTo>
                          <a:pt x="13976" y="9600"/>
                        </a:lnTo>
                        <a:lnTo>
                          <a:pt x="16518" y="6000"/>
                        </a:lnTo>
                        <a:lnTo>
                          <a:pt x="16518" y="18000"/>
                        </a:lnTo>
                        <a:lnTo>
                          <a:pt x="17788" y="20400"/>
                        </a:lnTo>
                        <a:lnTo>
                          <a:pt x="19059" y="21600"/>
                        </a:lnTo>
                        <a:lnTo>
                          <a:pt x="21600" y="20400"/>
                        </a:lnTo>
                        <a:lnTo>
                          <a:pt x="21600" y="6000"/>
                        </a:lnTo>
                        <a:lnTo>
                          <a:pt x="20329" y="2400"/>
                        </a:lnTo>
                        <a:lnTo>
                          <a:pt x="17788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8" name="Google Shape;3287;p47"/>
                  <p:cNvSpPr/>
                  <p:nvPr/>
                </p:nvSpPr>
                <p:spPr>
                  <a:xfrm>
                    <a:off x="1479436" y="500792"/>
                    <a:ext cx="28620" cy="16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close/>
                        <a:moveTo>
                          <a:pt x="21600" y="10800"/>
                        </a:moveTo>
                        <a:close/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F9F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9" name="Google Shape;3291;p47"/>
                  <p:cNvSpPr/>
                  <p:nvPr/>
                </p:nvSpPr>
                <p:spPr>
                  <a:xfrm>
                    <a:off x="179426" y="1063895"/>
                    <a:ext cx="16638" cy="16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0" y="21600"/>
                        </a:moveTo>
                        <a:close/>
                        <a:moveTo>
                          <a:pt x="21600" y="0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818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0" name="Google Shape;3295;p47"/>
                  <p:cNvSpPr/>
                  <p:nvPr/>
                </p:nvSpPr>
                <p:spPr>
                  <a:xfrm>
                    <a:off x="219543" y="394569"/>
                    <a:ext cx="1259894" cy="6299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491"/>
                        </a:moveTo>
                        <a:lnTo>
                          <a:pt x="0" y="21600"/>
                        </a:lnTo>
                        <a:lnTo>
                          <a:pt x="0" y="21491"/>
                        </a:lnTo>
                        <a:close/>
                        <a:moveTo>
                          <a:pt x="0" y="21491"/>
                        </a:moveTo>
                        <a:close/>
                        <a:moveTo>
                          <a:pt x="18873" y="3600"/>
                        </a:moveTo>
                        <a:lnTo>
                          <a:pt x="20509" y="3709"/>
                        </a:lnTo>
                        <a:lnTo>
                          <a:pt x="21600" y="3818"/>
                        </a:lnTo>
                        <a:lnTo>
                          <a:pt x="20509" y="3709"/>
                        </a:lnTo>
                        <a:lnTo>
                          <a:pt x="18873" y="3600"/>
                        </a:lnTo>
                        <a:close/>
                        <a:moveTo>
                          <a:pt x="18873" y="3600"/>
                        </a:moveTo>
                        <a:lnTo>
                          <a:pt x="18709" y="3600"/>
                        </a:lnTo>
                        <a:lnTo>
                          <a:pt x="18873" y="3600"/>
                        </a:lnTo>
                        <a:close/>
                        <a:moveTo>
                          <a:pt x="7472" y="3491"/>
                        </a:moveTo>
                        <a:lnTo>
                          <a:pt x="7472" y="3818"/>
                        </a:lnTo>
                        <a:lnTo>
                          <a:pt x="7472" y="3491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1" name="Google Shape;3302;p47"/>
                  <p:cNvSpPr/>
                  <p:nvPr/>
                </p:nvSpPr>
                <p:spPr>
                  <a:xfrm>
                    <a:off x="330905" y="57303"/>
                    <a:ext cx="143162" cy="954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403" y="0"/>
                        </a:moveTo>
                        <a:lnTo>
                          <a:pt x="10555" y="1439"/>
                        </a:lnTo>
                        <a:lnTo>
                          <a:pt x="6717" y="3598"/>
                        </a:lnTo>
                        <a:lnTo>
                          <a:pt x="3358" y="7210"/>
                        </a:lnTo>
                        <a:lnTo>
                          <a:pt x="960" y="10807"/>
                        </a:lnTo>
                        <a:lnTo>
                          <a:pt x="0" y="15124"/>
                        </a:lnTo>
                        <a:lnTo>
                          <a:pt x="960" y="19441"/>
                        </a:lnTo>
                        <a:lnTo>
                          <a:pt x="2399" y="20880"/>
                        </a:lnTo>
                        <a:lnTo>
                          <a:pt x="3838" y="21600"/>
                        </a:lnTo>
                        <a:lnTo>
                          <a:pt x="7197" y="21600"/>
                        </a:lnTo>
                        <a:lnTo>
                          <a:pt x="11515" y="20161"/>
                        </a:lnTo>
                        <a:lnTo>
                          <a:pt x="15363" y="17283"/>
                        </a:lnTo>
                        <a:lnTo>
                          <a:pt x="18242" y="13685"/>
                        </a:lnTo>
                        <a:lnTo>
                          <a:pt x="20640" y="9368"/>
                        </a:lnTo>
                        <a:lnTo>
                          <a:pt x="21600" y="7210"/>
                        </a:lnTo>
                        <a:lnTo>
                          <a:pt x="21600" y="3598"/>
                        </a:lnTo>
                        <a:lnTo>
                          <a:pt x="20640" y="2159"/>
                        </a:lnTo>
                        <a:lnTo>
                          <a:pt x="19201" y="720"/>
                        </a:lnTo>
                        <a:lnTo>
                          <a:pt x="17762" y="0"/>
                        </a:lnTo>
                        <a:close/>
                      </a:path>
                    </a:pathLst>
                  </a:custGeom>
                  <a:solidFill>
                    <a:srgbClr val="FF6B6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2" name="Google Shape;3304;p47"/>
                  <p:cNvSpPr/>
                  <p:nvPr/>
                </p:nvSpPr>
                <p:spPr>
                  <a:xfrm>
                    <a:off x="85922" y="66"/>
                    <a:ext cx="1422134" cy="10785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999" y="4715"/>
                        </a:moveTo>
                        <a:lnTo>
                          <a:pt x="13482" y="4843"/>
                        </a:lnTo>
                        <a:lnTo>
                          <a:pt x="13965" y="5034"/>
                        </a:lnTo>
                        <a:lnTo>
                          <a:pt x="14303" y="5225"/>
                        </a:lnTo>
                        <a:lnTo>
                          <a:pt x="14642" y="5543"/>
                        </a:lnTo>
                        <a:lnTo>
                          <a:pt x="14932" y="5798"/>
                        </a:lnTo>
                        <a:lnTo>
                          <a:pt x="15318" y="6435"/>
                        </a:lnTo>
                        <a:lnTo>
                          <a:pt x="15463" y="6755"/>
                        </a:lnTo>
                        <a:lnTo>
                          <a:pt x="15656" y="7328"/>
                        </a:lnTo>
                        <a:lnTo>
                          <a:pt x="15705" y="7710"/>
                        </a:lnTo>
                        <a:lnTo>
                          <a:pt x="15753" y="7901"/>
                        </a:lnTo>
                        <a:lnTo>
                          <a:pt x="15077" y="7965"/>
                        </a:lnTo>
                        <a:lnTo>
                          <a:pt x="14303" y="8092"/>
                        </a:lnTo>
                        <a:lnTo>
                          <a:pt x="13337" y="8283"/>
                        </a:lnTo>
                        <a:lnTo>
                          <a:pt x="12225" y="8538"/>
                        </a:lnTo>
                        <a:lnTo>
                          <a:pt x="11066" y="8920"/>
                        </a:lnTo>
                        <a:lnTo>
                          <a:pt x="9858" y="9431"/>
                        </a:lnTo>
                        <a:lnTo>
                          <a:pt x="9230" y="9749"/>
                        </a:lnTo>
                        <a:lnTo>
                          <a:pt x="8649" y="10131"/>
                        </a:lnTo>
                        <a:lnTo>
                          <a:pt x="8649" y="8538"/>
                        </a:lnTo>
                        <a:lnTo>
                          <a:pt x="8746" y="8092"/>
                        </a:lnTo>
                        <a:lnTo>
                          <a:pt x="8843" y="7583"/>
                        </a:lnTo>
                        <a:lnTo>
                          <a:pt x="8940" y="7137"/>
                        </a:lnTo>
                        <a:lnTo>
                          <a:pt x="9133" y="6627"/>
                        </a:lnTo>
                        <a:lnTo>
                          <a:pt x="9375" y="6180"/>
                        </a:lnTo>
                        <a:lnTo>
                          <a:pt x="9713" y="5798"/>
                        </a:lnTo>
                        <a:lnTo>
                          <a:pt x="10099" y="5416"/>
                        </a:lnTo>
                        <a:lnTo>
                          <a:pt x="10534" y="5097"/>
                        </a:lnTo>
                        <a:lnTo>
                          <a:pt x="11114" y="4906"/>
                        </a:lnTo>
                        <a:lnTo>
                          <a:pt x="11742" y="4715"/>
                        </a:lnTo>
                        <a:close/>
                        <a:moveTo>
                          <a:pt x="11356" y="0"/>
                        </a:moveTo>
                        <a:lnTo>
                          <a:pt x="10486" y="64"/>
                        </a:lnTo>
                        <a:lnTo>
                          <a:pt x="9520" y="255"/>
                        </a:lnTo>
                        <a:lnTo>
                          <a:pt x="8504" y="509"/>
                        </a:lnTo>
                        <a:lnTo>
                          <a:pt x="7442" y="892"/>
                        </a:lnTo>
                        <a:lnTo>
                          <a:pt x="6378" y="1401"/>
                        </a:lnTo>
                        <a:lnTo>
                          <a:pt x="5219" y="2103"/>
                        </a:lnTo>
                        <a:lnTo>
                          <a:pt x="4011" y="2931"/>
                        </a:lnTo>
                        <a:lnTo>
                          <a:pt x="3383" y="3440"/>
                        </a:lnTo>
                        <a:lnTo>
                          <a:pt x="2802" y="4014"/>
                        </a:lnTo>
                        <a:lnTo>
                          <a:pt x="2271" y="4588"/>
                        </a:lnTo>
                        <a:lnTo>
                          <a:pt x="1836" y="5225"/>
                        </a:lnTo>
                        <a:lnTo>
                          <a:pt x="1450" y="5925"/>
                        </a:lnTo>
                        <a:lnTo>
                          <a:pt x="1111" y="6627"/>
                        </a:lnTo>
                        <a:lnTo>
                          <a:pt x="821" y="7328"/>
                        </a:lnTo>
                        <a:lnTo>
                          <a:pt x="580" y="8092"/>
                        </a:lnTo>
                        <a:lnTo>
                          <a:pt x="386" y="8793"/>
                        </a:lnTo>
                        <a:lnTo>
                          <a:pt x="241" y="9622"/>
                        </a:lnTo>
                        <a:lnTo>
                          <a:pt x="97" y="10386"/>
                        </a:lnTo>
                        <a:lnTo>
                          <a:pt x="48" y="11150"/>
                        </a:lnTo>
                        <a:lnTo>
                          <a:pt x="0" y="11916"/>
                        </a:lnTo>
                        <a:lnTo>
                          <a:pt x="0" y="12680"/>
                        </a:lnTo>
                        <a:lnTo>
                          <a:pt x="48" y="14210"/>
                        </a:lnTo>
                        <a:lnTo>
                          <a:pt x="193" y="15675"/>
                        </a:lnTo>
                        <a:lnTo>
                          <a:pt x="386" y="17077"/>
                        </a:lnTo>
                        <a:lnTo>
                          <a:pt x="628" y="18287"/>
                        </a:lnTo>
                        <a:lnTo>
                          <a:pt x="869" y="19435"/>
                        </a:lnTo>
                        <a:lnTo>
                          <a:pt x="1305" y="20963"/>
                        </a:lnTo>
                        <a:lnTo>
                          <a:pt x="1498" y="21600"/>
                        </a:lnTo>
                        <a:lnTo>
                          <a:pt x="2029" y="20517"/>
                        </a:lnTo>
                        <a:lnTo>
                          <a:pt x="2657" y="19371"/>
                        </a:lnTo>
                        <a:lnTo>
                          <a:pt x="3335" y="18287"/>
                        </a:lnTo>
                        <a:lnTo>
                          <a:pt x="4011" y="17268"/>
                        </a:lnTo>
                        <a:lnTo>
                          <a:pt x="4783" y="16375"/>
                        </a:lnTo>
                        <a:lnTo>
                          <a:pt x="5509" y="15547"/>
                        </a:lnTo>
                        <a:lnTo>
                          <a:pt x="6282" y="14783"/>
                        </a:lnTo>
                        <a:lnTo>
                          <a:pt x="7055" y="14081"/>
                        </a:lnTo>
                        <a:lnTo>
                          <a:pt x="7876" y="13444"/>
                        </a:lnTo>
                        <a:lnTo>
                          <a:pt x="8698" y="12871"/>
                        </a:lnTo>
                        <a:lnTo>
                          <a:pt x="9520" y="12362"/>
                        </a:lnTo>
                        <a:lnTo>
                          <a:pt x="10292" y="11980"/>
                        </a:lnTo>
                        <a:lnTo>
                          <a:pt x="11114" y="11532"/>
                        </a:lnTo>
                        <a:lnTo>
                          <a:pt x="11935" y="11214"/>
                        </a:lnTo>
                        <a:lnTo>
                          <a:pt x="12758" y="10959"/>
                        </a:lnTo>
                        <a:lnTo>
                          <a:pt x="14303" y="10513"/>
                        </a:lnTo>
                        <a:lnTo>
                          <a:pt x="15801" y="10195"/>
                        </a:lnTo>
                        <a:lnTo>
                          <a:pt x="17155" y="10068"/>
                        </a:lnTo>
                        <a:lnTo>
                          <a:pt x="18411" y="10004"/>
                        </a:lnTo>
                        <a:lnTo>
                          <a:pt x="19474" y="10004"/>
                        </a:lnTo>
                        <a:lnTo>
                          <a:pt x="20344" y="10068"/>
                        </a:lnTo>
                        <a:lnTo>
                          <a:pt x="21020" y="10131"/>
                        </a:lnTo>
                        <a:lnTo>
                          <a:pt x="21600" y="10259"/>
                        </a:lnTo>
                        <a:lnTo>
                          <a:pt x="21407" y="9494"/>
                        </a:lnTo>
                        <a:lnTo>
                          <a:pt x="21117" y="8729"/>
                        </a:lnTo>
                        <a:lnTo>
                          <a:pt x="20682" y="7774"/>
                        </a:lnTo>
                        <a:lnTo>
                          <a:pt x="20150" y="6627"/>
                        </a:lnTo>
                        <a:lnTo>
                          <a:pt x="19474" y="5416"/>
                        </a:lnTo>
                        <a:lnTo>
                          <a:pt x="19088" y="4779"/>
                        </a:lnTo>
                        <a:lnTo>
                          <a:pt x="18169" y="3568"/>
                        </a:lnTo>
                        <a:lnTo>
                          <a:pt x="17686" y="2995"/>
                        </a:lnTo>
                        <a:lnTo>
                          <a:pt x="17155" y="2485"/>
                        </a:lnTo>
                        <a:lnTo>
                          <a:pt x="16575" y="1976"/>
                        </a:lnTo>
                        <a:lnTo>
                          <a:pt x="15946" y="1465"/>
                        </a:lnTo>
                        <a:lnTo>
                          <a:pt x="14594" y="701"/>
                        </a:lnTo>
                        <a:lnTo>
                          <a:pt x="13868" y="382"/>
                        </a:lnTo>
                        <a:lnTo>
                          <a:pt x="13047" y="191"/>
                        </a:lnTo>
                        <a:lnTo>
                          <a:pt x="12225" y="64"/>
                        </a:lnTo>
                        <a:lnTo>
                          <a:pt x="11356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3" name="Google Shape;3307;p47"/>
                  <p:cNvSpPr/>
                  <p:nvPr/>
                </p:nvSpPr>
                <p:spPr>
                  <a:xfrm>
                    <a:off x="219543" y="840016"/>
                    <a:ext cx="155881" cy="1813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441" y="21600"/>
                        </a:moveTo>
                        <a:close/>
                        <a:moveTo>
                          <a:pt x="441" y="21221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464"/>
                        </a:moveTo>
                        <a:close/>
                        <a:moveTo>
                          <a:pt x="1763" y="20085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2203" y="19327"/>
                        </a:moveTo>
                        <a:close/>
                        <a:moveTo>
                          <a:pt x="2203" y="18948"/>
                        </a:moveTo>
                        <a:lnTo>
                          <a:pt x="2203" y="19327"/>
                        </a:lnTo>
                        <a:lnTo>
                          <a:pt x="2203" y="18948"/>
                        </a:lnTo>
                        <a:close/>
                        <a:moveTo>
                          <a:pt x="2203" y="18948"/>
                        </a:moveTo>
                        <a:close/>
                        <a:moveTo>
                          <a:pt x="2644" y="18570"/>
                        </a:moveTo>
                        <a:lnTo>
                          <a:pt x="2644" y="18948"/>
                        </a:lnTo>
                        <a:lnTo>
                          <a:pt x="2644" y="18570"/>
                        </a:lnTo>
                        <a:close/>
                        <a:moveTo>
                          <a:pt x="2644" y="18570"/>
                        </a:moveTo>
                        <a:close/>
                        <a:moveTo>
                          <a:pt x="3084" y="18191"/>
                        </a:moveTo>
                        <a:lnTo>
                          <a:pt x="2644" y="18570"/>
                        </a:lnTo>
                        <a:lnTo>
                          <a:pt x="3084" y="18191"/>
                        </a:lnTo>
                        <a:close/>
                        <a:moveTo>
                          <a:pt x="3084" y="18191"/>
                        </a:moveTo>
                        <a:close/>
                        <a:moveTo>
                          <a:pt x="21600" y="0"/>
                        </a:moveTo>
                        <a:lnTo>
                          <a:pt x="11906" y="8334"/>
                        </a:lnTo>
                        <a:lnTo>
                          <a:pt x="7491" y="13258"/>
                        </a:lnTo>
                        <a:lnTo>
                          <a:pt x="3084" y="18191"/>
                        </a:lnTo>
                        <a:lnTo>
                          <a:pt x="7491" y="13258"/>
                        </a:lnTo>
                        <a:lnTo>
                          <a:pt x="11906" y="8334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4" name="Google Shape;3331;p47"/>
                  <p:cNvSpPr/>
                  <p:nvPr/>
                </p:nvSpPr>
                <p:spPr>
                  <a:xfrm>
                    <a:off x="85922" y="117787"/>
                    <a:ext cx="314941" cy="960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18111" y="643"/>
                        </a:lnTo>
                        <a:lnTo>
                          <a:pt x="15712" y="1144"/>
                        </a:lnTo>
                        <a:lnTo>
                          <a:pt x="13308" y="1644"/>
                        </a:lnTo>
                        <a:lnTo>
                          <a:pt x="11127" y="2218"/>
                        </a:lnTo>
                        <a:lnTo>
                          <a:pt x="7638" y="3504"/>
                        </a:lnTo>
                        <a:lnTo>
                          <a:pt x="6111" y="4148"/>
                        </a:lnTo>
                        <a:lnTo>
                          <a:pt x="4798" y="4864"/>
                        </a:lnTo>
                        <a:lnTo>
                          <a:pt x="3708" y="5508"/>
                        </a:lnTo>
                        <a:lnTo>
                          <a:pt x="2835" y="6222"/>
                        </a:lnTo>
                        <a:lnTo>
                          <a:pt x="1963" y="7009"/>
                        </a:lnTo>
                        <a:lnTo>
                          <a:pt x="1309" y="7725"/>
                        </a:lnTo>
                        <a:lnTo>
                          <a:pt x="872" y="8512"/>
                        </a:lnTo>
                        <a:lnTo>
                          <a:pt x="218" y="10013"/>
                        </a:lnTo>
                        <a:lnTo>
                          <a:pt x="0" y="11516"/>
                        </a:lnTo>
                        <a:lnTo>
                          <a:pt x="0" y="12516"/>
                        </a:lnTo>
                        <a:lnTo>
                          <a:pt x="218" y="13447"/>
                        </a:lnTo>
                        <a:lnTo>
                          <a:pt x="1090" y="15306"/>
                        </a:lnTo>
                        <a:lnTo>
                          <a:pt x="2181" y="17023"/>
                        </a:lnTo>
                        <a:lnTo>
                          <a:pt x="3271" y="18524"/>
                        </a:lnTo>
                        <a:lnTo>
                          <a:pt x="4580" y="19813"/>
                        </a:lnTo>
                        <a:lnTo>
                          <a:pt x="5675" y="20742"/>
                        </a:lnTo>
                        <a:lnTo>
                          <a:pt x="6765" y="21600"/>
                        </a:lnTo>
                        <a:lnTo>
                          <a:pt x="9164" y="20385"/>
                        </a:lnTo>
                        <a:lnTo>
                          <a:pt x="9164" y="20313"/>
                        </a:lnTo>
                        <a:lnTo>
                          <a:pt x="9382" y="20313"/>
                        </a:lnTo>
                        <a:lnTo>
                          <a:pt x="9382" y="20242"/>
                        </a:lnTo>
                        <a:lnTo>
                          <a:pt x="9601" y="20170"/>
                        </a:lnTo>
                        <a:lnTo>
                          <a:pt x="9601" y="20099"/>
                        </a:lnTo>
                        <a:lnTo>
                          <a:pt x="10037" y="20027"/>
                        </a:lnTo>
                        <a:lnTo>
                          <a:pt x="10037" y="19956"/>
                        </a:lnTo>
                        <a:lnTo>
                          <a:pt x="10255" y="19884"/>
                        </a:lnTo>
                        <a:lnTo>
                          <a:pt x="10255" y="19813"/>
                        </a:lnTo>
                        <a:lnTo>
                          <a:pt x="10473" y="19813"/>
                        </a:lnTo>
                        <a:lnTo>
                          <a:pt x="10473" y="19741"/>
                        </a:lnTo>
                        <a:lnTo>
                          <a:pt x="10691" y="19670"/>
                        </a:lnTo>
                        <a:lnTo>
                          <a:pt x="12872" y="18739"/>
                        </a:lnTo>
                        <a:lnTo>
                          <a:pt x="15057" y="17810"/>
                        </a:lnTo>
                        <a:lnTo>
                          <a:pt x="19855" y="16237"/>
                        </a:lnTo>
                        <a:lnTo>
                          <a:pt x="18765" y="14806"/>
                        </a:lnTo>
                        <a:lnTo>
                          <a:pt x="17892" y="13376"/>
                        </a:lnTo>
                        <a:lnTo>
                          <a:pt x="17238" y="12016"/>
                        </a:lnTo>
                        <a:lnTo>
                          <a:pt x="17020" y="10658"/>
                        </a:lnTo>
                        <a:lnTo>
                          <a:pt x="16802" y="9441"/>
                        </a:lnTo>
                        <a:lnTo>
                          <a:pt x="16802" y="8226"/>
                        </a:lnTo>
                        <a:lnTo>
                          <a:pt x="17020" y="7080"/>
                        </a:lnTo>
                        <a:lnTo>
                          <a:pt x="17238" y="6008"/>
                        </a:lnTo>
                        <a:lnTo>
                          <a:pt x="18111" y="4076"/>
                        </a:lnTo>
                        <a:lnTo>
                          <a:pt x="19419" y="2361"/>
                        </a:lnTo>
                        <a:lnTo>
                          <a:pt x="20510" y="100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5BFF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5" name="Google Shape;3333;p47"/>
                  <p:cNvSpPr/>
                  <p:nvPr/>
                </p:nvSpPr>
                <p:spPr>
                  <a:xfrm>
                    <a:off x="655385" y="375490"/>
                    <a:ext cx="521831" cy="2608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671" y="0"/>
                        </a:moveTo>
                        <a:lnTo>
                          <a:pt x="13960" y="263"/>
                        </a:lnTo>
                        <a:lnTo>
                          <a:pt x="12381" y="790"/>
                        </a:lnTo>
                        <a:lnTo>
                          <a:pt x="10667" y="1580"/>
                        </a:lnTo>
                        <a:lnTo>
                          <a:pt x="9088" y="2370"/>
                        </a:lnTo>
                        <a:lnTo>
                          <a:pt x="6192" y="4476"/>
                        </a:lnTo>
                        <a:lnTo>
                          <a:pt x="3688" y="6851"/>
                        </a:lnTo>
                        <a:lnTo>
                          <a:pt x="1714" y="8694"/>
                        </a:lnTo>
                        <a:lnTo>
                          <a:pt x="0" y="10800"/>
                        </a:lnTo>
                        <a:lnTo>
                          <a:pt x="1056" y="21600"/>
                        </a:lnTo>
                        <a:lnTo>
                          <a:pt x="3162" y="19757"/>
                        </a:lnTo>
                        <a:lnTo>
                          <a:pt x="5531" y="17914"/>
                        </a:lnTo>
                        <a:lnTo>
                          <a:pt x="7903" y="16329"/>
                        </a:lnTo>
                        <a:lnTo>
                          <a:pt x="10404" y="15012"/>
                        </a:lnTo>
                        <a:lnTo>
                          <a:pt x="15277" y="12643"/>
                        </a:lnTo>
                        <a:lnTo>
                          <a:pt x="19228" y="11327"/>
                        </a:lnTo>
                        <a:lnTo>
                          <a:pt x="19755" y="11063"/>
                        </a:lnTo>
                        <a:lnTo>
                          <a:pt x="20281" y="10537"/>
                        </a:lnTo>
                        <a:lnTo>
                          <a:pt x="21071" y="8957"/>
                        </a:lnTo>
                        <a:lnTo>
                          <a:pt x="21337" y="8167"/>
                        </a:lnTo>
                        <a:lnTo>
                          <a:pt x="21468" y="7114"/>
                        </a:lnTo>
                        <a:lnTo>
                          <a:pt x="21600" y="6055"/>
                        </a:lnTo>
                        <a:lnTo>
                          <a:pt x="21600" y="4739"/>
                        </a:lnTo>
                        <a:lnTo>
                          <a:pt x="21202" y="3159"/>
                        </a:lnTo>
                        <a:lnTo>
                          <a:pt x="20676" y="1580"/>
                        </a:lnTo>
                        <a:lnTo>
                          <a:pt x="20018" y="527"/>
                        </a:lnTo>
                        <a:lnTo>
                          <a:pt x="1909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6" name="Google Shape;3334;p47"/>
                  <p:cNvSpPr/>
                  <p:nvPr/>
                </p:nvSpPr>
                <p:spPr>
                  <a:xfrm>
                    <a:off x="1215374" y="216430"/>
                    <a:ext cx="384964" cy="3340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497" y="0"/>
                        </a:moveTo>
                        <a:lnTo>
                          <a:pt x="11605" y="617"/>
                        </a:lnTo>
                        <a:lnTo>
                          <a:pt x="10531" y="1439"/>
                        </a:lnTo>
                        <a:lnTo>
                          <a:pt x="9282" y="2673"/>
                        </a:lnTo>
                        <a:lnTo>
                          <a:pt x="8211" y="4113"/>
                        </a:lnTo>
                        <a:lnTo>
                          <a:pt x="7141" y="5758"/>
                        </a:lnTo>
                        <a:lnTo>
                          <a:pt x="4821" y="9258"/>
                        </a:lnTo>
                        <a:lnTo>
                          <a:pt x="2855" y="12754"/>
                        </a:lnTo>
                        <a:lnTo>
                          <a:pt x="1427" y="15842"/>
                        </a:lnTo>
                        <a:lnTo>
                          <a:pt x="0" y="18927"/>
                        </a:lnTo>
                        <a:lnTo>
                          <a:pt x="15530" y="21600"/>
                        </a:lnTo>
                        <a:lnTo>
                          <a:pt x="18206" y="18516"/>
                        </a:lnTo>
                        <a:lnTo>
                          <a:pt x="19637" y="16665"/>
                        </a:lnTo>
                        <a:lnTo>
                          <a:pt x="20708" y="14399"/>
                        </a:lnTo>
                        <a:lnTo>
                          <a:pt x="21243" y="13370"/>
                        </a:lnTo>
                        <a:lnTo>
                          <a:pt x="21600" y="12342"/>
                        </a:lnTo>
                        <a:lnTo>
                          <a:pt x="21600" y="11314"/>
                        </a:lnTo>
                        <a:lnTo>
                          <a:pt x="21422" y="10286"/>
                        </a:lnTo>
                        <a:lnTo>
                          <a:pt x="21065" y="9463"/>
                        </a:lnTo>
                        <a:lnTo>
                          <a:pt x="20529" y="8641"/>
                        </a:lnTo>
                        <a:lnTo>
                          <a:pt x="19637" y="8024"/>
                        </a:lnTo>
                        <a:lnTo>
                          <a:pt x="18745" y="7613"/>
                        </a:lnTo>
                        <a:lnTo>
                          <a:pt x="17849" y="7407"/>
                        </a:lnTo>
                        <a:lnTo>
                          <a:pt x="16957" y="7407"/>
                        </a:lnTo>
                        <a:lnTo>
                          <a:pt x="14995" y="7613"/>
                        </a:lnTo>
                        <a:lnTo>
                          <a:pt x="13211" y="8024"/>
                        </a:lnTo>
                        <a:lnTo>
                          <a:pt x="11605" y="8846"/>
                        </a:lnTo>
                        <a:lnTo>
                          <a:pt x="10352" y="9669"/>
                        </a:lnTo>
                        <a:lnTo>
                          <a:pt x="9282" y="10492"/>
                        </a:lnTo>
                        <a:lnTo>
                          <a:pt x="10531" y="8846"/>
                        </a:lnTo>
                        <a:lnTo>
                          <a:pt x="11783" y="7201"/>
                        </a:lnTo>
                        <a:lnTo>
                          <a:pt x="13211" y="5346"/>
                        </a:lnTo>
                        <a:lnTo>
                          <a:pt x="14281" y="3496"/>
                        </a:lnTo>
                        <a:lnTo>
                          <a:pt x="14638" y="2468"/>
                        </a:lnTo>
                        <a:lnTo>
                          <a:pt x="14816" y="1851"/>
                        </a:lnTo>
                        <a:lnTo>
                          <a:pt x="14995" y="1028"/>
                        </a:lnTo>
                        <a:lnTo>
                          <a:pt x="14638" y="411"/>
                        </a:lnTo>
                        <a:lnTo>
                          <a:pt x="14281" y="206"/>
                        </a:lnTo>
                        <a:lnTo>
                          <a:pt x="13567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</p:grpSp>
      </p:grpSp>
      <p:pic>
        <p:nvPicPr>
          <p:cNvPr id="761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034" y="2707741"/>
            <a:ext cx="1939361" cy="1703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IMG_9932.png" descr="IMG_9932.png"/>
          <p:cNvPicPr>
            <a:picLocks noChangeAspect="1"/>
          </p:cNvPicPr>
          <p:nvPr/>
        </p:nvPicPr>
        <p:blipFill>
          <a:blip r:embed="rId3">
            <a:extLst/>
          </a:blip>
          <a:srcRect l="27647" t="0" r="873" b="71848"/>
          <a:stretch>
            <a:fillRect/>
          </a:stretch>
        </p:blipFill>
        <p:spPr>
          <a:xfrm>
            <a:off x="6885462" y="2486472"/>
            <a:ext cx="14309756" cy="1713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IMG_9932.png" descr="IMG_9932.png"/>
          <p:cNvPicPr>
            <a:picLocks noChangeAspect="1"/>
          </p:cNvPicPr>
          <p:nvPr/>
        </p:nvPicPr>
        <p:blipFill>
          <a:blip r:embed="rId3">
            <a:extLst/>
          </a:blip>
          <a:srcRect l="6150" t="31407" r="0" b="13959"/>
          <a:stretch>
            <a:fillRect/>
          </a:stretch>
        </p:blipFill>
        <p:spPr>
          <a:xfrm>
            <a:off x="2347149" y="4957167"/>
            <a:ext cx="21480668" cy="3801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تجميع"/>
          <p:cNvGrpSpPr/>
          <p:nvPr/>
        </p:nvGrpSpPr>
        <p:grpSpPr>
          <a:xfrm>
            <a:off x="5514673" y="2280744"/>
            <a:ext cx="17475679" cy="1503963"/>
            <a:chOff x="0" y="0"/>
            <a:chExt cx="17475676" cy="1503961"/>
          </a:xfrm>
        </p:grpSpPr>
        <p:grpSp>
          <p:nvGrpSpPr>
            <p:cNvPr id="767" name="تجميع"/>
            <p:cNvGrpSpPr/>
            <p:nvPr/>
          </p:nvGrpSpPr>
          <p:grpSpPr>
            <a:xfrm>
              <a:off x="7542914" y="-1"/>
              <a:ext cx="1373262" cy="1373262"/>
              <a:chOff x="0" y="0"/>
              <a:chExt cx="1373260" cy="1373260"/>
            </a:xfrm>
          </p:grpSpPr>
          <p:sp>
            <p:nvSpPr>
              <p:cNvPr id="765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70" name="تجميع"/>
            <p:cNvGrpSpPr/>
            <p:nvPr/>
          </p:nvGrpSpPr>
          <p:grpSpPr>
            <a:xfrm>
              <a:off x="16095658" y="0"/>
              <a:ext cx="1380019" cy="1503962"/>
              <a:chOff x="0" y="0"/>
              <a:chExt cx="1380018" cy="1503961"/>
            </a:xfrm>
          </p:grpSpPr>
          <p:sp>
            <p:nvSpPr>
              <p:cNvPr id="768" name="Google Shape;3362;p49"/>
              <p:cNvSpPr/>
              <p:nvPr/>
            </p:nvSpPr>
            <p:spPr>
              <a:xfrm>
                <a:off x="0" y="0"/>
                <a:ext cx="1380019" cy="150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3362;p49"/>
              <p:cNvSpPr/>
              <p:nvPr/>
            </p:nvSpPr>
            <p:spPr>
              <a:xfrm>
                <a:off x="255443" y="284706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73" name="تجميع"/>
            <p:cNvGrpSpPr/>
            <p:nvPr/>
          </p:nvGrpSpPr>
          <p:grpSpPr>
            <a:xfrm>
              <a:off x="0" y="-1"/>
              <a:ext cx="1373261" cy="1373262"/>
              <a:chOff x="0" y="0"/>
              <a:chExt cx="1373260" cy="1373260"/>
            </a:xfrm>
          </p:grpSpPr>
          <p:sp>
            <p:nvSpPr>
              <p:cNvPr id="771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77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9543" y="11470476"/>
            <a:ext cx="1565137" cy="1235453"/>
          </a:xfrm>
          <a:prstGeom prst="rect">
            <a:avLst/>
          </a:prstGeom>
          <a:ln w="12700">
            <a:miter lim="400000"/>
          </a:ln>
        </p:spPr>
      </p:pic>
      <p:sp>
        <p:nvSpPr>
          <p:cNvPr id="776" name="عدد الأضلاع: ٤…"/>
          <p:cNvSpPr txBox="1"/>
          <p:nvPr/>
        </p:nvSpPr>
        <p:spPr>
          <a:xfrm>
            <a:off x="17401835" y="7035264"/>
            <a:ext cx="5055642" cy="243641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الأضلاع: </a:t>
            </a:r>
            <a:r>
              <a:rPr>
                <a:solidFill>
                  <a:srgbClr val="99244F"/>
                </a:solidFill>
              </a:rPr>
              <a:t>٤</a:t>
            </a:r>
          </a:p>
          <a:p>
            <a:pPr algn="r" rtl="0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الزوايا: </a:t>
            </a:r>
            <a:r>
              <a:rPr>
                <a:solidFill>
                  <a:srgbClr val="99244F"/>
                </a:solidFill>
              </a:rPr>
              <a:t>٤</a:t>
            </a:r>
          </a:p>
        </p:txBody>
      </p:sp>
      <p:pic>
        <p:nvPicPr>
          <p:cNvPr id="777" name="IMG_9932.png" descr="IMG_9932.png"/>
          <p:cNvPicPr>
            <a:picLocks noChangeAspect="1"/>
          </p:cNvPicPr>
          <p:nvPr/>
        </p:nvPicPr>
        <p:blipFill>
          <a:blip r:embed="rId3">
            <a:extLst/>
          </a:blip>
          <a:srcRect l="69231" t="31407" r="0" b="16550"/>
          <a:stretch>
            <a:fillRect/>
          </a:stretch>
        </p:blipFill>
        <p:spPr>
          <a:xfrm>
            <a:off x="16269433" y="2062863"/>
            <a:ext cx="7042520" cy="3621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IMG_9932.png" descr="IMG_9932.png"/>
          <p:cNvPicPr>
            <a:picLocks noChangeAspect="1"/>
          </p:cNvPicPr>
          <p:nvPr/>
        </p:nvPicPr>
        <p:blipFill>
          <a:blip r:embed="rId3">
            <a:extLst/>
          </a:blip>
          <a:srcRect l="34145" t="35899" r="39350" b="22769"/>
          <a:stretch>
            <a:fillRect/>
          </a:stretch>
        </p:blipFill>
        <p:spPr>
          <a:xfrm>
            <a:off x="8736392" y="2308529"/>
            <a:ext cx="6066432" cy="2875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IMG_9932.png" descr="IMG_9932.png"/>
          <p:cNvPicPr>
            <a:picLocks noChangeAspect="1"/>
          </p:cNvPicPr>
          <p:nvPr/>
        </p:nvPicPr>
        <p:blipFill>
          <a:blip r:embed="rId3">
            <a:extLst/>
          </a:blip>
          <a:srcRect l="2266" t="37810" r="71228" b="20858"/>
          <a:stretch>
            <a:fillRect/>
          </a:stretch>
        </p:blipFill>
        <p:spPr>
          <a:xfrm>
            <a:off x="1170094" y="2422829"/>
            <a:ext cx="6066432" cy="2875988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عدد الأضلاع: ٣…"/>
          <p:cNvSpPr txBox="1"/>
          <p:nvPr/>
        </p:nvSpPr>
        <p:spPr>
          <a:xfrm>
            <a:off x="9664179" y="7035264"/>
            <a:ext cx="5055642" cy="243641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الأضلاع: </a:t>
            </a:r>
            <a:r>
              <a:rPr>
                <a:solidFill>
                  <a:srgbClr val="99244F"/>
                </a:solidFill>
              </a:rPr>
              <a:t>٣</a:t>
            </a:r>
          </a:p>
          <a:p>
            <a:pPr algn="r" rtl="0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الزوايا: </a:t>
            </a:r>
            <a:r>
              <a:rPr>
                <a:solidFill>
                  <a:srgbClr val="99244F"/>
                </a:solidFill>
              </a:rPr>
              <a:t>٣</a:t>
            </a:r>
          </a:p>
        </p:txBody>
      </p:sp>
      <p:sp>
        <p:nvSpPr>
          <p:cNvPr id="781" name="عدد الأضلاع: ٤…"/>
          <p:cNvSpPr txBox="1"/>
          <p:nvPr/>
        </p:nvSpPr>
        <p:spPr>
          <a:xfrm>
            <a:off x="1926523" y="7035264"/>
            <a:ext cx="5055643" cy="243641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الأضلاع: </a:t>
            </a:r>
            <a:r>
              <a:rPr>
                <a:solidFill>
                  <a:srgbClr val="99244F"/>
                </a:solidFill>
              </a:rPr>
              <a:t>٤</a:t>
            </a:r>
          </a:p>
          <a:p>
            <a:pPr algn="r" rtl="0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الزوايا: </a:t>
            </a:r>
            <a:r>
              <a:rPr>
                <a:solidFill>
                  <a:srgbClr val="99244F"/>
                </a:solidFill>
              </a:rPr>
              <a:t>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3056;p46"/>
          <p:cNvSpPr/>
          <p:nvPr/>
        </p:nvSpPr>
        <p:spPr>
          <a:xfrm>
            <a:off x="17195680" y="5952573"/>
            <a:ext cx="6174833" cy="607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59" name="تجميع"/>
          <p:cNvGrpSpPr/>
          <p:nvPr/>
        </p:nvGrpSpPr>
        <p:grpSpPr>
          <a:xfrm>
            <a:off x="19231579" y="7800699"/>
            <a:ext cx="5152422" cy="4966992"/>
            <a:chOff x="0" y="0"/>
            <a:chExt cx="5152420" cy="4966990"/>
          </a:xfrm>
        </p:grpSpPr>
        <p:grpSp>
          <p:nvGrpSpPr>
            <p:cNvPr id="850" name="Google Shape;3059;p46"/>
            <p:cNvGrpSpPr/>
            <p:nvPr/>
          </p:nvGrpSpPr>
          <p:grpSpPr>
            <a:xfrm>
              <a:off x="1178589" y="397212"/>
              <a:ext cx="3973832" cy="4569779"/>
              <a:chOff x="0" y="0"/>
              <a:chExt cx="3973830" cy="4569777"/>
            </a:xfrm>
          </p:grpSpPr>
          <p:sp>
            <p:nvSpPr>
              <p:cNvPr id="784" name="Google Shape;3060;p46"/>
              <p:cNvSpPr/>
              <p:nvPr/>
            </p:nvSpPr>
            <p:spPr>
              <a:xfrm>
                <a:off x="2332268" y="1480705"/>
                <a:ext cx="1641563" cy="1144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3062;p46"/>
              <p:cNvSpPr/>
              <p:nvPr/>
            </p:nvSpPr>
            <p:spPr>
              <a:xfrm>
                <a:off x="3585923" y="2379550"/>
                <a:ext cx="94565" cy="14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3063;p46"/>
              <p:cNvSpPr/>
              <p:nvPr/>
            </p:nvSpPr>
            <p:spPr>
              <a:xfrm>
                <a:off x="0" y="1343490"/>
                <a:ext cx="1646290" cy="100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3065;p46"/>
              <p:cNvSpPr/>
              <p:nvPr/>
            </p:nvSpPr>
            <p:spPr>
              <a:xfrm>
                <a:off x="274430" y="2086207"/>
                <a:ext cx="99293" cy="137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3066;p46"/>
              <p:cNvSpPr/>
              <p:nvPr/>
            </p:nvSpPr>
            <p:spPr>
              <a:xfrm>
                <a:off x="2076750" y="2256520"/>
                <a:ext cx="1419241" cy="1409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3068;p46"/>
              <p:cNvSpPr/>
              <p:nvPr/>
            </p:nvSpPr>
            <p:spPr>
              <a:xfrm>
                <a:off x="2213966" y="2431560"/>
                <a:ext cx="279160" cy="435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3071;p46"/>
              <p:cNvSpPr/>
              <p:nvPr/>
            </p:nvSpPr>
            <p:spPr>
              <a:xfrm>
                <a:off x="2166684" y="2431560"/>
                <a:ext cx="326442" cy="435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3073;p46"/>
              <p:cNvSpPr/>
              <p:nvPr/>
            </p:nvSpPr>
            <p:spPr>
              <a:xfrm>
                <a:off x="2072022" y="2218694"/>
                <a:ext cx="430560" cy="63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3074;p46"/>
              <p:cNvSpPr/>
              <p:nvPr/>
            </p:nvSpPr>
            <p:spPr>
              <a:xfrm>
                <a:off x="321712" y="1352946"/>
                <a:ext cx="1234743" cy="1211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95" name="Google Shape;3076;p46"/>
              <p:cNvGrpSpPr/>
              <p:nvPr/>
            </p:nvGrpSpPr>
            <p:grpSpPr>
              <a:xfrm>
                <a:off x="1088070" y="2048381"/>
                <a:ext cx="71022" cy="52011"/>
                <a:chOff x="0" y="0"/>
                <a:chExt cx="71021" cy="52009"/>
              </a:xfrm>
            </p:grpSpPr>
            <p:sp>
              <p:nvSpPr>
                <p:cNvPr id="793" name="خط"/>
                <p:cNvSpPr/>
                <p:nvPr/>
              </p:nvSpPr>
              <p:spPr>
                <a:xfrm>
                  <a:off x="0" y="-1"/>
                  <a:ext cx="71022" cy="5201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خط"/>
                <p:cNvSpPr/>
                <p:nvPr/>
              </p:nvSpPr>
              <p:spPr>
                <a:xfrm flipH="1" flipV="1">
                  <a:off x="0" y="-1"/>
                  <a:ext cx="71022" cy="5201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96" name="Google Shape;3078;p46"/>
              <p:cNvSpPr/>
              <p:nvPr/>
            </p:nvSpPr>
            <p:spPr>
              <a:xfrm>
                <a:off x="993506" y="2048381"/>
                <a:ext cx="165586" cy="4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3080;p46"/>
              <p:cNvSpPr/>
              <p:nvPr/>
            </p:nvSpPr>
            <p:spPr>
              <a:xfrm>
                <a:off x="1040788" y="2062566"/>
                <a:ext cx="454103" cy="572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3082;p46"/>
              <p:cNvSpPr/>
              <p:nvPr/>
            </p:nvSpPr>
            <p:spPr>
              <a:xfrm>
                <a:off x="113574" y="993408"/>
                <a:ext cx="510939" cy="562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3083;p46"/>
              <p:cNvSpPr/>
              <p:nvPr/>
            </p:nvSpPr>
            <p:spPr>
              <a:xfrm>
                <a:off x="1178004" y="2133488"/>
                <a:ext cx="1073788" cy="1182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3085;p46"/>
              <p:cNvSpPr/>
              <p:nvPr/>
            </p:nvSpPr>
            <p:spPr>
              <a:xfrm>
                <a:off x="1608464" y="2133488"/>
                <a:ext cx="406821" cy="231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3087;p46"/>
              <p:cNvSpPr/>
              <p:nvPr/>
            </p:nvSpPr>
            <p:spPr>
              <a:xfrm>
                <a:off x="1731495" y="2076750"/>
                <a:ext cx="151303" cy="175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3089;p46"/>
              <p:cNvSpPr/>
              <p:nvPr/>
            </p:nvSpPr>
            <p:spPr>
              <a:xfrm>
                <a:off x="1731495" y="2157129"/>
                <a:ext cx="151303" cy="9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3091;p46"/>
              <p:cNvSpPr/>
              <p:nvPr/>
            </p:nvSpPr>
            <p:spPr>
              <a:xfrm>
                <a:off x="823194" y="860921"/>
                <a:ext cx="529852" cy="567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3093;p46"/>
              <p:cNvSpPr/>
              <p:nvPr/>
            </p:nvSpPr>
            <p:spPr>
              <a:xfrm>
                <a:off x="894116" y="960311"/>
                <a:ext cx="156130" cy="321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3095;p46"/>
              <p:cNvSpPr/>
              <p:nvPr/>
            </p:nvSpPr>
            <p:spPr>
              <a:xfrm>
                <a:off x="974594" y="510937"/>
                <a:ext cx="1755039" cy="1684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3097;p46"/>
              <p:cNvSpPr/>
              <p:nvPr/>
            </p:nvSpPr>
            <p:spPr>
              <a:xfrm>
                <a:off x="2020012" y="1182633"/>
                <a:ext cx="373724" cy="440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3098;p46"/>
              <p:cNvSpPr/>
              <p:nvPr/>
            </p:nvSpPr>
            <p:spPr>
              <a:xfrm>
                <a:off x="2020012" y="1201546"/>
                <a:ext cx="274432" cy="378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3099;p46"/>
              <p:cNvSpPr/>
              <p:nvPr/>
            </p:nvSpPr>
            <p:spPr>
              <a:xfrm>
                <a:off x="1367229" y="988680"/>
                <a:ext cx="378452" cy="440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9" name="Google Shape;3101;p46"/>
              <p:cNvSpPr/>
              <p:nvPr/>
            </p:nvSpPr>
            <p:spPr>
              <a:xfrm>
                <a:off x="1367229" y="1002864"/>
                <a:ext cx="279062" cy="378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3102;p46"/>
              <p:cNvSpPr/>
              <p:nvPr/>
            </p:nvSpPr>
            <p:spPr>
              <a:xfrm>
                <a:off x="2398463" y="1381315"/>
                <a:ext cx="529851" cy="567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3104;p46"/>
              <p:cNvSpPr/>
              <p:nvPr/>
            </p:nvSpPr>
            <p:spPr>
              <a:xfrm>
                <a:off x="2516766" y="1499618"/>
                <a:ext cx="316985" cy="335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3106;p46"/>
              <p:cNvSpPr/>
              <p:nvPr/>
            </p:nvSpPr>
            <p:spPr>
              <a:xfrm>
                <a:off x="1045516" y="0"/>
                <a:ext cx="2176142" cy="1688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3108;p46"/>
              <p:cNvSpPr/>
              <p:nvPr/>
            </p:nvSpPr>
            <p:spPr>
              <a:xfrm>
                <a:off x="1575367" y="89835"/>
                <a:ext cx="340626" cy="132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3110;p46"/>
              <p:cNvSpPr/>
              <p:nvPr/>
            </p:nvSpPr>
            <p:spPr>
              <a:xfrm>
                <a:off x="1745680" y="231778"/>
                <a:ext cx="189226" cy="11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3112;p46"/>
              <p:cNvSpPr/>
              <p:nvPr/>
            </p:nvSpPr>
            <p:spPr>
              <a:xfrm>
                <a:off x="2942498" y="633870"/>
                <a:ext cx="137216" cy="222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3114;p46"/>
              <p:cNvSpPr/>
              <p:nvPr/>
            </p:nvSpPr>
            <p:spPr>
              <a:xfrm>
                <a:off x="2805283" y="685978"/>
                <a:ext cx="94662" cy="156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3118;p46"/>
              <p:cNvSpPr/>
              <p:nvPr/>
            </p:nvSpPr>
            <p:spPr>
              <a:xfrm>
                <a:off x="1513802" y="1527987"/>
                <a:ext cx="558221" cy="368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3120;p46"/>
              <p:cNvSpPr/>
              <p:nvPr/>
            </p:nvSpPr>
            <p:spPr>
              <a:xfrm>
                <a:off x="1622649" y="1684115"/>
                <a:ext cx="449374" cy="212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3122;p46"/>
              <p:cNvSpPr/>
              <p:nvPr/>
            </p:nvSpPr>
            <p:spPr>
              <a:xfrm>
                <a:off x="1580095" y="1527987"/>
                <a:ext cx="477743" cy="193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3123;p46"/>
              <p:cNvSpPr/>
              <p:nvPr/>
            </p:nvSpPr>
            <p:spPr>
              <a:xfrm>
                <a:off x="2062566" y="1693572"/>
                <a:ext cx="307529" cy="250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3125;p46"/>
              <p:cNvSpPr/>
              <p:nvPr/>
            </p:nvSpPr>
            <p:spPr>
              <a:xfrm>
                <a:off x="1433423" y="832552"/>
                <a:ext cx="307529" cy="132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3126;p46"/>
              <p:cNvSpPr/>
              <p:nvPr/>
            </p:nvSpPr>
            <p:spPr>
              <a:xfrm>
                <a:off x="2171412" y="993408"/>
                <a:ext cx="283790" cy="184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1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1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3127;p46"/>
              <p:cNvSpPr/>
              <p:nvPr/>
            </p:nvSpPr>
            <p:spPr>
              <a:xfrm>
                <a:off x="1144906" y="1352946"/>
                <a:ext cx="307431" cy="250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3129;p46"/>
              <p:cNvSpPr/>
              <p:nvPr/>
            </p:nvSpPr>
            <p:spPr>
              <a:xfrm>
                <a:off x="1783505" y="1310392"/>
                <a:ext cx="89836" cy="80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3130;p46"/>
              <p:cNvSpPr/>
              <p:nvPr/>
            </p:nvSpPr>
            <p:spPr>
              <a:xfrm>
                <a:off x="331168" y="3112712"/>
                <a:ext cx="1494892" cy="90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3132;p46"/>
              <p:cNvSpPr/>
              <p:nvPr/>
            </p:nvSpPr>
            <p:spPr>
              <a:xfrm>
                <a:off x="496753" y="3666204"/>
                <a:ext cx="160857" cy="264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3134;p46"/>
              <p:cNvSpPr/>
              <p:nvPr/>
            </p:nvSpPr>
            <p:spPr>
              <a:xfrm>
                <a:off x="312256" y="3590554"/>
                <a:ext cx="208139" cy="435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3136;p46"/>
              <p:cNvSpPr/>
              <p:nvPr/>
            </p:nvSpPr>
            <p:spPr>
              <a:xfrm>
                <a:off x="312256" y="3590554"/>
                <a:ext cx="80380" cy="14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3138;p46"/>
              <p:cNvSpPr/>
              <p:nvPr/>
            </p:nvSpPr>
            <p:spPr>
              <a:xfrm>
                <a:off x="312256" y="3590554"/>
                <a:ext cx="80380" cy="14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3140;p46"/>
              <p:cNvSpPr/>
              <p:nvPr/>
            </p:nvSpPr>
            <p:spPr>
              <a:xfrm>
                <a:off x="1040788" y="3207374"/>
                <a:ext cx="1163722" cy="1348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33" name="Google Shape;3142;p46"/>
              <p:cNvGrpSpPr/>
              <p:nvPr/>
            </p:nvGrpSpPr>
            <p:grpSpPr>
              <a:xfrm>
                <a:off x="1414511" y="4319086"/>
                <a:ext cx="47282" cy="75652"/>
                <a:chOff x="0" y="0"/>
                <a:chExt cx="47281" cy="75650"/>
              </a:xfrm>
            </p:grpSpPr>
            <p:sp>
              <p:nvSpPr>
                <p:cNvPr id="831" name="خط"/>
                <p:cNvSpPr/>
                <p:nvPr/>
              </p:nvSpPr>
              <p:spPr>
                <a:xfrm flipH="1">
                  <a:off x="0" y="-1"/>
                  <a:ext cx="47282" cy="756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خط"/>
                <p:cNvSpPr/>
                <p:nvPr/>
              </p:nvSpPr>
              <p:spPr>
                <a:xfrm flipV="1">
                  <a:off x="-1" y="-1"/>
                  <a:ext cx="47283" cy="756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34" name="Google Shape;3144;p46"/>
              <p:cNvSpPr/>
              <p:nvPr/>
            </p:nvSpPr>
            <p:spPr>
              <a:xfrm>
                <a:off x="1206373" y="4186598"/>
                <a:ext cx="255420" cy="208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3146;p46"/>
              <p:cNvSpPr/>
              <p:nvPr/>
            </p:nvSpPr>
            <p:spPr>
              <a:xfrm>
                <a:off x="1012419" y="4219695"/>
                <a:ext cx="345355" cy="350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3148;p46"/>
              <p:cNvSpPr/>
              <p:nvPr/>
            </p:nvSpPr>
            <p:spPr>
              <a:xfrm>
                <a:off x="1012419" y="4219695"/>
                <a:ext cx="118205" cy="118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3150;p46"/>
              <p:cNvSpPr/>
              <p:nvPr/>
            </p:nvSpPr>
            <p:spPr>
              <a:xfrm>
                <a:off x="1012419" y="4219695"/>
                <a:ext cx="118205" cy="118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3152;p46"/>
              <p:cNvSpPr/>
              <p:nvPr/>
            </p:nvSpPr>
            <p:spPr>
              <a:xfrm>
                <a:off x="496753" y="2587688"/>
                <a:ext cx="1826060" cy="1769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3154;p46"/>
              <p:cNvSpPr/>
              <p:nvPr/>
            </p:nvSpPr>
            <p:spPr>
              <a:xfrm>
                <a:off x="496753" y="2587688"/>
                <a:ext cx="1826060" cy="1769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3156;p46"/>
              <p:cNvSpPr/>
              <p:nvPr/>
            </p:nvSpPr>
            <p:spPr>
              <a:xfrm>
                <a:off x="1300936" y="3311493"/>
                <a:ext cx="562949" cy="13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1" name="Google Shape;3157;p46"/>
              <p:cNvSpPr/>
              <p:nvPr/>
            </p:nvSpPr>
            <p:spPr>
              <a:xfrm>
                <a:off x="1121167" y="3987917"/>
                <a:ext cx="501483" cy="42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2" name="Google Shape;3158;p46"/>
              <p:cNvSpPr/>
              <p:nvPr/>
            </p:nvSpPr>
            <p:spPr>
              <a:xfrm>
                <a:off x="458928" y="3401328"/>
                <a:ext cx="302702" cy="53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3159;p46"/>
              <p:cNvSpPr/>
              <p:nvPr/>
            </p:nvSpPr>
            <p:spPr>
              <a:xfrm>
                <a:off x="1357773" y="2772185"/>
                <a:ext cx="662240" cy="392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3160;p46"/>
              <p:cNvSpPr/>
              <p:nvPr/>
            </p:nvSpPr>
            <p:spPr>
              <a:xfrm>
                <a:off x="1362501" y="2119304"/>
                <a:ext cx="227052" cy="354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5" name="Google Shape;3161;p46"/>
              <p:cNvSpPr/>
              <p:nvPr/>
            </p:nvSpPr>
            <p:spPr>
              <a:xfrm>
                <a:off x="1324577" y="2441017"/>
                <a:ext cx="269704" cy="203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6" name="Google Shape;3162;p46"/>
              <p:cNvSpPr/>
              <p:nvPr/>
            </p:nvSpPr>
            <p:spPr>
              <a:xfrm>
                <a:off x="1405054" y="2530852"/>
                <a:ext cx="113576" cy="9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7" name="Google Shape;3163;p46"/>
              <p:cNvSpPr/>
              <p:nvPr/>
            </p:nvSpPr>
            <p:spPr>
              <a:xfrm>
                <a:off x="1958546" y="2218694"/>
                <a:ext cx="293246" cy="340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8" name="Google Shape;3164;p46"/>
              <p:cNvSpPr/>
              <p:nvPr/>
            </p:nvSpPr>
            <p:spPr>
              <a:xfrm>
                <a:off x="1892253" y="2493026"/>
                <a:ext cx="279160" cy="21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9" name="Google Shape;3165;p46"/>
              <p:cNvSpPr/>
              <p:nvPr/>
            </p:nvSpPr>
            <p:spPr>
              <a:xfrm>
                <a:off x="1953818" y="2587688"/>
                <a:ext cx="113477" cy="104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58" name="Google Shape;3166;p46"/>
            <p:cNvGrpSpPr/>
            <p:nvPr/>
          </p:nvGrpSpPr>
          <p:grpSpPr>
            <a:xfrm>
              <a:off x="0" y="-1"/>
              <a:ext cx="1246062" cy="1135888"/>
              <a:chOff x="0" y="0"/>
              <a:chExt cx="1246061" cy="1135886"/>
            </a:xfrm>
          </p:grpSpPr>
          <p:sp>
            <p:nvSpPr>
              <p:cNvPr id="851" name="Google Shape;3167;p46"/>
              <p:cNvSpPr/>
              <p:nvPr/>
            </p:nvSpPr>
            <p:spPr>
              <a:xfrm>
                <a:off x="0" y="0"/>
                <a:ext cx="1246062" cy="1135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2" name="Google Shape;3169;p46"/>
              <p:cNvSpPr/>
              <p:nvPr/>
            </p:nvSpPr>
            <p:spPr>
              <a:xfrm>
                <a:off x="0" y="0"/>
                <a:ext cx="1246062" cy="1135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3" name="Google Shape;3171;p46"/>
              <p:cNvSpPr/>
              <p:nvPr/>
            </p:nvSpPr>
            <p:spPr>
              <a:xfrm>
                <a:off x="292304" y="4790"/>
                <a:ext cx="527227" cy="110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53" y="938"/>
                    </a:moveTo>
                    <a:lnTo>
                      <a:pt x="21600" y="8464"/>
                    </a:lnTo>
                    <a:lnTo>
                      <a:pt x="13353" y="938"/>
                    </a:lnTo>
                    <a:close/>
                    <a:moveTo>
                      <a:pt x="10998" y="0"/>
                    </a:moveTo>
                    <a:lnTo>
                      <a:pt x="0" y="21600"/>
                    </a:lnTo>
                    <a:lnTo>
                      <a:pt x="10998" y="0"/>
                    </a:ln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4" name="Google Shape;3174;p46"/>
              <p:cNvSpPr/>
              <p:nvPr/>
            </p:nvSpPr>
            <p:spPr>
              <a:xfrm>
                <a:off x="0" y="4790"/>
                <a:ext cx="1183789" cy="426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32" y="0"/>
                    </a:moveTo>
                    <a:lnTo>
                      <a:pt x="5334" y="5583"/>
                    </a:lnTo>
                    <a:lnTo>
                      <a:pt x="1836" y="9706"/>
                    </a:lnTo>
                    <a:lnTo>
                      <a:pt x="612" y="11409"/>
                    </a:lnTo>
                    <a:lnTo>
                      <a:pt x="0" y="12379"/>
                    </a:lnTo>
                    <a:lnTo>
                      <a:pt x="5334" y="17472"/>
                    </a:lnTo>
                    <a:lnTo>
                      <a:pt x="8482" y="20382"/>
                    </a:lnTo>
                    <a:lnTo>
                      <a:pt x="9706" y="21357"/>
                    </a:lnTo>
                    <a:lnTo>
                      <a:pt x="10319" y="21600"/>
                    </a:lnTo>
                    <a:lnTo>
                      <a:pt x="10407" y="21600"/>
                    </a:lnTo>
                    <a:lnTo>
                      <a:pt x="16002" y="13834"/>
                    </a:lnTo>
                    <a:lnTo>
                      <a:pt x="19763" y="8493"/>
                    </a:lnTo>
                    <a:lnTo>
                      <a:pt x="20988" y="6796"/>
                    </a:lnTo>
                    <a:lnTo>
                      <a:pt x="21600" y="5826"/>
                    </a:lnTo>
                    <a:lnTo>
                      <a:pt x="21600" y="5583"/>
                    </a:lnTo>
                    <a:lnTo>
                      <a:pt x="21338" y="5341"/>
                    </a:lnTo>
                    <a:lnTo>
                      <a:pt x="14954" y="2188"/>
                    </a:lnTo>
                    <a:lnTo>
                      <a:pt x="11281" y="243"/>
                    </a:lnTo>
                    <a:lnTo>
                      <a:pt x="10232" y="0"/>
                    </a:lnTo>
                    <a:close/>
                  </a:path>
                </a:pathLst>
              </a:custGeom>
              <a:solidFill>
                <a:srgbClr val="F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5" name="Google Shape;3176;p46"/>
              <p:cNvSpPr/>
              <p:nvPr/>
            </p:nvSpPr>
            <p:spPr>
              <a:xfrm>
                <a:off x="0" y="249292"/>
                <a:ext cx="656563" cy="886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158" y="1867"/>
                    </a:lnTo>
                    <a:lnTo>
                      <a:pt x="473" y="4204"/>
                    </a:lnTo>
                    <a:lnTo>
                      <a:pt x="1734" y="9808"/>
                    </a:lnTo>
                    <a:lnTo>
                      <a:pt x="3467" y="17163"/>
                    </a:lnTo>
                    <a:lnTo>
                      <a:pt x="11192" y="19266"/>
                    </a:lnTo>
                    <a:lnTo>
                      <a:pt x="17342" y="20666"/>
                    </a:lnTo>
                    <a:lnTo>
                      <a:pt x="19866" y="21250"/>
                    </a:lnTo>
                    <a:lnTo>
                      <a:pt x="21600" y="21600"/>
                    </a:lnTo>
                    <a:lnTo>
                      <a:pt x="18763" y="4437"/>
                    </a:lnTo>
                    <a:lnTo>
                      <a:pt x="18606" y="4437"/>
                    </a:lnTo>
                    <a:lnTo>
                      <a:pt x="17499" y="4320"/>
                    </a:lnTo>
                    <a:lnTo>
                      <a:pt x="15293" y="3851"/>
                    </a:lnTo>
                    <a:lnTo>
                      <a:pt x="9616" y="2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6" name="Google Shape;3178;p46"/>
              <p:cNvSpPr/>
              <p:nvPr/>
            </p:nvSpPr>
            <p:spPr>
              <a:xfrm>
                <a:off x="0" y="249292"/>
                <a:ext cx="570339" cy="182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419" y="21600"/>
                    </a:lnTo>
                    <a:lnTo>
                      <a:pt x="21600" y="21600"/>
                    </a:lnTo>
                    <a:close/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1070" y="11930"/>
                    </a:lnTo>
                    <a:lnTo>
                      <a:pt x="17605" y="18748"/>
                    </a:lnTo>
                    <a:lnTo>
                      <a:pt x="20145" y="21032"/>
                    </a:lnTo>
                    <a:lnTo>
                      <a:pt x="21419" y="21600"/>
                    </a:lnTo>
                    <a:lnTo>
                      <a:pt x="20145" y="21032"/>
                    </a:lnTo>
                    <a:lnTo>
                      <a:pt x="17605" y="18748"/>
                    </a:lnTo>
                    <a:lnTo>
                      <a:pt x="11070" y="1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7" name="Google Shape;3184;p46"/>
              <p:cNvSpPr/>
              <p:nvPr/>
            </p:nvSpPr>
            <p:spPr>
              <a:xfrm>
                <a:off x="738096" y="369048"/>
                <a:ext cx="426532" cy="546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6" y="2466"/>
                    </a:moveTo>
                    <a:lnTo>
                      <a:pt x="10679" y="2655"/>
                    </a:lnTo>
                    <a:lnTo>
                      <a:pt x="12134" y="3413"/>
                    </a:lnTo>
                    <a:lnTo>
                      <a:pt x="12377" y="3981"/>
                    </a:lnTo>
                    <a:lnTo>
                      <a:pt x="12619" y="4738"/>
                    </a:lnTo>
                    <a:lnTo>
                      <a:pt x="12134" y="5496"/>
                    </a:lnTo>
                    <a:lnTo>
                      <a:pt x="11164" y="6253"/>
                    </a:lnTo>
                    <a:lnTo>
                      <a:pt x="9708" y="7200"/>
                    </a:lnTo>
                    <a:lnTo>
                      <a:pt x="7277" y="7957"/>
                    </a:lnTo>
                    <a:lnTo>
                      <a:pt x="6792" y="2655"/>
                    </a:lnTo>
                    <a:lnTo>
                      <a:pt x="8005" y="2466"/>
                    </a:lnTo>
                    <a:close/>
                    <a:moveTo>
                      <a:pt x="12862" y="11181"/>
                    </a:moveTo>
                    <a:lnTo>
                      <a:pt x="14317" y="11370"/>
                    </a:lnTo>
                    <a:lnTo>
                      <a:pt x="15530" y="11749"/>
                    </a:lnTo>
                    <a:lnTo>
                      <a:pt x="16743" y="12317"/>
                    </a:lnTo>
                    <a:lnTo>
                      <a:pt x="17471" y="13264"/>
                    </a:lnTo>
                    <a:lnTo>
                      <a:pt x="17714" y="14211"/>
                    </a:lnTo>
                    <a:lnTo>
                      <a:pt x="17714" y="14589"/>
                    </a:lnTo>
                    <a:lnTo>
                      <a:pt x="17471" y="15157"/>
                    </a:lnTo>
                    <a:lnTo>
                      <a:pt x="16501" y="16294"/>
                    </a:lnTo>
                    <a:lnTo>
                      <a:pt x="14803" y="17244"/>
                    </a:lnTo>
                    <a:lnTo>
                      <a:pt x="12377" y="18381"/>
                    </a:lnTo>
                    <a:lnTo>
                      <a:pt x="9223" y="19138"/>
                    </a:lnTo>
                    <a:lnTo>
                      <a:pt x="7520" y="11559"/>
                    </a:lnTo>
                    <a:lnTo>
                      <a:pt x="8248" y="11370"/>
                    </a:lnTo>
                    <a:lnTo>
                      <a:pt x="10436" y="11181"/>
                    </a:lnTo>
                    <a:close/>
                    <a:moveTo>
                      <a:pt x="9951" y="0"/>
                    </a:moveTo>
                    <a:lnTo>
                      <a:pt x="7520" y="189"/>
                    </a:lnTo>
                    <a:lnTo>
                      <a:pt x="5337" y="568"/>
                    </a:lnTo>
                    <a:lnTo>
                      <a:pt x="1698" y="1515"/>
                    </a:lnTo>
                    <a:lnTo>
                      <a:pt x="0" y="2087"/>
                    </a:lnTo>
                    <a:lnTo>
                      <a:pt x="3154" y="21600"/>
                    </a:lnTo>
                    <a:lnTo>
                      <a:pt x="6550" y="21032"/>
                    </a:lnTo>
                    <a:lnTo>
                      <a:pt x="9708" y="20464"/>
                    </a:lnTo>
                    <a:lnTo>
                      <a:pt x="12377" y="19706"/>
                    </a:lnTo>
                    <a:lnTo>
                      <a:pt x="14560" y="19138"/>
                    </a:lnTo>
                    <a:lnTo>
                      <a:pt x="16501" y="18191"/>
                    </a:lnTo>
                    <a:lnTo>
                      <a:pt x="18199" y="17434"/>
                    </a:lnTo>
                    <a:lnTo>
                      <a:pt x="19417" y="16672"/>
                    </a:lnTo>
                    <a:lnTo>
                      <a:pt x="20387" y="15915"/>
                    </a:lnTo>
                    <a:lnTo>
                      <a:pt x="21115" y="14968"/>
                    </a:lnTo>
                    <a:lnTo>
                      <a:pt x="21600" y="13453"/>
                    </a:lnTo>
                    <a:lnTo>
                      <a:pt x="21600" y="12696"/>
                    </a:lnTo>
                    <a:lnTo>
                      <a:pt x="21357" y="12128"/>
                    </a:lnTo>
                    <a:lnTo>
                      <a:pt x="20387" y="10991"/>
                    </a:lnTo>
                    <a:lnTo>
                      <a:pt x="19902" y="10613"/>
                    </a:lnTo>
                    <a:lnTo>
                      <a:pt x="18689" y="10044"/>
                    </a:lnTo>
                    <a:lnTo>
                      <a:pt x="17714" y="9666"/>
                    </a:lnTo>
                    <a:lnTo>
                      <a:pt x="15530" y="9476"/>
                    </a:lnTo>
                    <a:lnTo>
                      <a:pt x="13105" y="9476"/>
                    </a:lnTo>
                    <a:lnTo>
                      <a:pt x="14317" y="9094"/>
                    </a:lnTo>
                    <a:lnTo>
                      <a:pt x="15288" y="8526"/>
                    </a:lnTo>
                    <a:lnTo>
                      <a:pt x="16016" y="7957"/>
                    </a:lnTo>
                    <a:lnTo>
                      <a:pt x="16743" y="7200"/>
                    </a:lnTo>
                    <a:lnTo>
                      <a:pt x="16986" y="6632"/>
                    </a:lnTo>
                    <a:lnTo>
                      <a:pt x="17471" y="6064"/>
                    </a:lnTo>
                    <a:lnTo>
                      <a:pt x="17471" y="4738"/>
                    </a:lnTo>
                    <a:lnTo>
                      <a:pt x="16986" y="3413"/>
                    </a:lnTo>
                    <a:lnTo>
                      <a:pt x="16258" y="2276"/>
                    </a:lnTo>
                    <a:lnTo>
                      <a:pt x="15045" y="1136"/>
                    </a:lnTo>
                    <a:lnTo>
                      <a:pt x="13590" y="379"/>
                    </a:lnTo>
                    <a:lnTo>
                      <a:pt x="12862" y="189"/>
                    </a:lnTo>
                    <a:lnTo>
                      <a:pt x="118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862" name="Google Shape;3185;p46"/>
          <p:cNvGrpSpPr/>
          <p:nvPr/>
        </p:nvGrpSpPr>
        <p:grpSpPr>
          <a:xfrm>
            <a:off x="11864953" y="3999063"/>
            <a:ext cx="2607049" cy="1494321"/>
            <a:chOff x="0" y="0"/>
            <a:chExt cx="2607048" cy="1494319"/>
          </a:xfrm>
        </p:grpSpPr>
        <p:sp>
          <p:nvSpPr>
            <p:cNvPr id="860" name="Google Shape;3186;p46"/>
            <p:cNvSpPr/>
            <p:nvPr/>
          </p:nvSpPr>
          <p:spPr>
            <a:xfrm flipH="1" rot="16934762">
              <a:off x="185882" y="38528"/>
              <a:ext cx="1101652" cy="12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3187;p46"/>
            <p:cNvSpPr/>
            <p:nvPr/>
          </p:nvSpPr>
          <p:spPr>
            <a:xfrm flipH="1" rot="14627836">
              <a:off x="1790130" y="650179"/>
              <a:ext cx="660211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63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826" y="2491913"/>
            <a:ext cx="1900866" cy="1669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6" name="تجميع"/>
          <p:cNvGrpSpPr/>
          <p:nvPr/>
        </p:nvGrpSpPr>
        <p:grpSpPr>
          <a:xfrm>
            <a:off x="20819051" y="1739932"/>
            <a:ext cx="1380020" cy="1503962"/>
            <a:chOff x="0" y="0"/>
            <a:chExt cx="1380018" cy="1503961"/>
          </a:xfrm>
        </p:grpSpPr>
        <p:sp>
          <p:nvSpPr>
            <p:cNvPr id="864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67" name="IMG_9933.png" descr="IMG_9933.png"/>
          <p:cNvPicPr>
            <a:picLocks noChangeAspect="1"/>
          </p:cNvPicPr>
          <p:nvPr/>
        </p:nvPicPr>
        <p:blipFill>
          <a:blip r:embed="rId3">
            <a:extLst/>
          </a:blip>
          <a:srcRect l="30848" t="0" r="0" b="86590"/>
          <a:stretch>
            <a:fillRect/>
          </a:stretch>
        </p:blipFill>
        <p:spPr>
          <a:xfrm>
            <a:off x="7293551" y="1637044"/>
            <a:ext cx="13525472" cy="1709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IMG_9933.png" descr="IMG_9933.png"/>
          <p:cNvPicPr>
            <a:picLocks noChangeAspect="1"/>
          </p:cNvPicPr>
          <p:nvPr/>
        </p:nvPicPr>
        <p:blipFill>
          <a:blip r:embed="rId3">
            <a:extLst/>
          </a:blip>
          <a:srcRect l="36403" t="14278" r="28447" b="61948"/>
          <a:stretch>
            <a:fillRect/>
          </a:stretch>
        </p:blipFill>
        <p:spPr>
          <a:xfrm>
            <a:off x="7293551" y="2559817"/>
            <a:ext cx="8165759" cy="360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IMG_9933.png" descr="IMG_9933.png"/>
          <p:cNvPicPr>
            <a:picLocks noChangeAspect="1"/>
          </p:cNvPicPr>
          <p:nvPr/>
        </p:nvPicPr>
        <p:blipFill>
          <a:blip r:embed="rId3">
            <a:extLst/>
          </a:blip>
          <a:srcRect l="26870" t="41452" r="0" b="23259"/>
          <a:stretch>
            <a:fillRect/>
          </a:stretch>
        </p:blipFill>
        <p:spPr>
          <a:xfrm>
            <a:off x="2625494" y="6159870"/>
            <a:ext cx="16222764" cy="5102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4" name="تجميع"/>
          <p:cNvGrpSpPr/>
          <p:nvPr/>
        </p:nvGrpSpPr>
        <p:grpSpPr>
          <a:xfrm>
            <a:off x="21970649" y="3126355"/>
            <a:ext cx="1380020" cy="1503962"/>
            <a:chOff x="0" y="0"/>
            <a:chExt cx="1380018" cy="1503961"/>
          </a:xfrm>
        </p:grpSpPr>
        <p:sp>
          <p:nvSpPr>
            <p:cNvPr id="872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75" name="الضلع  ج د"/>
          <p:cNvSpPr txBox="1"/>
          <p:nvPr/>
        </p:nvSpPr>
        <p:spPr>
          <a:xfrm>
            <a:off x="12664772" y="4709116"/>
            <a:ext cx="4405912" cy="18313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الضلع  </a:t>
            </a:r>
            <a:r>
              <a:rPr>
                <a:solidFill>
                  <a:srgbClr val="FF6B6B"/>
                </a:solidFill>
              </a:rPr>
              <a:t>ج د</a:t>
            </a:r>
          </a:p>
        </p:txBody>
      </p:sp>
      <p:pic>
        <p:nvPicPr>
          <p:cNvPr id="876" name="IMG_9933.png" descr="IMG_9933.png"/>
          <p:cNvPicPr>
            <a:picLocks noChangeAspect="1"/>
          </p:cNvPicPr>
          <p:nvPr/>
        </p:nvPicPr>
        <p:blipFill>
          <a:blip r:embed="rId3">
            <a:extLst/>
          </a:blip>
          <a:srcRect l="36403" t="14278" r="28447" b="61948"/>
          <a:stretch>
            <a:fillRect/>
          </a:stretch>
        </p:blipFill>
        <p:spPr>
          <a:xfrm>
            <a:off x="962541" y="4630316"/>
            <a:ext cx="7431167" cy="3276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7" name="IMG_9933.png" descr="IMG_9933.png"/>
          <p:cNvPicPr>
            <a:picLocks noChangeAspect="1"/>
          </p:cNvPicPr>
          <p:nvPr/>
        </p:nvPicPr>
        <p:blipFill>
          <a:blip r:embed="rId3">
            <a:extLst/>
          </a:blip>
          <a:srcRect l="33753" t="44944" r="1083" b="43997"/>
          <a:stretch>
            <a:fillRect/>
          </a:stretch>
        </p:blipFill>
        <p:spPr>
          <a:xfrm>
            <a:off x="9052439" y="3110107"/>
            <a:ext cx="14455564" cy="15989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0" name="تجميع"/>
          <p:cNvGrpSpPr/>
          <p:nvPr/>
        </p:nvGrpSpPr>
        <p:grpSpPr>
          <a:xfrm>
            <a:off x="21970649" y="7369854"/>
            <a:ext cx="1380020" cy="1503962"/>
            <a:chOff x="0" y="0"/>
            <a:chExt cx="1380018" cy="1503961"/>
          </a:xfrm>
        </p:grpSpPr>
        <p:sp>
          <p:nvSpPr>
            <p:cNvPr id="878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81" name="IMG_9933.png" descr="IMG_9933.png"/>
          <p:cNvPicPr>
            <a:picLocks noChangeAspect="1"/>
          </p:cNvPicPr>
          <p:nvPr/>
        </p:nvPicPr>
        <p:blipFill>
          <a:blip r:embed="rId3">
            <a:extLst/>
          </a:blip>
          <a:srcRect l="28279" t="63566" r="1083" b="26206"/>
          <a:stretch>
            <a:fillRect/>
          </a:stretch>
        </p:blipFill>
        <p:spPr>
          <a:xfrm>
            <a:off x="7838241" y="7490071"/>
            <a:ext cx="15669762" cy="1478765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النقطة  ج"/>
          <p:cNvSpPr txBox="1"/>
          <p:nvPr/>
        </p:nvSpPr>
        <p:spPr>
          <a:xfrm>
            <a:off x="12664772" y="9215868"/>
            <a:ext cx="4405912" cy="18313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النقطة  </a:t>
            </a:r>
            <a:r>
              <a:rPr>
                <a:solidFill>
                  <a:srgbClr val="FF6B6B"/>
                </a:solidFill>
              </a:rPr>
              <a:t>ج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210A06"/>
      </a:dk1>
      <a:lt1>
        <a:srgbClr val="FFF2F0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