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Shape 20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5" name="Shape 20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4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72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75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73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6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79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77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2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80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5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83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8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86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91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89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2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95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996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7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8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9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0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1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2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3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4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5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6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7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8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9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0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1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2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3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4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5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6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7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8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9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0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4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4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4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4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4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6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4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83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081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6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84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9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87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2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90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5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3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8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096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99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0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1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2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3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4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5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6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7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8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9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0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1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2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3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4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5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6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7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8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9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0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1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2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3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4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5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6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7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8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9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51;p13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45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48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4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9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49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2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60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61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63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6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17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16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7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18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17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97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00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98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1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04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02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05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10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08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9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13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11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2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16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14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5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17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23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21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34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24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37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35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38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42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40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3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3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4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5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6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7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8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9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0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1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2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4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5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6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7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8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29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28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0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29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17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20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18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1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24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22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27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25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30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28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33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31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36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34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37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43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1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4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4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5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58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9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2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0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3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4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5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6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7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8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9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0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1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2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3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4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5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6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7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8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9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0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1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2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3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4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5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6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7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8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9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0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1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2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6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7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0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0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1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0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1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2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1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37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40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38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1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44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42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7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45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0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48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3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51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2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6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54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57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60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2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3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4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5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6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7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8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9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0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1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2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3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4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5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6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7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8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9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0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1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2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3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4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0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1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2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12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02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13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16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14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17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1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2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2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2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4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2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2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50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53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51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54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57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55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0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58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3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61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6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64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9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67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0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73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4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5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6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7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8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9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0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1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2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3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4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5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6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7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8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9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0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1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2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3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4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5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6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7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8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9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0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1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2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3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4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5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6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7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17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15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28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18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31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29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32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36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34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3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3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3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4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4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4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6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4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1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69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72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70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1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73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76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74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5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79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77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8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82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80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1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85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83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4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88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86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7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89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92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3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4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5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6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7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8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9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0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1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2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3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4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5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6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7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8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9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0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1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2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3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4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5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6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7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8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9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0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1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7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8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9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37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35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8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38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1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49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52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5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5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2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60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58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59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61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778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763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8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786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89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787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8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90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93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791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2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6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94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5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9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97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8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2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00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1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5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03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4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06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9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0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1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2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3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4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5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6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7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8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9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0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1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2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3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4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5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6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7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8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9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0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1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2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3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5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6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7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53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51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64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54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67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865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68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83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873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6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884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7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887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0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898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3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01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0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0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0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2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10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08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9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11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28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13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8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36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39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37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8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40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43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41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2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46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44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5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49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47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8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52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50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1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55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53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4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56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9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60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61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2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3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4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5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6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7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8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9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0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1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2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3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4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5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6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7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8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9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0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1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2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3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4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5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05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03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6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06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9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17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20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35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25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38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36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9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39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2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50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5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53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5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5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5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06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6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6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8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06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7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5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8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6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9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2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0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5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3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8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6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1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9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4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2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5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8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4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2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5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5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8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6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9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3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1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2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0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8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1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8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3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0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1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sp>
        <p:nvSpPr>
          <p:cNvPr id="3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0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58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61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59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2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65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63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8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66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1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69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4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72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7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75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8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2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3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3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4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5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6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2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3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3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2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4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3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63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61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6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64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9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67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2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70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5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73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8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76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79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0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1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4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5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6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7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8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9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0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1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4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5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6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7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8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9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0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1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2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35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25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36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39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37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40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4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4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7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45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69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52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50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48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9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1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68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53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9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0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5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6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7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77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0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78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1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4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2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7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5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88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1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4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97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01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2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3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4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5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2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50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48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51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68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53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76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79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77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80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83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81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86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84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89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87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92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90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95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93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96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9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00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1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7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8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4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4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4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4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6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5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75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78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76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9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82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80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5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83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8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86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91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89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0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94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92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5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98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9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0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2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3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4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5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6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7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8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9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0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1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2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3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4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5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6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7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8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9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0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1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2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3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4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7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7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7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8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7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8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8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8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9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9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4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4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4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4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4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6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4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0.xml"/><Relationship Id="rId3" Type="http://schemas.openxmlformats.org/officeDocument/2006/relationships/slide" Target="slide13.xml"/><Relationship Id="rId4" Type="http://schemas.openxmlformats.org/officeDocument/2006/relationships/image" Target="../media/image1.gif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1.xml"/><Relationship Id="rId3" Type="http://schemas.openxmlformats.org/officeDocument/2006/relationships/slide" Target="slide13.xml"/><Relationship Id="rId4" Type="http://schemas.openxmlformats.org/officeDocument/2006/relationships/image" Target="../media/image1.gif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2.xml"/><Relationship Id="rId3" Type="http://schemas.openxmlformats.org/officeDocument/2006/relationships/slide" Target="slide13.xml"/><Relationship Id="rId4" Type="http://schemas.openxmlformats.org/officeDocument/2006/relationships/image" Target="../media/image1.gif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slide" Target="slide13.xml"/><Relationship Id="rId4" Type="http://schemas.openxmlformats.org/officeDocument/2006/relationships/slide" Target="slide1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slide" Target="slide14.xml"/><Relationship Id="rId3" Type="http://schemas.openxmlformats.org/officeDocument/2006/relationships/slide" Target="slide16.xml"/><Relationship Id="rId4" Type="http://schemas.openxmlformats.org/officeDocument/2006/relationships/slide" Target="slide1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5.xml"/><Relationship Id="rId3" Type="http://schemas.openxmlformats.org/officeDocument/2006/relationships/slide" Target="slide13.xml"/><Relationship Id="rId4" Type="http://schemas.openxmlformats.org/officeDocument/2006/relationships/image" Target="../media/image1.jpeg"/><Relationship Id="rId5" Type="http://schemas.openxmlformats.org/officeDocument/2006/relationships/image" Target="../media/image3.jpeg"/><Relationship Id="rId6" Type="http://schemas.openxmlformats.org/officeDocument/2006/relationships/hyperlink" Target="https://linktr.ee/Refa2" TargetMode="External"/><Relationship Id="rId7" Type="http://schemas.openxmlformats.org/officeDocument/2006/relationships/hyperlink" Target="https://t.me/hasna_math" TargetMode="External"/><Relationship Id="rId8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1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4.xml"/><Relationship Id="rId4" Type="http://schemas.openxmlformats.org/officeDocument/2006/relationships/slide" Target="slide13.xml"/><Relationship Id="rId5" Type="http://schemas.openxmlformats.org/officeDocument/2006/relationships/slide" Target="slide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6.xml"/><Relationship Id="rId3" Type="http://schemas.openxmlformats.org/officeDocument/2006/relationships/slide" Target="slide13.xml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7.xml"/><Relationship Id="rId3" Type="http://schemas.openxmlformats.org/officeDocument/2006/relationships/slide" Target="slide13.xml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8.xml"/><Relationship Id="rId3" Type="http://schemas.openxmlformats.org/officeDocument/2006/relationships/slide" Target="slide13.xml"/><Relationship Id="rId4" Type="http://schemas.openxmlformats.org/officeDocument/2006/relationships/image" Target="../media/image6.jpeg"/><Relationship Id="rId5" Type="http://schemas.openxmlformats.org/officeDocument/2006/relationships/image" Target="../media/image3.jpeg"/><Relationship Id="rId6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9.xml"/><Relationship Id="rId3" Type="http://schemas.openxmlformats.org/officeDocument/2006/relationships/slide" Target="slide13.xml"/><Relationship Id="rId4" Type="http://schemas.openxmlformats.org/officeDocument/2006/relationships/image" Target="../media/image18.png"/><Relationship Id="rId5" Type="http://schemas.openxmlformats.org/officeDocument/2006/relationships/image" Target="../media/image1.gif"/><Relationship Id="rId6" Type="http://schemas.openxmlformats.org/officeDocument/2006/relationships/image" Target="../media/image19.png"/><Relationship Id="rId7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1730;p23"/>
          <p:cNvSpPr txBox="1"/>
          <p:nvPr>
            <p:ph type="ctrTitle"/>
          </p:nvPr>
        </p:nvSpPr>
        <p:spPr>
          <a:xfrm>
            <a:off x="1622590" y="1672727"/>
            <a:ext cx="5722026" cy="2212733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411479">
              <a:lnSpc>
                <a:spcPct val="100000"/>
              </a:lnSpc>
              <a:defRPr sz="3914">
                <a:ln w="12700">
                  <a:solidFill>
                    <a:srgbClr val="A7A7A7"/>
                  </a:solidFill>
                </a:ln>
                <a:latin typeface="Spicy Rice"/>
                <a:ea typeface="Spicy Rice"/>
                <a:cs typeface="Spicy Rice"/>
                <a:sym typeface="Spicy Rice"/>
              </a:defRPr>
            </a:pPr>
            <a:r>
              <a:t>الفصل السادس</a:t>
            </a:r>
          </a:p>
          <a:p>
            <a:pPr defTabSz="411479">
              <a:lnSpc>
                <a:spcPct val="100000"/>
              </a:lnSpc>
              <a:defRPr sz="3914">
                <a:ln w="12700">
                  <a:solidFill>
                    <a:srgbClr val="A7A7A7"/>
                  </a:solidFill>
                </a:ln>
                <a:latin typeface="Spicy Rice"/>
                <a:ea typeface="Spicy Rice"/>
                <a:cs typeface="Spicy Rice"/>
                <a:sym typeface="Spicy Rice"/>
              </a:defRPr>
            </a:pPr>
            <a:r>
              <a:t>الإحصاء</a:t>
            </a:r>
          </a:p>
        </p:txBody>
      </p:sp>
      <p:sp>
        <p:nvSpPr>
          <p:cNvPr id="2098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099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9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74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5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6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7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8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80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81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82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83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84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85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grpSp>
        <p:nvGrpSpPr>
          <p:cNvPr id="2388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386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89" name="تجميع"/>
          <p:cNvSpPr/>
          <p:nvPr/>
        </p:nvSpPr>
        <p:spPr>
          <a:xfrm rot="599">
            <a:off x="1599729" y="1358031"/>
            <a:ext cx="6428545" cy="2602167"/>
          </a:xfrm>
          <a:prstGeom prst="rect">
            <a:avLst/>
          </a:prstGeom>
          <a:solidFill>
            <a:schemeClr val="accent5">
              <a:lumOff val="15392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0" name="Google Shape;2330;p29"/>
          <p:cNvSpPr/>
          <p:nvPr/>
        </p:nvSpPr>
        <p:spPr>
          <a:xfrm>
            <a:off x="6917673" y="657862"/>
            <a:ext cx="1535376" cy="233080"/>
          </a:xfrm>
          <a:prstGeom prst="rect">
            <a:avLst/>
          </a:prstGeom>
          <a:solidFill>
            <a:schemeClr val="accent1">
              <a:lumOff val="21960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500"/>
            </a:lvl1pPr>
          </a:lstStyle>
          <a:p>
            <a:pPr rtl="0">
              <a:defRPr/>
            </a:pPr>
            <a:r>
              <a:t>الاعداد الصحيحة </a:t>
            </a:r>
          </a:p>
        </p:txBody>
      </p:sp>
      <p:pic>
        <p:nvPicPr>
          <p:cNvPr id="239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9827" y="687649"/>
            <a:ext cx="854053" cy="6405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2392" name="الفصل التاسع…"/>
          <p:cNvSpPr txBox="1"/>
          <p:nvPr/>
        </p:nvSpPr>
        <p:spPr>
          <a:xfrm rot="18475845">
            <a:off x="346575" y="377880"/>
            <a:ext cx="478831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التاسع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  <p:grpSp>
        <p:nvGrpSpPr>
          <p:cNvPr id="2395" name="تجميع"/>
          <p:cNvGrpSpPr/>
          <p:nvPr/>
        </p:nvGrpSpPr>
        <p:grpSpPr>
          <a:xfrm>
            <a:off x="1751195" y="1576457"/>
            <a:ext cx="5888867" cy="1930565"/>
            <a:chOff x="0" y="0"/>
            <a:chExt cx="5888866" cy="1930564"/>
          </a:xfrm>
        </p:grpSpPr>
        <p:pic>
          <p:nvPicPr>
            <p:cNvPr id="2393" name="تجميع" descr="تجميع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686" t="28474" r="11123" b="68410"/>
            <a:stretch>
              <a:fillRect/>
            </a:stretch>
          </p:blipFill>
          <p:spPr>
            <a:xfrm>
              <a:off x="1389" y="0"/>
              <a:ext cx="5886089" cy="290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4" name="IMG_3075.png" descr="IMG_3075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893" t="40789" r="19943" b="43690"/>
            <a:stretch>
              <a:fillRect/>
            </a:stretch>
          </p:blipFill>
          <p:spPr>
            <a:xfrm>
              <a:off x="0" y="287475"/>
              <a:ext cx="5888867" cy="1643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96" name="Google Shape;4516;p47"/>
          <p:cNvSpPr/>
          <p:nvPr/>
        </p:nvSpPr>
        <p:spPr>
          <a:xfrm rot="2153969">
            <a:off x="4388679" y="1303023"/>
            <a:ext cx="852729" cy="498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668A8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7" name="٨٧"/>
          <p:cNvSpPr txBox="1"/>
          <p:nvPr/>
        </p:nvSpPr>
        <p:spPr>
          <a:xfrm>
            <a:off x="7855995" y="4352204"/>
            <a:ext cx="553905" cy="29649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/>
            </a:lvl1pPr>
          </a:lstStyle>
          <a:p>
            <a:pPr rtl="0">
              <a:defRPr/>
            </a:pPr>
            <a:r>
              <a:t>٨٧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4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99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0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1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2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3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05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06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07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08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09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10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grpSp>
        <p:nvGrpSpPr>
          <p:cNvPr id="2413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411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14" name="تجميع"/>
          <p:cNvSpPr/>
          <p:nvPr/>
        </p:nvSpPr>
        <p:spPr>
          <a:xfrm rot="599">
            <a:off x="1098942" y="1365913"/>
            <a:ext cx="7135209" cy="2900140"/>
          </a:xfrm>
          <a:prstGeom prst="rect">
            <a:avLst/>
          </a:prstGeom>
          <a:solidFill>
            <a:schemeClr val="accent5">
              <a:lumOff val="15392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5" name="Google Shape;2330;p29"/>
          <p:cNvSpPr/>
          <p:nvPr/>
        </p:nvSpPr>
        <p:spPr>
          <a:xfrm>
            <a:off x="6917673" y="657862"/>
            <a:ext cx="1535376" cy="233080"/>
          </a:xfrm>
          <a:prstGeom prst="rect">
            <a:avLst/>
          </a:prstGeom>
          <a:solidFill>
            <a:schemeClr val="accent1">
              <a:lumOff val="21960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500"/>
            </a:lvl1pPr>
          </a:lstStyle>
          <a:p>
            <a:pPr rtl="0">
              <a:defRPr/>
            </a:pPr>
            <a:r>
              <a:t>الاعداد النسبية </a:t>
            </a:r>
          </a:p>
        </p:txBody>
      </p:sp>
      <p:pic>
        <p:nvPicPr>
          <p:cNvPr id="241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9147" y="454132"/>
            <a:ext cx="854053" cy="64054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2417" name="الفصل التاسع…"/>
          <p:cNvSpPr txBox="1"/>
          <p:nvPr/>
        </p:nvSpPr>
        <p:spPr>
          <a:xfrm rot="18475845">
            <a:off x="346575" y="377880"/>
            <a:ext cx="478831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التاسع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  <p:grpSp>
        <p:nvGrpSpPr>
          <p:cNvPr id="2420" name="تجميع"/>
          <p:cNvGrpSpPr/>
          <p:nvPr/>
        </p:nvGrpSpPr>
        <p:grpSpPr>
          <a:xfrm>
            <a:off x="1731627" y="1546926"/>
            <a:ext cx="5928002" cy="2371399"/>
            <a:chOff x="0" y="0"/>
            <a:chExt cx="5928001" cy="2371397"/>
          </a:xfrm>
        </p:grpSpPr>
        <p:pic>
          <p:nvPicPr>
            <p:cNvPr id="2418" name="تجميع" descr="تجميع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222" t="28956" r="10631" b="67984"/>
            <a:stretch>
              <a:fillRect/>
            </a:stretch>
          </p:blipFill>
          <p:spPr>
            <a:xfrm>
              <a:off x="0" y="0"/>
              <a:ext cx="5927967" cy="287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9" name="IMG_3075.png" descr="IMG_3075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893" t="56164" r="19943" b="23334"/>
            <a:stretch>
              <a:fillRect/>
            </a:stretch>
          </p:blipFill>
          <p:spPr>
            <a:xfrm>
              <a:off x="39135" y="200926"/>
              <a:ext cx="5888867" cy="2170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21" name="Google Shape;4516;p47"/>
          <p:cNvSpPr/>
          <p:nvPr/>
        </p:nvSpPr>
        <p:spPr>
          <a:xfrm rot="2153969">
            <a:off x="4488715" y="1296134"/>
            <a:ext cx="931518" cy="545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668A8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22" name="٨٧"/>
          <p:cNvSpPr txBox="1"/>
          <p:nvPr/>
        </p:nvSpPr>
        <p:spPr>
          <a:xfrm>
            <a:off x="7855995" y="4352204"/>
            <a:ext cx="553905" cy="29649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/>
            </a:lvl1pPr>
          </a:lstStyle>
          <a:p>
            <a:pPr rtl="0">
              <a:defRPr/>
            </a:pPr>
            <a:r>
              <a:t>٨٧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24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5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6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7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8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30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31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32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33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34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35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grpSp>
        <p:nvGrpSpPr>
          <p:cNvPr id="2438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436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39" name="تجميع"/>
          <p:cNvSpPr/>
          <p:nvPr/>
        </p:nvSpPr>
        <p:spPr>
          <a:xfrm rot="599">
            <a:off x="1098682" y="1365913"/>
            <a:ext cx="7135892" cy="1964463"/>
          </a:xfrm>
          <a:prstGeom prst="rect">
            <a:avLst/>
          </a:prstGeom>
          <a:solidFill>
            <a:schemeClr val="accent5">
              <a:lumOff val="15392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40" name="Google Shape;2330;p29"/>
          <p:cNvSpPr/>
          <p:nvPr/>
        </p:nvSpPr>
        <p:spPr>
          <a:xfrm>
            <a:off x="6917673" y="657862"/>
            <a:ext cx="1535376" cy="233080"/>
          </a:xfrm>
          <a:prstGeom prst="rect">
            <a:avLst/>
          </a:prstGeom>
          <a:solidFill>
            <a:schemeClr val="accent1">
              <a:lumOff val="21960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500"/>
            </a:lvl1pPr>
          </a:lstStyle>
          <a:p>
            <a:pPr rtl="0">
              <a:defRPr/>
            </a:pPr>
            <a:r>
              <a:t>المعادلة المئوية </a:t>
            </a:r>
          </a:p>
        </p:txBody>
      </p:sp>
      <p:pic>
        <p:nvPicPr>
          <p:cNvPr id="244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9147" y="454132"/>
            <a:ext cx="854053" cy="64054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2442" name="الفصل التاسع…"/>
          <p:cNvSpPr txBox="1"/>
          <p:nvPr/>
        </p:nvSpPr>
        <p:spPr>
          <a:xfrm rot="18475845">
            <a:off x="346575" y="377880"/>
            <a:ext cx="478831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التاسع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  <p:grpSp>
        <p:nvGrpSpPr>
          <p:cNvPr id="2445" name="تجميع"/>
          <p:cNvGrpSpPr/>
          <p:nvPr/>
        </p:nvGrpSpPr>
        <p:grpSpPr>
          <a:xfrm>
            <a:off x="1731627" y="1546926"/>
            <a:ext cx="5969287" cy="1546282"/>
            <a:chOff x="0" y="0"/>
            <a:chExt cx="5969286" cy="1546281"/>
          </a:xfrm>
        </p:grpSpPr>
        <p:pic>
          <p:nvPicPr>
            <p:cNvPr id="2443" name="تجميع" descr="تجميع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222" t="28956" r="10631" b="67984"/>
            <a:stretch>
              <a:fillRect/>
            </a:stretch>
          </p:blipFill>
          <p:spPr>
            <a:xfrm>
              <a:off x="0" y="0"/>
              <a:ext cx="5927967" cy="287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4" name="IMG_3075.png" descr="IMG_3075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893" t="76616" r="19943" b="11455"/>
            <a:stretch>
              <a:fillRect/>
            </a:stretch>
          </p:blipFill>
          <p:spPr>
            <a:xfrm>
              <a:off x="19567" y="270467"/>
              <a:ext cx="5949720" cy="1275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46" name="Google Shape;4516;p47"/>
          <p:cNvSpPr/>
          <p:nvPr/>
        </p:nvSpPr>
        <p:spPr>
          <a:xfrm rot="2153969">
            <a:off x="4488715" y="1296134"/>
            <a:ext cx="931518" cy="545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668A8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47" name="٨٧"/>
          <p:cNvSpPr txBox="1"/>
          <p:nvPr/>
        </p:nvSpPr>
        <p:spPr>
          <a:xfrm>
            <a:off x="7855995" y="4352204"/>
            <a:ext cx="553905" cy="29649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/>
            </a:lvl1pPr>
          </a:lstStyle>
          <a:p>
            <a:pPr rtl="0">
              <a:defRPr/>
            </a:pPr>
            <a:r>
              <a:t>٨٧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1" name="Google Shape;4622;p49"/>
          <p:cNvGrpSpPr/>
          <p:nvPr/>
        </p:nvGrpSpPr>
        <p:grpSpPr>
          <a:xfrm rot="21451959">
            <a:off x="1882075" y="874748"/>
            <a:ext cx="5135662" cy="1694010"/>
            <a:chOff x="0" y="0"/>
            <a:chExt cx="5135660" cy="1694008"/>
          </a:xfrm>
        </p:grpSpPr>
        <p:sp>
          <p:nvSpPr>
            <p:cNvPr id="2450" name="Google Shape;4622;p49"/>
            <p:cNvSpPr/>
            <p:nvPr/>
          </p:nvSpPr>
          <p:spPr>
            <a:xfrm>
              <a:off x="215900" y="139700"/>
              <a:ext cx="4703861" cy="113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449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135661" cy="1694009"/>
            </a:xfrm>
            <a:prstGeom prst="rect">
              <a:avLst/>
            </a:prstGeom>
            <a:effectLst/>
          </p:spPr>
        </p:pic>
      </p:grpSp>
      <p:sp>
        <p:nvSpPr>
          <p:cNvPr id="2452" name="Google Shape;4623;p49"/>
          <p:cNvSpPr/>
          <p:nvPr/>
        </p:nvSpPr>
        <p:spPr>
          <a:xfrm rot="21189298">
            <a:off x="1786265" y="910426"/>
            <a:ext cx="764396" cy="57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53" name="Google Shape;4624;p49"/>
          <p:cNvSpPr/>
          <p:nvPr/>
        </p:nvSpPr>
        <p:spPr>
          <a:xfrm rot="4554862">
            <a:off x="6122100" y="879299"/>
            <a:ext cx="1088262" cy="506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5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5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5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5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5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5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60" name="Google Shape;4635;p49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61" name="Google Shape;4636;p49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62" name="Google Shape;4637;p49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63" name="Google Shape;4638;p49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64" name="Google Shape;4639;p49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65" name="Google Shape;4640;p49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66" name="Google Shape;4642;p49">
            <a:hlinkClick r:id="rId4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67" name="Google Shape;4643;p49">
            <a:hlinkClick r:id="rId4" invalidUrl="" action="ppaction://hlinksldjump" tgtFrame="" tooltip="" history="1" highlightClick="0" endSnd="0"/>
          </p:cNvPr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68" name="Google Shape;4625;p49"/>
          <p:cNvSpPr txBox="1"/>
          <p:nvPr>
            <p:ph type="title"/>
          </p:nvPr>
        </p:nvSpPr>
        <p:spPr>
          <a:xfrm>
            <a:off x="2885829" y="1116942"/>
            <a:ext cx="3270256" cy="87159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694944">
              <a:defRPr sz="4256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4924;p54"/>
          <p:cNvSpPr txBox="1"/>
          <p:nvPr>
            <p:ph type="title"/>
          </p:nvPr>
        </p:nvSpPr>
        <p:spPr>
          <a:xfrm>
            <a:off x="2921656" y="3368312"/>
            <a:ext cx="3129752" cy="1356847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402336">
              <a:lnSpc>
                <a:spcPct val="100000"/>
              </a:lnSpc>
              <a:defRPr b="0" sz="22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402336">
              <a:lnSpc>
                <a:spcPct val="100000"/>
              </a:lnSpc>
              <a:defRPr b="0" sz="22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402336">
              <a:lnSpc>
                <a:spcPct val="100000"/>
              </a:lnSpc>
              <a:defRPr b="0" sz="22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476" name="Google Shape;4939;p54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71" name="Google Shape;4940;p54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72" name="Google Shape;4941;p54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73" name="Google Shape;4942;p54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74" name="Google Shape;4943;p54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75" name="Google Shape;4944;p54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77" name="Google Shape;4945;p5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78" name="Google Shape;4946;p5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79" name="Google Shape;4947;p5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80" name="Google Shape;4948;p5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81" name="Google Shape;4949;p5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82" name="Google Shape;4950;p54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83" name="عزيزتي الطالبة :…"/>
          <p:cNvSpPr txBox="1"/>
          <p:nvPr/>
        </p:nvSpPr>
        <p:spPr>
          <a:xfrm>
            <a:off x="1028504" y="733774"/>
            <a:ext cx="6386529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عزيزتي الطالبة : </a:t>
            </a:r>
          </a:p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بهمة عالية تعانق عنان السماءلنتعاون معًا </a:t>
            </a:r>
          </a:p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ونبدع في التعليم ،وننمي مهارتنا العلمية </a:t>
            </a:r>
          </a:p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وننجز بإتقان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0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85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86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87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88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89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91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92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93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94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95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96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pic>
        <p:nvPicPr>
          <p:cNvPr id="2497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98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2506" name="تجميع"/>
          <p:cNvGrpSpPr/>
          <p:nvPr/>
        </p:nvGrpSpPr>
        <p:grpSpPr>
          <a:xfrm>
            <a:off x="2770411" y="2682478"/>
            <a:ext cx="3480979" cy="2360031"/>
            <a:chOff x="0" y="0"/>
            <a:chExt cx="3480978" cy="2360030"/>
          </a:xfrm>
        </p:grpSpPr>
        <p:sp>
          <p:nvSpPr>
            <p:cNvPr id="2499" name="@Maths0120"/>
            <p:cNvSpPr txBox="1"/>
            <p:nvPr/>
          </p:nvSpPr>
          <p:spPr>
            <a:xfrm>
              <a:off x="904648" y="696578"/>
              <a:ext cx="1868588" cy="345629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  <p:sp>
          <p:nvSpPr>
            <p:cNvPr id="2500" name="Google Shape;632;p19"/>
            <p:cNvSpPr txBox="1"/>
            <p:nvPr/>
          </p:nvSpPr>
          <p:spPr>
            <a:xfrm>
              <a:off x="1037568" y="1897782"/>
              <a:ext cx="1817880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b="1"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2501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502" name="https://linktr.ee/Refa2">
              <a:hlinkClick r:id="rId6" invalidUrl="" action="" tgtFrame="" tooltip="" history="1" highlightClick="0" endSnd="0"/>
            </p:cNvPr>
            <p:cNvSpPr txBox="1"/>
            <p:nvPr/>
          </p:nvSpPr>
          <p:spPr>
            <a:xfrm>
              <a:off x="995975" y="0"/>
              <a:ext cx="1683048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defTabSz="457200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2503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2504" name="https://t.me/hasna_math">
              <a:hlinkClick r:id="rId7" invalidUrl="" action="" tgtFrame="" tooltip="" history="1" highlightClick="0" endSnd="0"/>
            </p:cNvPr>
            <p:cNvSpPr txBox="1"/>
            <p:nvPr/>
          </p:nvSpPr>
          <p:spPr>
            <a:xfrm>
              <a:off x="897835" y="1547449"/>
              <a:ext cx="164765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sz="1200"/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2505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2507" name="IMG_1531.png" descr="IMG_1531.png"/>
          <p:cNvPicPr>
            <a:picLocks noChangeAspect="1"/>
          </p:cNvPicPr>
          <p:nvPr/>
        </p:nvPicPr>
        <p:blipFill>
          <a:blip r:embed="rId8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0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108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104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101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02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03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107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105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06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109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11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12" name="Google Shape;1736;p24"/>
          <p:cNvSpPr txBox="1"/>
          <p:nvPr/>
        </p:nvSpPr>
        <p:spPr>
          <a:xfrm>
            <a:off x="2131174" y="1609438"/>
            <a:ext cx="2682130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115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114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13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116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118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130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120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31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133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135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0274" y="1950940"/>
            <a:ext cx="1116178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111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11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11"/>
                  </p:tgtEl>
                </p:cond>
              </p:nextCondLst>
            </p:seq>
          </p:childTnLst>
        </p:cTn>
      </p:par>
    </p:tnLst>
    <p:bldLst>
      <p:bldP build="whole" bldLvl="1" animBg="1" rev="0" advAuto="0" spid="2112" grpId="2"/>
      <p:bldP build="whole" bldLvl="1" animBg="1" rev="0" advAuto="0" spid="2135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9" name="Google Shape;4212;p44"/>
          <p:cNvGrpSpPr/>
          <p:nvPr/>
        </p:nvGrpSpPr>
        <p:grpSpPr>
          <a:xfrm rot="126755">
            <a:off x="1904496" y="1477155"/>
            <a:ext cx="5114221" cy="2918670"/>
            <a:chOff x="0" y="0"/>
            <a:chExt cx="5114220" cy="2918668"/>
          </a:xfrm>
        </p:grpSpPr>
        <p:sp>
          <p:nvSpPr>
            <p:cNvPr id="2138" name="Google Shape;4212;p44"/>
            <p:cNvSpPr/>
            <p:nvPr/>
          </p:nvSpPr>
          <p:spPr>
            <a:xfrm>
              <a:off x="215900" y="139700"/>
              <a:ext cx="4682421" cy="2359869"/>
            </a:xfrm>
            <a:prstGeom prst="rect">
              <a:avLst/>
            </a:prstGeom>
            <a:solidFill>
              <a:schemeClr val="accent4">
                <a:lumOff val="13627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137" name="Google Shape;4212;p44" descr="Google Shape;4212;p44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5114221" cy="2918670"/>
            </a:xfrm>
            <a:prstGeom prst="rect">
              <a:avLst/>
            </a:prstGeom>
            <a:effectLst/>
          </p:spPr>
        </p:pic>
      </p:grpSp>
      <p:sp>
        <p:nvSpPr>
          <p:cNvPr id="2140" name="Google Shape;4213;p44"/>
          <p:cNvSpPr/>
          <p:nvPr/>
        </p:nvSpPr>
        <p:spPr>
          <a:xfrm rot="21464125">
            <a:off x="1717161" y="1147851"/>
            <a:ext cx="1088230" cy="940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141" name="Google Shape;4214;p44"/>
          <p:cNvSpPr/>
          <p:nvPr/>
        </p:nvSpPr>
        <p:spPr>
          <a:xfrm rot="4829594">
            <a:off x="6339850" y="1250988"/>
            <a:ext cx="1088246" cy="940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147" name="Google Shape;4219;p44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142" name="Google Shape;4220;p44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43" name="Google Shape;4221;p44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44" name="Google Shape;4222;p44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45" name="Google Shape;4223;p44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46" name="Google Shape;4224;p44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148" name="Google Shape;4225;p4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149" name="Google Shape;4226;p44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150" name="Google Shape;4227;p44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151" name="Google Shape;4228;p44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152" name="Google Shape;4229;p4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153" name="Google Shape;4230;p44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154" name="Google Shape;4232;p44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5" name="Google Shape;4233;p44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6" name="Google Shape;4215;p44"/>
          <p:cNvSpPr txBox="1"/>
          <p:nvPr>
            <p:ph type="title"/>
          </p:nvPr>
        </p:nvSpPr>
        <p:spPr>
          <a:xfrm>
            <a:off x="5759724" y="679869"/>
            <a:ext cx="2249837" cy="65610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/>
          <a:lstStyle>
            <a:lvl1pPr algn="l" defTabSz="384047">
              <a:defRPr sz="2351"/>
            </a:lvl1pPr>
          </a:lstStyle>
          <a:p>
            <a:pPr/>
            <a:r>
              <a:t>الانظمة والقوانين </a:t>
            </a:r>
          </a:p>
        </p:txBody>
      </p:sp>
      <p:sp>
        <p:nvSpPr>
          <p:cNvPr id="2157" name="مستطيل"/>
          <p:cNvSpPr/>
          <p:nvPr/>
        </p:nvSpPr>
        <p:spPr>
          <a:xfrm>
            <a:off x="3377235" y="3517930"/>
            <a:ext cx="2389530" cy="385290"/>
          </a:xfrm>
          <a:prstGeom prst="rect">
            <a:avLst/>
          </a:prstGeom>
          <a:solidFill>
            <a:srgbClr val="A7CE9A">
              <a:alpha val="4771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2158" name="الالتزام بالاحترازات الوقائية…."/>
          <p:cNvSpPr txBox="1"/>
          <p:nvPr/>
        </p:nvSpPr>
        <p:spPr>
          <a:xfrm>
            <a:off x="3377235" y="3517930"/>
            <a:ext cx="2389530" cy="656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algn="r" rtl="0">
              <a:defRPr b="1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الالتزام بالاحترازات الوقائية….  </a:t>
            </a:r>
          </a:p>
        </p:txBody>
      </p:sp>
      <p:sp>
        <p:nvSpPr>
          <p:cNvPr id="2159" name="الاحترام والتقدير بين الجميع…"/>
          <p:cNvSpPr txBox="1"/>
          <p:nvPr/>
        </p:nvSpPr>
        <p:spPr>
          <a:xfrm>
            <a:off x="2359919" y="1692909"/>
            <a:ext cx="4138662" cy="1841501"/>
          </a:xfrm>
          <a:prstGeom prst="rect">
            <a:avLst/>
          </a:prstGeom>
          <a:solidFill>
            <a:srgbClr val="F7FADB"/>
          </a:solidFill>
          <a:ln w="12700">
            <a:solidFill>
              <a:srgbClr val="B67176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الاحترام والتقدير بين الجميع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الاقتداء بأخلاقيات الرسول صلى الله عليه وسلم 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الاصغاء والانتباه لمعلمتك وزميلاتك 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الاجتهاد في حل الأنشطة 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إحضار الادوات المدرسية والكتاب المدرسي يوميًا  والحافظ عليه مع الالتزام بوقت الحصة </a:t>
            </a:r>
          </a:p>
        </p:txBody>
      </p:sp>
      <p:grpSp>
        <p:nvGrpSpPr>
          <p:cNvPr id="2175" name="Google Shape;1848;p53"/>
          <p:cNvGrpSpPr/>
          <p:nvPr/>
        </p:nvGrpSpPr>
        <p:grpSpPr>
          <a:xfrm>
            <a:off x="6354357" y="3668018"/>
            <a:ext cx="411526" cy="388951"/>
            <a:chOff x="24" y="0"/>
            <a:chExt cx="411525" cy="388949"/>
          </a:xfrm>
        </p:grpSpPr>
        <p:sp>
          <p:nvSpPr>
            <p:cNvPr id="216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7" name="Google Shape;1635;p53"/>
          <p:cNvGrpSpPr/>
          <p:nvPr/>
        </p:nvGrpSpPr>
        <p:grpSpPr>
          <a:xfrm>
            <a:off x="2349643" y="3299826"/>
            <a:ext cx="313476" cy="411526"/>
            <a:chOff x="24" y="0"/>
            <a:chExt cx="313475" cy="411524"/>
          </a:xfrm>
        </p:grpSpPr>
        <p:sp>
          <p:nvSpPr>
            <p:cNvPr id="2176" name="Google Shape;1636;p53"/>
            <p:cNvSpPr/>
            <p:nvPr/>
          </p:nvSpPr>
          <p:spPr>
            <a:xfrm>
              <a:off x="65175" y="347674"/>
              <a:ext cx="477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400"/>
                  </a:lnTo>
                  <a:lnTo>
                    <a:pt x="283" y="20884"/>
                  </a:lnTo>
                  <a:lnTo>
                    <a:pt x="577" y="21358"/>
                  </a:lnTo>
                  <a:lnTo>
                    <a:pt x="1460" y="21600"/>
                  </a:lnTo>
                  <a:lnTo>
                    <a:pt x="2037" y="21358"/>
                  </a:lnTo>
                  <a:lnTo>
                    <a:pt x="10217" y="17758"/>
                  </a:lnTo>
                  <a:lnTo>
                    <a:pt x="10794" y="17516"/>
                  </a:lnTo>
                  <a:lnTo>
                    <a:pt x="11383" y="17758"/>
                  </a:lnTo>
                  <a:lnTo>
                    <a:pt x="19552" y="21358"/>
                  </a:lnTo>
                  <a:lnTo>
                    <a:pt x="20140" y="21600"/>
                  </a:lnTo>
                  <a:lnTo>
                    <a:pt x="20729" y="21358"/>
                  </a:lnTo>
                  <a:lnTo>
                    <a:pt x="21306" y="20884"/>
                  </a:lnTo>
                  <a:lnTo>
                    <a:pt x="21600" y="20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637;p53"/>
            <p:cNvSpPr/>
            <p:nvPr/>
          </p:nvSpPr>
          <p:spPr>
            <a:xfrm>
              <a:off x="267050" y="42574"/>
              <a:ext cx="40001" cy="6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3022"/>
                  </a:lnTo>
                  <a:lnTo>
                    <a:pt x="21249" y="1942"/>
                  </a:lnTo>
                  <a:lnTo>
                    <a:pt x="20210" y="862"/>
                  </a:lnTo>
                  <a:lnTo>
                    <a:pt x="18819" y="218"/>
                  </a:lnTo>
                  <a:lnTo>
                    <a:pt x="17078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638;p53"/>
            <p:cNvSpPr/>
            <p:nvPr/>
          </p:nvSpPr>
          <p:spPr>
            <a:xfrm>
              <a:off x="267050" y="107074"/>
              <a:ext cx="40001" cy="63851"/>
            </a:xfrm>
            <a:prstGeom prst="rect">
              <a:avLst/>
            </a:pr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639;p53"/>
            <p:cNvSpPr/>
            <p:nvPr/>
          </p:nvSpPr>
          <p:spPr>
            <a:xfrm>
              <a:off x="267050" y="170924"/>
              <a:ext cx="40001" cy="6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078" y="21600"/>
                  </a:lnTo>
                  <a:lnTo>
                    <a:pt x="18819" y="21391"/>
                  </a:lnTo>
                  <a:lnTo>
                    <a:pt x="20210" y="20738"/>
                  </a:lnTo>
                  <a:lnTo>
                    <a:pt x="21249" y="19658"/>
                  </a:lnTo>
                  <a:lnTo>
                    <a:pt x="21600" y="1857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640;p53"/>
            <p:cNvSpPr/>
            <p:nvPr/>
          </p:nvSpPr>
          <p:spPr>
            <a:xfrm>
              <a:off x="34849" y="16125"/>
              <a:ext cx="199327" cy="35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0" y="0"/>
                  </a:moveTo>
                  <a:lnTo>
                    <a:pt x="0" y="431"/>
                  </a:lnTo>
                  <a:lnTo>
                    <a:pt x="0" y="21169"/>
                  </a:lnTo>
                  <a:lnTo>
                    <a:pt x="840" y="21600"/>
                  </a:lnTo>
                  <a:lnTo>
                    <a:pt x="21318" y="21600"/>
                  </a:lnTo>
                  <a:lnTo>
                    <a:pt x="21600" y="21404"/>
                  </a:lnTo>
                  <a:lnTo>
                    <a:pt x="21600" y="117"/>
                  </a:lnTo>
                  <a:lnTo>
                    <a:pt x="21318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641;p53"/>
            <p:cNvSpPr/>
            <p:nvPr/>
          </p:nvSpPr>
          <p:spPr>
            <a:xfrm>
              <a:off x="231575" y="16125"/>
              <a:ext cx="50976" cy="35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858" y="21600"/>
                  </a:lnTo>
                  <a:lnTo>
                    <a:pt x="17225" y="21523"/>
                  </a:lnTo>
                  <a:lnTo>
                    <a:pt x="18316" y="21444"/>
                  </a:lnTo>
                  <a:lnTo>
                    <a:pt x="20233" y="21169"/>
                  </a:lnTo>
                  <a:lnTo>
                    <a:pt x="21049" y="20974"/>
                  </a:lnTo>
                  <a:lnTo>
                    <a:pt x="21600" y="20582"/>
                  </a:lnTo>
                  <a:lnTo>
                    <a:pt x="21600" y="1018"/>
                  </a:lnTo>
                  <a:lnTo>
                    <a:pt x="21049" y="626"/>
                  </a:lnTo>
                  <a:lnTo>
                    <a:pt x="20233" y="431"/>
                  </a:lnTo>
                  <a:lnTo>
                    <a:pt x="19407" y="275"/>
                  </a:lnTo>
                  <a:lnTo>
                    <a:pt x="18316" y="156"/>
                  </a:lnTo>
                  <a:lnTo>
                    <a:pt x="17225" y="79"/>
                  </a:lnTo>
                  <a:lnTo>
                    <a:pt x="15858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642;p53"/>
            <p:cNvSpPr/>
            <p:nvPr/>
          </p:nvSpPr>
          <p:spPr>
            <a:xfrm>
              <a:off x="5824" y="16125"/>
              <a:ext cx="36776" cy="35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59" y="0"/>
                  </a:moveTo>
                  <a:lnTo>
                    <a:pt x="6064" y="79"/>
                  </a:lnTo>
                  <a:lnTo>
                    <a:pt x="4552" y="156"/>
                  </a:lnTo>
                  <a:lnTo>
                    <a:pt x="3025" y="275"/>
                  </a:lnTo>
                  <a:lnTo>
                    <a:pt x="1894" y="431"/>
                  </a:lnTo>
                  <a:lnTo>
                    <a:pt x="749" y="626"/>
                  </a:lnTo>
                  <a:lnTo>
                    <a:pt x="382" y="822"/>
                  </a:lnTo>
                  <a:lnTo>
                    <a:pt x="0" y="1018"/>
                  </a:lnTo>
                  <a:lnTo>
                    <a:pt x="0" y="20582"/>
                  </a:lnTo>
                  <a:lnTo>
                    <a:pt x="382" y="20778"/>
                  </a:lnTo>
                  <a:lnTo>
                    <a:pt x="749" y="20974"/>
                  </a:lnTo>
                  <a:lnTo>
                    <a:pt x="1894" y="21169"/>
                  </a:lnTo>
                  <a:lnTo>
                    <a:pt x="3025" y="21288"/>
                  </a:lnTo>
                  <a:lnTo>
                    <a:pt x="4552" y="21444"/>
                  </a:lnTo>
                  <a:lnTo>
                    <a:pt x="6064" y="21523"/>
                  </a:lnTo>
                  <a:lnTo>
                    <a:pt x="7959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643;p53"/>
            <p:cNvSpPr/>
            <p:nvPr/>
          </p:nvSpPr>
          <p:spPr>
            <a:xfrm>
              <a:off x="71625" y="83200"/>
              <a:ext cx="162550" cy="7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3" y="0"/>
                  </a:moveTo>
                  <a:lnTo>
                    <a:pt x="684" y="191"/>
                  </a:lnTo>
                  <a:lnTo>
                    <a:pt x="342" y="764"/>
                  </a:lnTo>
                  <a:lnTo>
                    <a:pt x="83" y="1520"/>
                  </a:lnTo>
                  <a:lnTo>
                    <a:pt x="0" y="2276"/>
                  </a:lnTo>
                  <a:lnTo>
                    <a:pt x="0" y="19324"/>
                  </a:lnTo>
                  <a:lnTo>
                    <a:pt x="83" y="20271"/>
                  </a:lnTo>
                  <a:lnTo>
                    <a:pt x="342" y="21027"/>
                  </a:lnTo>
                  <a:lnTo>
                    <a:pt x="684" y="21409"/>
                  </a:lnTo>
                  <a:lnTo>
                    <a:pt x="1113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644;p53"/>
            <p:cNvSpPr/>
            <p:nvPr/>
          </p:nvSpPr>
          <p:spPr>
            <a:xfrm>
              <a:off x="231575" y="83200"/>
              <a:ext cx="21951" cy="7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3334" y="21600"/>
                  </a:lnTo>
                  <a:lnTo>
                    <a:pt x="16508" y="21409"/>
                  </a:lnTo>
                  <a:lnTo>
                    <a:pt x="19041" y="21027"/>
                  </a:lnTo>
                  <a:lnTo>
                    <a:pt x="20960" y="20271"/>
                  </a:lnTo>
                  <a:lnTo>
                    <a:pt x="21600" y="19324"/>
                  </a:lnTo>
                  <a:lnTo>
                    <a:pt x="21600" y="2276"/>
                  </a:lnTo>
                  <a:lnTo>
                    <a:pt x="20960" y="1520"/>
                  </a:lnTo>
                  <a:lnTo>
                    <a:pt x="19041" y="764"/>
                  </a:lnTo>
                  <a:lnTo>
                    <a:pt x="16508" y="191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645;p53"/>
            <p:cNvSpPr/>
            <p:nvPr/>
          </p:nvSpPr>
          <p:spPr>
            <a:xfrm>
              <a:off x="183199" y="6450"/>
              <a:ext cx="28401" cy="374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94" y="0"/>
                  </a:moveTo>
                  <a:lnTo>
                    <a:pt x="4411" y="37"/>
                  </a:lnTo>
                  <a:lnTo>
                    <a:pt x="1958" y="148"/>
                  </a:lnTo>
                  <a:lnTo>
                    <a:pt x="494" y="334"/>
                  </a:lnTo>
                  <a:lnTo>
                    <a:pt x="0" y="447"/>
                  </a:lnTo>
                  <a:lnTo>
                    <a:pt x="0" y="21155"/>
                  </a:lnTo>
                  <a:lnTo>
                    <a:pt x="494" y="21266"/>
                  </a:lnTo>
                  <a:lnTo>
                    <a:pt x="1958" y="21414"/>
                  </a:lnTo>
                  <a:lnTo>
                    <a:pt x="4411" y="21564"/>
                  </a:lnTo>
                  <a:lnTo>
                    <a:pt x="5894" y="21600"/>
                  </a:lnTo>
                  <a:lnTo>
                    <a:pt x="15706" y="21600"/>
                  </a:lnTo>
                  <a:lnTo>
                    <a:pt x="17170" y="21564"/>
                  </a:lnTo>
                  <a:lnTo>
                    <a:pt x="19623" y="21414"/>
                  </a:lnTo>
                  <a:lnTo>
                    <a:pt x="21106" y="21266"/>
                  </a:lnTo>
                  <a:lnTo>
                    <a:pt x="21600" y="21155"/>
                  </a:lnTo>
                  <a:lnTo>
                    <a:pt x="21600" y="447"/>
                  </a:lnTo>
                  <a:lnTo>
                    <a:pt x="21106" y="334"/>
                  </a:lnTo>
                  <a:lnTo>
                    <a:pt x="19623" y="148"/>
                  </a:lnTo>
                  <a:lnTo>
                    <a:pt x="17170" y="37"/>
                  </a:lnTo>
                  <a:lnTo>
                    <a:pt x="1570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646;p53"/>
            <p:cNvSpPr/>
            <p:nvPr/>
          </p:nvSpPr>
          <p:spPr>
            <a:xfrm>
              <a:off x="24" y="-1"/>
              <a:ext cx="313477" cy="411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3" y="2573"/>
                  </a:moveTo>
                  <a:lnTo>
                    <a:pt x="20711" y="2607"/>
                  </a:lnTo>
                  <a:lnTo>
                    <a:pt x="20756" y="2674"/>
                  </a:lnTo>
                  <a:lnTo>
                    <a:pt x="20756" y="5316"/>
                  </a:lnTo>
                  <a:lnTo>
                    <a:pt x="19867" y="5316"/>
                  </a:lnTo>
                  <a:lnTo>
                    <a:pt x="19867" y="2573"/>
                  </a:lnTo>
                  <a:close/>
                  <a:moveTo>
                    <a:pt x="12222" y="4673"/>
                  </a:moveTo>
                  <a:lnTo>
                    <a:pt x="12222" y="7922"/>
                  </a:lnTo>
                  <a:lnTo>
                    <a:pt x="5511" y="7922"/>
                  </a:lnTo>
                  <a:lnTo>
                    <a:pt x="5421" y="7889"/>
                  </a:lnTo>
                  <a:lnTo>
                    <a:pt x="5378" y="7821"/>
                  </a:lnTo>
                  <a:lnTo>
                    <a:pt x="5378" y="4774"/>
                  </a:lnTo>
                  <a:lnTo>
                    <a:pt x="5421" y="4706"/>
                  </a:lnTo>
                  <a:lnTo>
                    <a:pt x="5511" y="4673"/>
                  </a:lnTo>
                  <a:close/>
                  <a:moveTo>
                    <a:pt x="16889" y="4673"/>
                  </a:moveTo>
                  <a:lnTo>
                    <a:pt x="17023" y="4706"/>
                  </a:lnTo>
                  <a:lnTo>
                    <a:pt x="17066" y="4774"/>
                  </a:lnTo>
                  <a:lnTo>
                    <a:pt x="17066" y="7821"/>
                  </a:lnTo>
                  <a:lnTo>
                    <a:pt x="17023" y="7889"/>
                  </a:lnTo>
                  <a:lnTo>
                    <a:pt x="16889" y="7922"/>
                  </a:lnTo>
                  <a:lnTo>
                    <a:pt x="15023" y="7922"/>
                  </a:lnTo>
                  <a:lnTo>
                    <a:pt x="15023" y="4673"/>
                  </a:lnTo>
                  <a:close/>
                  <a:moveTo>
                    <a:pt x="20756" y="5925"/>
                  </a:moveTo>
                  <a:lnTo>
                    <a:pt x="20756" y="8667"/>
                  </a:lnTo>
                  <a:lnTo>
                    <a:pt x="19867" y="8667"/>
                  </a:lnTo>
                  <a:lnTo>
                    <a:pt x="19867" y="5925"/>
                  </a:lnTo>
                  <a:close/>
                  <a:moveTo>
                    <a:pt x="20756" y="9310"/>
                  </a:moveTo>
                  <a:lnTo>
                    <a:pt x="20756" y="11951"/>
                  </a:lnTo>
                  <a:lnTo>
                    <a:pt x="20711" y="11986"/>
                  </a:lnTo>
                  <a:lnTo>
                    <a:pt x="20623" y="12018"/>
                  </a:lnTo>
                  <a:lnTo>
                    <a:pt x="19867" y="12018"/>
                  </a:lnTo>
                  <a:lnTo>
                    <a:pt x="19867" y="9310"/>
                  </a:lnTo>
                  <a:close/>
                  <a:moveTo>
                    <a:pt x="2532" y="1151"/>
                  </a:moveTo>
                  <a:lnTo>
                    <a:pt x="2532" y="19230"/>
                  </a:lnTo>
                  <a:lnTo>
                    <a:pt x="1600" y="19230"/>
                  </a:lnTo>
                  <a:lnTo>
                    <a:pt x="1421" y="19196"/>
                  </a:lnTo>
                  <a:lnTo>
                    <a:pt x="1289" y="19162"/>
                  </a:lnTo>
                  <a:lnTo>
                    <a:pt x="1156" y="19129"/>
                  </a:lnTo>
                  <a:lnTo>
                    <a:pt x="1066" y="19061"/>
                  </a:lnTo>
                  <a:lnTo>
                    <a:pt x="977" y="18960"/>
                  </a:lnTo>
                  <a:lnTo>
                    <a:pt x="889" y="18858"/>
                  </a:lnTo>
                  <a:lnTo>
                    <a:pt x="844" y="18756"/>
                  </a:lnTo>
                  <a:lnTo>
                    <a:pt x="844" y="1624"/>
                  </a:lnTo>
                  <a:lnTo>
                    <a:pt x="889" y="1489"/>
                  </a:lnTo>
                  <a:lnTo>
                    <a:pt x="977" y="1422"/>
                  </a:lnTo>
                  <a:lnTo>
                    <a:pt x="1066" y="1320"/>
                  </a:lnTo>
                  <a:lnTo>
                    <a:pt x="1156" y="1253"/>
                  </a:lnTo>
                  <a:lnTo>
                    <a:pt x="1289" y="1185"/>
                  </a:lnTo>
                  <a:lnTo>
                    <a:pt x="1421" y="1151"/>
                  </a:lnTo>
                  <a:close/>
                  <a:moveTo>
                    <a:pt x="13912" y="643"/>
                  </a:moveTo>
                  <a:lnTo>
                    <a:pt x="14000" y="677"/>
                  </a:lnTo>
                  <a:lnTo>
                    <a:pt x="14089" y="711"/>
                  </a:lnTo>
                  <a:lnTo>
                    <a:pt x="14177" y="778"/>
                  </a:lnTo>
                  <a:lnTo>
                    <a:pt x="14177" y="19500"/>
                  </a:lnTo>
                  <a:lnTo>
                    <a:pt x="14134" y="19569"/>
                  </a:lnTo>
                  <a:lnTo>
                    <a:pt x="14089" y="19637"/>
                  </a:lnTo>
                  <a:lnTo>
                    <a:pt x="14000" y="19670"/>
                  </a:lnTo>
                  <a:lnTo>
                    <a:pt x="13200" y="19670"/>
                  </a:lnTo>
                  <a:lnTo>
                    <a:pt x="13111" y="19637"/>
                  </a:lnTo>
                  <a:lnTo>
                    <a:pt x="13021" y="19500"/>
                  </a:lnTo>
                  <a:lnTo>
                    <a:pt x="13021" y="846"/>
                  </a:lnTo>
                  <a:lnTo>
                    <a:pt x="13066" y="778"/>
                  </a:lnTo>
                  <a:lnTo>
                    <a:pt x="13111" y="711"/>
                  </a:lnTo>
                  <a:lnTo>
                    <a:pt x="13200" y="677"/>
                  </a:lnTo>
                  <a:lnTo>
                    <a:pt x="13288" y="643"/>
                  </a:lnTo>
                  <a:close/>
                  <a:moveTo>
                    <a:pt x="7333" y="19839"/>
                  </a:moveTo>
                  <a:lnTo>
                    <a:pt x="7333" y="20856"/>
                  </a:lnTo>
                  <a:lnTo>
                    <a:pt x="6444" y="20449"/>
                  </a:lnTo>
                  <a:lnTo>
                    <a:pt x="6267" y="20415"/>
                  </a:lnTo>
                  <a:lnTo>
                    <a:pt x="5955" y="20415"/>
                  </a:lnTo>
                  <a:lnTo>
                    <a:pt x="5822" y="20449"/>
                  </a:lnTo>
                  <a:lnTo>
                    <a:pt x="4889" y="20856"/>
                  </a:lnTo>
                  <a:lnTo>
                    <a:pt x="4889" y="19839"/>
                  </a:lnTo>
                  <a:close/>
                  <a:moveTo>
                    <a:pt x="13288" y="0"/>
                  </a:moveTo>
                  <a:lnTo>
                    <a:pt x="12978" y="68"/>
                  </a:lnTo>
                  <a:lnTo>
                    <a:pt x="12666" y="169"/>
                  </a:lnTo>
                  <a:lnTo>
                    <a:pt x="12444" y="304"/>
                  </a:lnTo>
                  <a:lnTo>
                    <a:pt x="12312" y="508"/>
                  </a:lnTo>
                  <a:lnTo>
                    <a:pt x="6889" y="508"/>
                  </a:lnTo>
                  <a:lnTo>
                    <a:pt x="6711" y="542"/>
                  </a:lnTo>
                  <a:lnTo>
                    <a:pt x="6577" y="609"/>
                  </a:lnTo>
                  <a:lnTo>
                    <a:pt x="6489" y="711"/>
                  </a:lnTo>
                  <a:lnTo>
                    <a:pt x="6489" y="947"/>
                  </a:lnTo>
                  <a:lnTo>
                    <a:pt x="6577" y="1050"/>
                  </a:lnTo>
                  <a:lnTo>
                    <a:pt x="6711" y="1117"/>
                  </a:lnTo>
                  <a:lnTo>
                    <a:pt x="6889" y="1151"/>
                  </a:lnTo>
                  <a:lnTo>
                    <a:pt x="12222" y="1151"/>
                  </a:lnTo>
                  <a:lnTo>
                    <a:pt x="12222" y="4063"/>
                  </a:lnTo>
                  <a:lnTo>
                    <a:pt x="5288" y="4063"/>
                  </a:lnTo>
                  <a:lnTo>
                    <a:pt x="5111" y="4097"/>
                  </a:lnTo>
                  <a:lnTo>
                    <a:pt x="4977" y="4165"/>
                  </a:lnTo>
                  <a:lnTo>
                    <a:pt x="4799" y="4266"/>
                  </a:lnTo>
                  <a:lnTo>
                    <a:pt x="4711" y="4367"/>
                  </a:lnTo>
                  <a:lnTo>
                    <a:pt x="4622" y="4503"/>
                  </a:lnTo>
                  <a:lnTo>
                    <a:pt x="4532" y="4639"/>
                  </a:lnTo>
                  <a:lnTo>
                    <a:pt x="4532" y="7956"/>
                  </a:lnTo>
                  <a:lnTo>
                    <a:pt x="4622" y="8091"/>
                  </a:lnTo>
                  <a:lnTo>
                    <a:pt x="4711" y="8227"/>
                  </a:lnTo>
                  <a:lnTo>
                    <a:pt x="4799" y="8328"/>
                  </a:lnTo>
                  <a:lnTo>
                    <a:pt x="4977" y="8430"/>
                  </a:lnTo>
                  <a:lnTo>
                    <a:pt x="5111" y="8498"/>
                  </a:lnTo>
                  <a:lnTo>
                    <a:pt x="5288" y="8532"/>
                  </a:lnTo>
                  <a:lnTo>
                    <a:pt x="5511" y="8566"/>
                  </a:lnTo>
                  <a:lnTo>
                    <a:pt x="12222" y="8566"/>
                  </a:lnTo>
                  <a:lnTo>
                    <a:pt x="12222" y="19230"/>
                  </a:lnTo>
                  <a:lnTo>
                    <a:pt x="3378" y="19230"/>
                  </a:lnTo>
                  <a:lnTo>
                    <a:pt x="3378" y="1151"/>
                  </a:lnTo>
                  <a:lnTo>
                    <a:pt x="4934" y="1151"/>
                  </a:lnTo>
                  <a:lnTo>
                    <a:pt x="5111" y="1117"/>
                  </a:lnTo>
                  <a:lnTo>
                    <a:pt x="5244" y="1050"/>
                  </a:lnTo>
                  <a:lnTo>
                    <a:pt x="5333" y="947"/>
                  </a:lnTo>
                  <a:lnTo>
                    <a:pt x="5378" y="846"/>
                  </a:lnTo>
                  <a:lnTo>
                    <a:pt x="5333" y="711"/>
                  </a:lnTo>
                  <a:lnTo>
                    <a:pt x="5244" y="609"/>
                  </a:lnTo>
                  <a:lnTo>
                    <a:pt x="5111" y="542"/>
                  </a:lnTo>
                  <a:lnTo>
                    <a:pt x="4934" y="508"/>
                  </a:lnTo>
                  <a:lnTo>
                    <a:pt x="1600" y="508"/>
                  </a:lnTo>
                  <a:lnTo>
                    <a:pt x="1289" y="542"/>
                  </a:lnTo>
                  <a:lnTo>
                    <a:pt x="977" y="609"/>
                  </a:lnTo>
                  <a:lnTo>
                    <a:pt x="710" y="711"/>
                  </a:lnTo>
                  <a:lnTo>
                    <a:pt x="444" y="880"/>
                  </a:lnTo>
                  <a:lnTo>
                    <a:pt x="265" y="1050"/>
                  </a:lnTo>
                  <a:lnTo>
                    <a:pt x="133" y="1253"/>
                  </a:lnTo>
                  <a:lnTo>
                    <a:pt x="43" y="1489"/>
                  </a:lnTo>
                  <a:lnTo>
                    <a:pt x="0" y="1727"/>
                  </a:lnTo>
                  <a:lnTo>
                    <a:pt x="0" y="18654"/>
                  </a:lnTo>
                  <a:lnTo>
                    <a:pt x="43" y="18892"/>
                  </a:lnTo>
                  <a:lnTo>
                    <a:pt x="133" y="19129"/>
                  </a:lnTo>
                  <a:lnTo>
                    <a:pt x="265" y="19331"/>
                  </a:lnTo>
                  <a:lnTo>
                    <a:pt x="444" y="19500"/>
                  </a:lnTo>
                  <a:lnTo>
                    <a:pt x="710" y="19637"/>
                  </a:lnTo>
                  <a:lnTo>
                    <a:pt x="977" y="19772"/>
                  </a:lnTo>
                  <a:lnTo>
                    <a:pt x="1289" y="19839"/>
                  </a:lnTo>
                  <a:lnTo>
                    <a:pt x="4088" y="19839"/>
                  </a:lnTo>
                  <a:lnTo>
                    <a:pt x="4088" y="21227"/>
                  </a:lnTo>
                  <a:lnTo>
                    <a:pt x="4177" y="21364"/>
                  </a:lnTo>
                  <a:lnTo>
                    <a:pt x="4267" y="21465"/>
                  </a:lnTo>
                  <a:lnTo>
                    <a:pt x="4400" y="21533"/>
                  </a:lnTo>
                  <a:lnTo>
                    <a:pt x="4532" y="21566"/>
                  </a:lnTo>
                  <a:lnTo>
                    <a:pt x="4711" y="21600"/>
                  </a:lnTo>
                  <a:lnTo>
                    <a:pt x="4844" y="21566"/>
                  </a:lnTo>
                  <a:lnTo>
                    <a:pt x="5021" y="21533"/>
                  </a:lnTo>
                  <a:lnTo>
                    <a:pt x="6133" y="21058"/>
                  </a:lnTo>
                  <a:lnTo>
                    <a:pt x="7244" y="21533"/>
                  </a:lnTo>
                  <a:lnTo>
                    <a:pt x="7423" y="21566"/>
                  </a:lnTo>
                  <a:lnTo>
                    <a:pt x="7555" y="21600"/>
                  </a:lnTo>
                  <a:lnTo>
                    <a:pt x="7733" y="21566"/>
                  </a:lnTo>
                  <a:lnTo>
                    <a:pt x="7867" y="21533"/>
                  </a:lnTo>
                  <a:lnTo>
                    <a:pt x="8000" y="21465"/>
                  </a:lnTo>
                  <a:lnTo>
                    <a:pt x="8089" y="21364"/>
                  </a:lnTo>
                  <a:lnTo>
                    <a:pt x="8177" y="21227"/>
                  </a:lnTo>
                  <a:lnTo>
                    <a:pt x="8177" y="19839"/>
                  </a:lnTo>
                  <a:lnTo>
                    <a:pt x="12312" y="19839"/>
                  </a:lnTo>
                  <a:lnTo>
                    <a:pt x="12489" y="20042"/>
                  </a:lnTo>
                  <a:lnTo>
                    <a:pt x="12711" y="20178"/>
                  </a:lnTo>
                  <a:lnTo>
                    <a:pt x="12978" y="20280"/>
                  </a:lnTo>
                  <a:lnTo>
                    <a:pt x="13288" y="20314"/>
                  </a:lnTo>
                  <a:lnTo>
                    <a:pt x="13912" y="20314"/>
                  </a:lnTo>
                  <a:lnTo>
                    <a:pt x="14222" y="20280"/>
                  </a:lnTo>
                  <a:lnTo>
                    <a:pt x="14489" y="20178"/>
                  </a:lnTo>
                  <a:lnTo>
                    <a:pt x="14711" y="20042"/>
                  </a:lnTo>
                  <a:lnTo>
                    <a:pt x="14889" y="19839"/>
                  </a:lnTo>
                  <a:lnTo>
                    <a:pt x="18579" y="19839"/>
                  </a:lnTo>
                  <a:lnTo>
                    <a:pt x="18889" y="19772"/>
                  </a:lnTo>
                  <a:lnTo>
                    <a:pt x="19156" y="19637"/>
                  </a:lnTo>
                  <a:lnTo>
                    <a:pt x="19423" y="19500"/>
                  </a:lnTo>
                  <a:lnTo>
                    <a:pt x="19600" y="19331"/>
                  </a:lnTo>
                  <a:lnTo>
                    <a:pt x="19733" y="19129"/>
                  </a:lnTo>
                  <a:lnTo>
                    <a:pt x="19822" y="18892"/>
                  </a:lnTo>
                  <a:lnTo>
                    <a:pt x="19867" y="18654"/>
                  </a:lnTo>
                  <a:lnTo>
                    <a:pt x="19867" y="18180"/>
                  </a:lnTo>
                  <a:lnTo>
                    <a:pt x="19822" y="18079"/>
                  </a:lnTo>
                  <a:lnTo>
                    <a:pt x="19733" y="17977"/>
                  </a:lnTo>
                  <a:lnTo>
                    <a:pt x="19600" y="17910"/>
                  </a:lnTo>
                  <a:lnTo>
                    <a:pt x="19467" y="17876"/>
                  </a:lnTo>
                  <a:lnTo>
                    <a:pt x="19288" y="17910"/>
                  </a:lnTo>
                  <a:lnTo>
                    <a:pt x="19156" y="17977"/>
                  </a:lnTo>
                  <a:lnTo>
                    <a:pt x="19066" y="18079"/>
                  </a:lnTo>
                  <a:lnTo>
                    <a:pt x="19023" y="18180"/>
                  </a:lnTo>
                  <a:lnTo>
                    <a:pt x="19023" y="18756"/>
                  </a:lnTo>
                  <a:lnTo>
                    <a:pt x="18978" y="18858"/>
                  </a:lnTo>
                  <a:lnTo>
                    <a:pt x="18889" y="18960"/>
                  </a:lnTo>
                  <a:lnTo>
                    <a:pt x="18801" y="19061"/>
                  </a:lnTo>
                  <a:lnTo>
                    <a:pt x="18711" y="19129"/>
                  </a:lnTo>
                  <a:lnTo>
                    <a:pt x="18579" y="19162"/>
                  </a:lnTo>
                  <a:lnTo>
                    <a:pt x="18444" y="19196"/>
                  </a:lnTo>
                  <a:lnTo>
                    <a:pt x="18267" y="19230"/>
                  </a:lnTo>
                  <a:lnTo>
                    <a:pt x="15023" y="19230"/>
                  </a:lnTo>
                  <a:lnTo>
                    <a:pt x="15023" y="8566"/>
                  </a:lnTo>
                  <a:lnTo>
                    <a:pt x="16889" y="8566"/>
                  </a:lnTo>
                  <a:lnTo>
                    <a:pt x="17111" y="8532"/>
                  </a:lnTo>
                  <a:lnTo>
                    <a:pt x="17288" y="8498"/>
                  </a:lnTo>
                  <a:lnTo>
                    <a:pt x="17467" y="8430"/>
                  </a:lnTo>
                  <a:lnTo>
                    <a:pt x="17600" y="8328"/>
                  </a:lnTo>
                  <a:lnTo>
                    <a:pt x="17690" y="8227"/>
                  </a:lnTo>
                  <a:lnTo>
                    <a:pt x="17822" y="8091"/>
                  </a:lnTo>
                  <a:lnTo>
                    <a:pt x="17867" y="7956"/>
                  </a:lnTo>
                  <a:lnTo>
                    <a:pt x="17867" y="4639"/>
                  </a:lnTo>
                  <a:lnTo>
                    <a:pt x="17822" y="4503"/>
                  </a:lnTo>
                  <a:lnTo>
                    <a:pt x="17690" y="4367"/>
                  </a:lnTo>
                  <a:lnTo>
                    <a:pt x="17600" y="4266"/>
                  </a:lnTo>
                  <a:lnTo>
                    <a:pt x="17467" y="4165"/>
                  </a:lnTo>
                  <a:lnTo>
                    <a:pt x="17288" y="4097"/>
                  </a:lnTo>
                  <a:lnTo>
                    <a:pt x="17111" y="4063"/>
                  </a:lnTo>
                  <a:lnTo>
                    <a:pt x="15023" y="4063"/>
                  </a:lnTo>
                  <a:lnTo>
                    <a:pt x="15023" y="1151"/>
                  </a:lnTo>
                  <a:lnTo>
                    <a:pt x="18444" y="1151"/>
                  </a:lnTo>
                  <a:lnTo>
                    <a:pt x="18579" y="1185"/>
                  </a:lnTo>
                  <a:lnTo>
                    <a:pt x="18711" y="1253"/>
                  </a:lnTo>
                  <a:lnTo>
                    <a:pt x="18801" y="1320"/>
                  </a:lnTo>
                  <a:lnTo>
                    <a:pt x="18889" y="1422"/>
                  </a:lnTo>
                  <a:lnTo>
                    <a:pt x="18978" y="1489"/>
                  </a:lnTo>
                  <a:lnTo>
                    <a:pt x="19023" y="1624"/>
                  </a:lnTo>
                  <a:lnTo>
                    <a:pt x="19023" y="16725"/>
                  </a:lnTo>
                  <a:lnTo>
                    <a:pt x="19066" y="16826"/>
                  </a:lnTo>
                  <a:lnTo>
                    <a:pt x="19156" y="16929"/>
                  </a:lnTo>
                  <a:lnTo>
                    <a:pt x="19288" y="16996"/>
                  </a:lnTo>
                  <a:lnTo>
                    <a:pt x="19467" y="17030"/>
                  </a:lnTo>
                  <a:lnTo>
                    <a:pt x="19600" y="16996"/>
                  </a:lnTo>
                  <a:lnTo>
                    <a:pt x="19733" y="16929"/>
                  </a:lnTo>
                  <a:lnTo>
                    <a:pt x="19822" y="16826"/>
                  </a:lnTo>
                  <a:lnTo>
                    <a:pt x="19867" y="16725"/>
                  </a:lnTo>
                  <a:lnTo>
                    <a:pt x="19867" y="12663"/>
                  </a:lnTo>
                  <a:lnTo>
                    <a:pt x="20756" y="12663"/>
                  </a:lnTo>
                  <a:lnTo>
                    <a:pt x="20978" y="12594"/>
                  </a:lnTo>
                  <a:lnTo>
                    <a:pt x="21156" y="12526"/>
                  </a:lnTo>
                  <a:lnTo>
                    <a:pt x="21290" y="12425"/>
                  </a:lnTo>
                  <a:lnTo>
                    <a:pt x="21423" y="12324"/>
                  </a:lnTo>
                  <a:lnTo>
                    <a:pt x="21512" y="12188"/>
                  </a:lnTo>
                  <a:lnTo>
                    <a:pt x="21555" y="12052"/>
                  </a:lnTo>
                  <a:lnTo>
                    <a:pt x="21600" y="11883"/>
                  </a:lnTo>
                  <a:lnTo>
                    <a:pt x="21600" y="2708"/>
                  </a:lnTo>
                  <a:lnTo>
                    <a:pt x="21555" y="2573"/>
                  </a:lnTo>
                  <a:lnTo>
                    <a:pt x="21512" y="2404"/>
                  </a:lnTo>
                  <a:lnTo>
                    <a:pt x="21423" y="2269"/>
                  </a:lnTo>
                  <a:lnTo>
                    <a:pt x="21290" y="2166"/>
                  </a:lnTo>
                  <a:lnTo>
                    <a:pt x="21156" y="2065"/>
                  </a:lnTo>
                  <a:lnTo>
                    <a:pt x="20978" y="1997"/>
                  </a:lnTo>
                  <a:lnTo>
                    <a:pt x="20756" y="1963"/>
                  </a:lnTo>
                  <a:lnTo>
                    <a:pt x="20534" y="1930"/>
                  </a:lnTo>
                  <a:lnTo>
                    <a:pt x="19867" y="1930"/>
                  </a:lnTo>
                  <a:lnTo>
                    <a:pt x="19867" y="1727"/>
                  </a:lnTo>
                  <a:lnTo>
                    <a:pt x="19822" y="1489"/>
                  </a:lnTo>
                  <a:lnTo>
                    <a:pt x="19733" y="1253"/>
                  </a:lnTo>
                  <a:lnTo>
                    <a:pt x="19600" y="1050"/>
                  </a:lnTo>
                  <a:lnTo>
                    <a:pt x="19423" y="880"/>
                  </a:lnTo>
                  <a:lnTo>
                    <a:pt x="19156" y="711"/>
                  </a:lnTo>
                  <a:lnTo>
                    <a:pt x="18889" y="609"/>
                  </a:lnTo>
                  <a:lnTo>
                    <a:pt x="18579" y="542"/>
                  </a:lnTo>
                  <a:lnTo>
                    <a:pt x="18267" y="508"/>
                  </a:lnTo>
                  <a:lnTo>
                    <a:pt x="14933" y="508"/>
                  </a:lnTo>
                  <a:lnTo>
                    <a:pt x="14756" y="304"/>
                  </a:lnTo>
                  <a:lnTo>
                    <a:pt x="14534" y="169"/>
                  </a:lnTo>
                  <a:lnTo>
                    <a:pt x="14267" y="68"/>
                  </a:lnTo>
                  <a:lnTo>
                    <a:pt x="139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" name="Google Shape;1765;p26"/>
          <p:cNvGrpSpPr/>
          <p:nvPr/>
        </p:nvGrpSpPr>
        <p:grpSpPr>
          <a:xfrm rot="126755">
            <a:off x="1733746" y="1448533"/>
            <a:ext cx="5351195" cy="1973951"/>
            <a:chOff x="0" y="0"/>
            <a:chExt cx="5351194" cy="1973950"/>
          </a:xfrm>
        </p:grpSpPr>
        <p:sp>
          <p:nvSpPr>
            <p:cNvPr id="2190" name="Google Shape;1765;p26"/>
            <p:cNvSpPr/>
            <p:nvPr/>
          </p:nvSpPr>
          <p:spPr>
            <a:xfrm>
              <a:off x="215900" y="139699"/>
              <a:ext cx="4919395" cy="14151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189" name="Google Shape;1765;p26" descr="Google Shape;1765;p26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351196" cy="1973951"/>
            </a:xfrm>
            <a:prstGeom prst="rect">
              <a:avLst/>
            </a:prstGeom>
            <a:effectLst/>
          </p:spPr>
        </p:pic>
      </p:grpSp>
      <p:sp>
        <p:nvSpPr>
          <p:cNvPr id="2192" name="Google Shape;1766;p26"/>
          <p:cNvSpPr/>
          <p:nvPr/>
        </p:nvSpPr>
        <p:spPr>
          <a:xfrm rot="21464125">
            <a:off x="1543977" y="1189112"/>
            <a:ext cx="815171" cy="704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193" name="Google Shape;1767;p26"/>
          <p:cNvSpPr/>
          <p:nvPr/>
        </p:nvSpPr>
        <p:spPr>
          <a:xfrm rot="4829594">
            <a:off x="6492637" y="1334537"/>
            <a:ext cx="895095" cy="773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19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19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9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9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9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9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200" name="Google Shape;1777;p2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20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20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20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20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205" name="Google Shape;1782;p2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206" name="Google Shape;1784;p26">
            <a:hlinkClick r:id="rId5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8" name="Google Shape;1768;p26"/>
          <p:cNvSpPr txBox="1"/>
          <p:nvPr/>
        </p:nvSpPr>
        <p:spPr>
          <a:xfrm>
            <a:off x="6178666" y="594200"/>
            <a:ext cx="2221472" cy="9100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74904" rtl="0">
              <a:lnSpc>
                <a:spcPct val="80000"/>
              </a:lnSpc>
              <a:defRPr sz="3977">
                <a:solidFill>
                  <a:srgbClr val="668A8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الترحيب </a:t>
            </a:r>
          </a:p>
        </p:txBody>
      </p:sp>
      <p:sp>
        <p:nvSpPr>
          <p:cNvPr id="2209" name="Google Shape;1770;p26"/>
          <p:cNvSpPr txBox="1"/>
          <p:nvPr>
            <p:ph type="body" sz="quarter" idx="1"/>
          </p:nvPr>
        </p:nvSpPr>
        <p:spPr>
          <a:xfrm>
            <a:off x="2160993" y="1490135"/>
            <a:ext cx="4496701" cy="1528656"/>
          </a:xfrm>
          <a:prstGeom prst="rect">
            <a:avLst/>
          </a:prstGeom>
        </p:spPr>
        <p:txBody>
          <a:bodyPr/>
          <a:lstStyle/>
          <a:p>
            <a:pPr marL="0" indent="0" defTabSz="557784">
              <a:defRPr b="1" sz="22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مرحبًا بكم</a:t>
            </a:r>
          </a:p>
          <a:p>
            <a:pPr marL="0" indent="0" defTabSz="557784">
              <a:defRPr b="1" sz="22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صناع المستقبل</a:t>
            </a:r>
          </a:p>
          <a:p>
            <a:pPr marL="0" indent="0" defTabSz="557784">
              <a:defRPr b="1" sz="22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في رحلة جديدة يملئها الابداع والانجاز</a:t>
            </a:r>
          </a:p>
          <a:p>
            <a:pPr marL="0" indent="0" defTabSz="557784">
              <a:defRPr b="1" sz="22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لبناء الذات وبناء الوطن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750" fill="hold"/>
                                        <p:tgtEl>
                                          <p:spTgt spid="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6031403" y="811801"/>
            <a:ext cx="1876065" cy="82797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12" name="Google Shape;2844;p32"/>
          <p:cNvSpPr/>
          <p:nvPr/>
        </p:nvSpPr>
        <p:spPr>
          <a:xfrm>
            <a:off x="7941964" y="554439"/>
            <a:ext cx="339169" cy="4034622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3" name="Google Shape;2884;p32"/>
          <p:cNvSpPr/>
          <p:nvPr/>
        </p:nvSpPr>
        <p:spPr>
          <a:xfrm rot="2148686">
            <a:off x="6740780" y="687470"/>
            <a:ext cx="625369" cy="333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14" name="Google Shape;900;p13"/>
          <p:cNvSpPr/>
          <p:nvPr/>
        </p:nvSpPr>
        <p:spPr>
          <a:xfrm rot="5400000">
            <a:off x="6130389" y="2438950"/>
            <a:ext cx="3962319" cy="26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3">
              <a:alpha val="65296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17" name="Google Shape;972;p13"/>
          <p:cNvGrpSpPr/>
          <p:nvPr/>
        </p:nvGrpSpPr>
        <p:grpSpPr>
          <a:xfrm>
            <a:off x="2619943" y="2842474"/>
            <a:ext cx="297886" cy="313812"/>
            <a:chOff x="0" y="0"/>
            <a:chExt cx="297884" cy="313810"/>
          </a:xfrm>
        </p:grpSpPr>
        <p:sp>
          <p:nvSpPr>
            <p:cNvPr id="221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0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18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3" name="Google Shape;972;p13"/>
          <p:cNvGrpSpPr/>
          <p:nvPr/>
        </p:nvGrpSpPr>
        <p:grpSpPr>
          <a:xfrm>
            <a:off x="6820492" y="3977930"/>
            <a:ext cx="297886" cy="313812"/>
            <a:chOff x="0" y="0"/>
            <a:chExt cx="297884" cy="313810"/>
          </a:xfrm>
        </p:grpSpPr>
        <p:sp>
          <p:nvSpPr>
            <p:cNvPr id="222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4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2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5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3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6" name="Google Shape;975;p13"/>
          <p:cNvGrpSpPr/>
          <p:nvPr/>
        </p:nvGrpSpPr>
        <p:grpSpPr>
          <a:xfrm>
            <a:off x="2672557" y="4002948"/>
            <a:ext cx="192659" cy="186030"/>
            <a:chOff x="16" y="16"/>
            <a:chExt cx="192658" cy="186029"/>
          </a:xfrm>
        </p:grpSpPr>
        <p:sp>
          <p:nvSpPr>
            <p:cNvPr id="224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5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58" name="Google Shape;9386;p64"/>
          <p:cNvSpPr/>
          <p:nvPr/>
        </p:nvSpPr>
        <p:spPr>
          <a:xfrm flipH="1">
            <a:off x="3039730" y="2852025"/>
            <a:ext cx="2167008" cy="2032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7" y="1"/>
                  <a:pt x="10576" y="38"/>
                  <a:pt x="10507" y="104"/>
                </a:cubicBezTo>
                <a:lnTo>
                  <a:pt x="8028" y="2591"/>
                </a:lnTo>
                <a:lnTo>
                  <a:pt x="8028" y="2588"/>
                </a:lnTo>
                <a:lnTo>
                  <a:pt x="6302" y="4319"/>
                </a:lnTo>
                <a:cubicBezTo>
                  <a:pt x="6229" y="4390"/>
                  <a:pt x="6136" y="4425"/>
                  <a:pt x="6042" y="4425"/>
                </a:cubicBezTo>
                <a:cubicBezTo>
                  <a:pt x="5947" y="4425"/>
                  <a:pt x="5851" y="4388"/>
                  <a:pt x="5778" y="4315"/>
                </a:cubicBezTo>
                <a:lnTo>
                  <a:pt x="5731" y="4268"/>
                </a:lnTo>
                <a:cubicBezTo>
                  <a:pt x="5586" y="4121"/>
                  <a:pt x="5450" y="3831"/>
                  <a:pt x="5428" y="3625"/>
                </a:cubicBezTo>
                <a:cubicBezTo>
                  <a:pt x="5428" y="3625"/>
                  <a:pt x="5373" y="3047"/>
                  <a:pt x="5017" y="2689"/>
                </a:cubicBezTo>
                <a:cubicBezTo>
                  <a:pt x="4701" y="2369"/>
                  <a:pt x="4285" y="2209"/>
                  <a:pt x="3869" y="2209"/>
                </a:cubicBezTo>
                <a:cubicBezTo>
                  <a:pt x="3463" y="2209"/>
                  <a:pt x="3057" y="2361"/>
                  <a:pt x="2743" y="2668"/>
                </a:cubicBezTo>
                <a:cubicBezTo>
                  <a:pt x="2107" y="3288"/>
                  <a:pt x="2088" y="4308"/>
                  <a:pt x="2701" y="4950"/>
                </a:cubicBezTo>
                <a:cubicBezTo>
                  <a:pt x="3057" y="5309"/>
                  <a:pt x="3634" y="5366"/>
                  <a:pt x="3634" y="5366"/>
                </a:cubicBezTo>
                <a:cubicBezTo>
                  <a:pt x="3839" y="5384"/>
                  <a:pt x="4127" y="5523"/>
                  <a:pt x="4274" y="5669"/>
                </a:cubicBezTo>
                <a:lnTo>
                  <a:pt x="4350" y="5743"/>
                </a:lnTo>
                <a:cubicBezTo>
                  <a:pt x="4495" y="5892"/>
                  <a:pt x="4495" y="6130"/>
                  <a:pt x="4350" y="6278"/>
                </a:cubicBezTo>
                <a:lnTo>
                  <a:pt x="2173" y="8462"/>
                </a:lnTo>
                <a:lnTo>
                  <a:pt x="159" y="10482"/>
                </a:lnTo>
                <a:lnTo>
                  <a:pt x="110" y="10533"/>
                </a:lnTo>
                <a:cubicBezTo>
                  <a:pt x="-37" y="10680"/>
                  <a:pt x="-37" y="10919"/>
                  <a:pt x="110" y="11066"/>
                </a:cubicBezTo>
                <a:lnTo>
                  <a:pt x="4351" y="15322"/>
                </a:lnTo>
                <a:cubicBezTo>
                  <a:pt x="4497" y="15470"/>
                  <a:pt x="4497" y="15708"/>
                  <a:pt x="4351" y="15856"/>
                </a:cubicBezTo>
                <a:lnTo>
                  <a:pt x="4347" y="15860"/>
                </a:lnTo>
                <a:cubicBezTo>
                  <a:pt x="4200" y="16008"/>
                  <a:pt x="3912" y="16144"/>
                  <a:pt x="3706" y="16162"/>
                </a:cubicBezTo>
                <a:cubicBezTo>
                  <a:pt x="3706" y="16162"/>
                  <a:pt x="3130" y="16220"/>
                  <a:pt x="2773" y="16578"/>
                </a:cubicBezTo>
                <a:cubicBezTo>
                  <a:pt x="2166" y="17196"/>
                  <a:pt x="2171" y="18192"/>
                  <a:pt x="2783" y="18806"/>
                </a:cubicBezTo>
                <a:cubicBezTo>
                  <a:pt x="3091" y="19115"/>
                  <a:pt x="3495" y="19270"/>
                  <a:pt x="3899" y="19270"/>
                </a:cubicBezTo>
                <a:cubicBezTo>
                  <a:pt x="4299" y="19270"/>
                  <a:pt x="4698" y="19120"/>
                  <a:pt x="5005" y="18817"/>
                </a:cubicBezTo>
                <a:cubicBezTo>
                  <a:pt x="5363" y="18458"/>
                  <a:pt x="5417" y="17882"/>
                  <a:pt x="5417" y="17882"/>
                </a:cubicBezTo>
                <a:cubicBezTo>
                  <a:pt x="5439" y="17673"/>
                  <a:pt x="5575" y="17383"/>
                  <a:pt x="5721" y="17237"/>
                </a:cubicBezTo>
                <a:lnTo>
                  <a:pt x="5722" y="17235"/>
                </a:lnTo>
                <a:cubicBezTo>
                  <a:pt x="5795" y="17164"/>
                  <a:pt x="5890" y="17125"/>
                  <a:pt x="5990" y="17125"/>
                </a:cubicBezTo>
                <a:cubicBezTo>
                  <a:pt x="6089" y="17125"/>
                  <a:pt x="6185" y="17164"/>
                  <a:pt x="6255" y="17235"/>
                </a:cubicBezTo>
                <a:lnTo>
                  <a:pt x="10496" y="21491"/>
                </a:lnTo>
                <a:cubicBezTo>
                  <a:pt x="10571" y="21564"/>
                  <a:pt x="10667" y="21600"/>
                  <a:pt x="10763" y="21600"/>
                </a:cubicBezTo>
                <a:cubicBezTo>
                  <a:pt x="10860" y="21600"/>
                  <a:pt x="10957" y="21564"/>
                  <a:pt x="11031" y="21491"/>
                </a:cubicBezTo>
                <a:lnTo>
                  <a:pt x="15273" y="17235"/>
                </a:lnTo>
                <a:cubicBezTo>
                  <a:pt x="15418" y="17086"/>
                  <a:pt x="15418" y="16849"/>
                  <a:pt x="15273" y="16700"/>
                </a:cubicBezTo>
                <a:lnTo>
                  <a:pt x="15222" y="16653"/>
                </a:lnTo>
                <a:cubicBezTo>
                  <a:pt x="15077" y="16507"/>
                  <a:pt x="14788" y="16369"/>
                  <a:pt x="14583" y="16349"/>
                </a:cubicBezTo>
                <a:cubicBezTo>
                  <a:pt x="14583" y="16349"/>
                  <a:pt x="14009" y="16294"/>
                  <a:pt x="13650" y="15935"/>
                </a:cubicBezTo>
                <a:cubicBezTo>
                  <a:pt x="13032" y="15318"/>
                  <a:pt x="13036" y="14314"/>
                  <a:pt x="13650" y="13696"/>
                </a:cubicBezTo>
                <a:cubicBezTo>
                  <a:pt x="13958" y="13387"/>
                  <a:pt x="14363" y="13232"/>
                  <a:pt x="14766" y="13232"/>
                </a:cubicBezTo>
                <a:cubicBezTo>
                  <a:pt x="15171" y="13232"/>
                  <a:pt x="15574" y="13387"/>
                  <a:pt x="15883" y="13696"/>
                </a:cubicBezTo>
                <a:cubicBezTo>
                  <a:pt x="16238" y="14054"/>
                  <a:pt x="16296" y="14634"/>
                  <a:pt x="16296" y="14634"/>
                </a:cubicBezTo>
                <a:cubicBezTo>
                  <a:pt x="16314" y="14838"/>
                  <a:pt x="16452" y="15128"/>
                  <a:pt x="16598" y="15275"/>
                </a:cubicBezTo>
                <a:lnTo>
                  <a:pt x="16644" y="15322"/>
                </a:lnTo>
                <a:cubicBezTo>
                  <a:pt x="16715" y="15392"/>
                  <a:pt x="16810" y="15431"/>
                  <a:pt x="16911" y="15431"/>
                </a:cubicBezTo>
                <a:cubicBezTo>
                  <a:pt x="17009" y="15431"/>
                  <a:pt x="17105" y="15392"/>
                  <a:pt x="17176" y="15322"/>
                </a:cubicBezTo>
                <a:lnTo>
                  <a:pt x="21417" y="11066"/>
                </a:lnTo>
                <a:cubicBezTo>
                  <a:pt x="21563" y="10918"/>
                  <a:pt x="21562" y="10680"/>
                  <a:pt x="21415" y="10533"/>
                </a:cubicBezTo>
                <a:lnTo>
                  <a:pt x="17848" y="6954"/>
                </a:lnTo>
                <a:lnTo>
                  <a:pt x="17175" y="6278"/>
                </a:lnTo>
                <a:cubicBezTo>
                  <a:pt x="17104" y="6207"/>
                  <a:pt x="17008" y="6168"/>
                  <a:pt x="16908" y="6168"/>
                </a:cubicBezTo>
                <a:cubicBezTo>
                  <a:pt x="16809" y="6168"/>
                  <a:pt x="16713" y="6207"/>
                  <a:pt x="16642" y="6278"/>
                </a:cubicBezTo>
                <a:lnTo>
                  <a:pt x="16598" y="6323"/>
                </a:lnTo>
                <a:cubicBezTo>
                  <a:pt x="16452" y="6470"/>
                  <a:pt x="16316" y="6759"/>
                  <a:pt x="16294" y="6968"/>
                </a:cubicBezTo>
                <a:cubicBezTo>
                  <a:pt x="16294" y="6968"/>
                  <a:pt x="16240" y="7544"/>
                  <a:pt x="15883" y="7903"/>
                </a:cubicBezTo>
                <a:cubicBezTo>
                  <a:pt x="15587" y="8200"/>
                  <a:pt x="15186" y="8366"/>
                  <a:pt x="14767" y="8366"/>
                </a:cubicBezTo>
                <a:cubicBezTo>
                  <a:pt x="14759" y="8366"/>
                  <a:pt x="14753" y="8365"/>
                  <a:pt x="14745" y="8365"/>
                </a:cubicBezTo>
                <a:cubicBezTo>
                  <a:pt x="14735" y="8365"/>
                  <a:pt x="14723" y="8368"/>
                  <a:pt x="14712" y="8368"/>
                </a:cubicBezTo>
                <a:cubicBezTo>
                  <a:pt x="14073" y="8368"/>
                  <a:pt x="13496" y="7981"/>
                  <a:pt x="13253" y="7390"/>
                </a:cubicBezTo>
                <a:cubicBezTo>
                  <a:pt x="13008" y="6797"/>
                  <a:pt x="13143" y="6116"/>
                  <a:pt x="13595" y="5664"/>
                </a:cubicBezTo>
                <a:cubicBezTo>
                  <a:pt x="13951" y="5306"/>
                  <a:pt x="14529" y="5250"/>
                  <a:pt x="14529" y="5250"/>
                </a:cubicBezTo>
                <a:cubicBezTo>
                  <a:pt x="14733" y="5231"/>
                  <a:pt x="15022" y="5093"/>
                  <a:pt x="15168" y="4946"/>
                </a:cubicBezTo>
                <a:lnTo>
                  <a:pt x="15245" y="4871"/>
                </a:lnTo>
                <a:cubicBezTo>
                  <a:pt x="15389" y="4725"/>
                  <a:pt x="15390" y="4491"/>
                  <a:pt x="15248" y="4343"/>
                </a:cubicBezTo>
                <a:lnTo>
                  <a:pt x="14764" y="3857"/>
                </a:lnTo>
                <a:lnTo>
                  <a:pt x="11029" y="111"/>
                </a:lnTo>
                <a:cubicBezTo>
                  <a:pt x="10958" y="41"/>
                  <a:pt x="10863" y="0"/>
                  <a:pt x="10763" y="0"/>
                </a:cubicBezTo>
                <a:close/>
              </a:path>
            </a:pathLst>
          </a:custGeom>
          <a:solidFill>
            <a:srgbClr val="FFECD4"/>
          </a:solidFill>
          <a:ln w="25400">
            <a:solidFill>
              <a:srgbClr val="FDC7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59" name="Google Shape;567;p53" descr="Google Shape;567;p5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1667091">
            <a:off x="4764115" y="950591"/>
            <a:ext cx="1213386" cy="550411"/>
          </a:xfrm>
          <a:prstGeom prst="rect">
            <a:avLst/>
          </a:prstGeom>
          <a:ln w="12700">
            <a:miter lim="400000"/>
          </a:ln>
        </p:spPr>
      </p:pic>
      <p:sp>
        <p:nvSpPr>
          <p:cNvPr id="2260" name="Google Shape;9382;p64"/>
          <p:cNvSpPr/>
          <p:nvPr/>
        </p:nvSpPr>
        <p:spPr>
          <a:xfrm>
            <a:off x="2808456" y="4189299"/>
            <a:ext cx="71725" cy="71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1" name="Google Shape;9389;p64"/>
          <p:cNvSpPr/>
          <p:nvPr/>
        </p:nvSpPr>
        <p:spPr>
          <a:xfrm flipH="1" rot="21439017">
            <a:off x="3049380" y="784451"/>
            <a:ext cx="2128388" cy="2128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5" y="0"/>
                </a:moveTo>
                <a:cubicBezTo>
                  <a:pt x="10668" y="0"/>
                  <a:pt x="10572" y="37"/>
                  <a:pt x="10498" y="111"/>
                </a:cubicBezTo>
                <a:lnTo>
                  <a:pt x="10475" y="132"/>
                </a:lnTo>
                <a:cubicBezTo>
                  <a:pt x="10472" y="135"/>
                  <a:pt x="10472" y="138"/>
                  <a:pt x="10469" y="142"/>
                </a:cubicBezTo>
                <a:lnTo>
                  <a:pt x="6253" y="4372"/>
                </a:lnTo>
                <a:cubicBezTo>
                  <a:pt x="6109" y="4519"/>
                  <a:pt x="6111" y="4754"/>
                  <a:pt x="6256" y="4899"/>
                </a:cubicBezTo>
                <a:lnTo>
                  <a:pt x="6293" y="4937"/>
                </a:lnTo>
                <a:cubicBezTo>
                  <a:pt x="6446" y="5070"/>
                  <a:pt x="6703" y="5190"/>
                  <a:pt x="6894" y="5208"/>
                </a:cubicBezTo>
                <a:cubicBezTo>
                  <a:pt x="6894" y="5208"/>
                  <a:pt x="7371" y="5259"/>
                  <a:pt x="7723" y="5537"/>
                </a:cubicBezTo>
                <a:cubicBezTo>
                  <a:pt x="7778" y="5576"/>
                  <a:pt x="7830" y="5618"/>
                  <a:pt x="7877" y="5666"/>
                </a:cubicBezTo>
                <a:cubicBezTo>
                  <a:pt x="8501" y="6282"/>
                  <a:pt x="8505" y="7292"/>
                  <a:pt x="7886" y="7912"/>
                </a:cubicBezTo>
                <a:cubicBezTo>
                  <a:pt x="7577" y="8222"/>
                  <a:pt x="7174" y="8376"/>
                  <a:pt x="6770" y="8376"/>
                </a:cubicBezTo>
                <a:cubicBezTo>
                  <a:pt x="6361" y="8376"/>
                  <a:pt x="5954" y="8218"/>
                  <a:pt x="5644" y="7903"/>
                </a:cubicBezTo>
                <a:cubicBezTo>
                  <a:pt x="5595" y="7852"/>
                  <a:pt x="5551" y="7797"/>
                  <a:pt x="5512" y="7738"/>
                </a:cubicBezTo>
                <a:cubicBezTo>
                  <a:pt x="5240" y="7385"/>
                  <a:pt x="5192" y="6918"/>
                  <a:pt x="5192" y="6918"/>
                </a:cubicBezTo>
                <a:cubicBezTo>
                  <a:pt x="5174" y="6733"/>
                  <a:pt x="5062" y="6488"/>
                  <a:pt x="4936" y="6332"/>
                </a:cubicBezTo>
                <a:cubicBezTo>
                  <a:pt x="4934" y="6329"/>
                  <a:pt x="4932" y="6326"/>
                  <a:pt x="4929" y="6324"/>
                </a:cubicBezTo>
                <a:lnTo>
                  <a:pt x="4883" y="6279"/>
                </a:lnTo>
                <a:cubicBezTo>
                  <a:pt x="4812" y="6206"/>
                  <a:pt x="4716" y="6167"/>
                  <a:pt x="4618" y="6167"/>
                </a:cubicBezTo>
                <a:cubicBezTo>
                  <a:pt x="4570" y="6167"/>
                  <a:pt x="4523" y="6176"/>
                  <a:pt x="4478" y="6194"/>
                </a:cubicBezTo>
                <a:cubicBezTo>
                  <a:pt x="4434" y="6213"/>
                  <a:pt x="4391" y="6240"/>
                  <a:pt x="4357" y="6273"/>
                </a:cubicBezTo>
                <a:lnTo>
                  <a:pt x="3685" y="6947"/>
                </a:lnTo>
                <a:lnTo>
                  <a:pt x="141" y="10505"/>
                </a:lnTo>
                <a:cubicBezTo>
                  <a:pt x="138" y="10508"/>
                  <a:pt x="133" y="10509"/>
                  <a:pt x="130" y="10511"/>
                </a:cubicBezTo>
                <a:lnTo>
                  <a:pt x="112" y="10533"/>
                </a:lnTo>
                <a:cubicBezTo>
                  <a:pt x="-37" y="10681"/>
                  <a:pt x="-37" y="10920"/>
                  <a:pt x="112" y="11069"/>
                </a:cubicBezTo>
                <a:lnTo>
                  <a:pt x="4351" y="15322"/>
                </a:lnTo>
                <a:cubicBezTo>
                  <a:pt x="4425" y="15396"/>
                  <a:pt x="4521" y="15434"/>
                  <a:pt x="4618" y="15434"/>
                </a:cubicBezTo>
                <a:cubicBezTo>
                  <a:pt x="4714" y="15434"/>
                  <a:pt x="4811" y="15396"/>
                  <a:pt x="4884" y="15322"/>
                </a:cubicBezTo>
                <a:lnTo>
                  <a:pt x="4929" y="15278"/>
                </a:lnTo>
                <a:cubicBezTo>
                  <a:pt x="5076" y="15129"/>
                  <a:pt x="5211" y="14842"/>
                  <a:pt x="5232" y="14635"/>
                </a:cubicBezTo>
                <a:cubicBezTo>
                  <a:pt x="5232" y="14635"/>
                  <a:pt x="5287" y="14057"/>
                  <a:pt x="5643" y="13698"/>
                </a:cubicBezTo>
                <a:cubicBezTo>
                  <a:pt x="5952" y="13382"/>
                  <a:pt x="6360" y="13224"/>
                  <a:pt x="6769" y="13224"/>
                </a:cubicBezTo>
                <a:cubicBezTo>
                  <a:pt x="7173" y="13224"/>
                  <a:pt x="7577" y="13378"/>
                  <a:pt x="7885" y="13688"/>
                </a:cubicBezTo>
                <a:cubicBezTo>
                  <a:pt x="8505" y="14310"/>
                  <a:pt x="8501" y="15321"/>
                  <a:pt x="7875" y="15937"/>
                </a:cubicBezTo>
                <a:cubicBezTo>
                  <a:pt x="7519" y="16295"/>
                  <a:pt x="6944" y="16352"/>
                  <a:pt x="6944" y="16352"/>
                </a:cubicBezTo>
                <a:cubicBezTo>
                  <a:pt x="6738" y="16372"/>
                  <a:pt x="6449" y="16510"/>
                  <a:pt x="6303" y="16655"/>
                </a:cubicBezTo>
                <a:lnTo>
                  <a:pt x="6256" y="16701"/>
                </a:lnTo>
                <a:cubicBezTo>
                  <a:pt x="6111" y="16849"/>
                  <a:pt x="6111" y="17087"/>
                  <a:pt x="6256" y="17235"/>
                </a:cubicBezTo>
                <a:lnTo>
                  <a:pt x="10498" y="21491"/>
                </a:lnTo>
                <a:cubicBezTo>
                  <a:pt x="10572" y="21563"/>
                  <a:pt x="10668" y="21600"/>
                  <a:pt x="10764" y="21600"/>
                </a:cubicBezTo>
                <a:cubicBezTo>
                  <a:pt x="10860" y="21600"/>
                  <a:pt x="10955" y="21563"/>
                  <a:pt x="11029" y="21491"/>
                </a:cubicBezTo>
                <a:lnTo>
                  <a:pt x="15270" y="17235"/>
                </a:lnTo>
                <a:cubicBezTo>
                  <a:pt x="15344" y="17162"/>
                  <a:pt x="15441" y="17125"/>
                  <a:pt x="15537" y="17125"/>
                </a:cubicBezTo>
                <a:cubicBezTo>
                  <a:pt x="15633" y="17125"/>
                  <a:pt x="15730" y="17162"/>
                  <a:pt x="15804" y="17235"/>
                </a:cubicBezTo>
                <a:lnTo>
                  <a:pt x="15880" y="17311"/>
                </a:lnTo>
                <a:cubicBezTo>
                  <a:pt x="16026" y="17460"/>
                  <a:pt x="16162" y="17749"/>
                  <a:pt x="16181" y="17955"/>
                </a:cubicBezTo>
                <a:cubicBezTo>
                  <a:pt x="16181" y="17955"/>
                  <a:pt x="16238" y="18532"/>
                  <a:pt x="16595" y="18891"/>
                </a:cubicBezTo>
                <a:cubicBezTo>
                  <a:pt x="16903" y="19198"/>
                  <a:pt x="17305" y="19351"/>
                  <a:pt x="17707" y="19351"/>
                </a:cubicBezTo>
                <a:cubicBezTo>
                  <a:pt x="18111" y="19351"/>
                  <a:pt x="18515" y="19196"/>
                  <a:pt x="18823" y="18888"/>
                </a:cubicBezTo>
                <a:cubicBezTo>
                  <a:pt x="19439" y="18270"/>
                  <a:pt x="19439" y="17270"/>
                  <a:pt x="18827" y="16651"/>
                </a:cubicBezTo>
                <a:lnTo>
                  <a:pt x="18827" y="16654"/>
                </a:lnTo>
                <a:cubicBezTo>
                  <a:pt x="18468" y="16293"/>
                  <a:pt x="17893" y="16239"/>
                  <a:pt x="17893" y="16239"/>
                </a:cubicBezTo>
                <a:cubicBezTo>
                  <a:pt x="17687" y="16218"/>
                  <a:pt x="17400" y="16082"/>
                  <a:pt x="17252" y="15934"/>
                </a:cubicBezTo>
                <a:lnTo>
                  <a:pt x="17176" y="15857"/>
                </a:lnTo>
                <a:cubicBezTo>
                  <a:pt x="17031" y="15710"/>
                  <a:pt x="17031" y="15472"/>
                  <a:pt x="17176" y="15324"/>
                </a:cubicBezTo>
                <a:lnTo>
                  <a:pt x="21417" y="11068"/>
                </a:lnTo>
                <a:cubicBezTo>
                  <a:pt x="21563" y="10920"/>
                  <a:pt x="21563" y="10681"/>
                  <a:pt x="21417" y="10534"/>
                </a:cubicBezTo>
                <a:lnTo>
                  <a:pt x="17176" y="6279"/>
                </a:lnTo>
                <a:cubicBezTo>
                  <a:pt x="17030" y="6130"/>
                  <a:pt x="17030" y="5891"/>
                  <a:pt x="17176" y="5743"/>
                </a:cubicBezTo>
                <a:lnTo>
                  <a:pt x="17179" y="5740"/>
                </a:lnTo>
                <a:cubicBezTo>
                  <a:pt x="17326" y="5593"/>
                  <a:pt x="17614" y="5458"/>
                  <a:pt x="17821" y="5437"/>
                </a:cubicBezTo>
                <a:cubicBezTo>
                  <a:pt x="17821" y="5437"/>
                  <a:pt x="18396" y="5382"/>
                  <a:pt x="18753" y="5023"/>
                </a:cubicBezTo>
                <a:cubicBezTo>
                  <a:pt x="19378" y="4407"/>
                  <a:pt x="19382" y="3395"/>
                  <a:pt x="18763" y="2774"/>
                </a:cubicBezTo>
                <a:cubicBezTo>
                  <a:pt x="18454" y="2464"/>
                  <a:pt x="18050" y="2310"/>
                  <a:pt x="17646" y="2310"/>
                </a:cubicBezTo>
                <a:cubicBezTo>
                  <a:pt x="17238" y="2310"/>
                  <a:pt x="16829" y="2468"/>
                  <a:pt x="16520" y="2784"/>
                </a:cubicBezTo>
                <a:cubicBezTo>
                  <a:pt x="16164" y="3141"/>
                  <a:pt x="16109" y="3721"/>
                  <a:pt x="16109" y="3721"/>
                </a:cubicBezTo>
                <a:cubicBezTo>
                  <a:pt x="16089" y="3925"/>
                  <a:pt x="15953" y="4216"/>
                  <a:pt x="15805" y="4363"/>
                </a:cubicBezTo>
                <a:lnTo>
                  <a:pt x="15804" y="4366"/>
                </a:lnTo>
                <a:cubicBezTo>
                  <a:pt x="15730" y="4439"/>
                  <a:pt x="15633" y="4476"/>
                  <a:pt x="15537" y="4476"/>
                </a:cubicBezTo>
                <a:cubicBezTo>
                  <a:pt x="15441" y="4476"/>
                  <a:pt x="15344" y="4439"/>
                  <a:pt x="15270" y="4366"/>
                </a:cubicBezTo>
                <a:lnTo>
                  <a:pt x="11030" y="111"/>
                </a:lnTo>
                <a:cubicBezTo>
                  <a:pt x="10957" y="37"/>
                  <a:pt x="10860" y="0"/>
                  <a:pt x="10765" y="0"/>
                </a:cubicBezTo>
                <a:close/>
              </a:path>
            </a:pathLst>
          </a:custGeom>
          <a:solidFill>
            <a:schemeClr val="accent2">
              <a:lumOff val="8627"/>
            </a:schemeClr>
          </a:solidFill>
          <a:ln w="25400">
            <a:solidFill>
              <a:schemeClr val="accent6"/>
            </a:solidFill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2" name="Google Shape;9381;p64"/>
          <p:cNvSpPr/>
          <p:nvPr/>
        </p:nvSpPr>
        <p:spPr>
          <a:xfrm>
            <a:off x="4135265" y="1811170"/>
            <a:ext cx="2145273" cy="204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rgbClr val="DFEED4"/>
          </a:solidFill>
          <a:ln w="25400">
            <a:solidFill>
              <a:srgbClr val="669D34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1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</a:p>
        </p:txBody>
      </p:sp>
      <p:sp>
        <p:nvSpPr>
          <p:cNvPr id="2263" name="الفصل الرابع…"/>
          <p:cNvSpPr txBox="1"/>
          <p:nvPr/>
        </p:nvSpPr>
        <p:spPr>
          <a:xfrm>
            <a:off x="3493267" y="1608748"/>
            <a:ext cx="1210212" cy="939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الرابع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النسبة المئوية </a:t>
            </a:r>
          </a:p>
        </p:txBody>
      </p:sp>
      <p:sp>
        <p:nvSpPr>
          <p:cNvPr id="2264" name="الفصل الخامس…"/>
          <p:cNvSpPr txBox="1"/>
          <p:nvPr/>
        </p:nvSpPr>
        <p:spPr>
          <a:xfrm>
            <a:off x="4490163" y="2451016"/>
            <a:ext cx="1536836" cy="939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الخامس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الهندسةوالاستدلال المكاني</a:t>
            </a:r>
          </a:p>
        </p:txBody>
      </p:sp>
      <p:sp>
        <p:nvSpPr>
          <p:cNvPr id="2265" name="الفصل التاسع…"/>
          <p:cNvSpPr txBox="1"/>
          <p:nvPr/>
        </p:nvSpPr>
        <p:spPr>
          <a:xfrm>
            <a:off x="3637753" y="3626091"/>
            <a:ext cx="1210213" cy="93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التاسع 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الاحصاء</a:t>
            </a:r>
          </a:p>
        </p:txBody>
      </p:sp>
      <p:sp>
        <p:nvSpPr>
          <p:cNvPr id="2266" name="Google Shape;9388;p64"/>
          <p:cNvSpPr/>
          <p:nvPr/>
        </p:nvSpPr>
        <p:spPr>
          <a:xfrm flipH="1">
            <a:off x="2039847" y="2000344"/>
            <a:ext cx="2104633" cy="184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4" y="0"/>
                  <a:pt x="10568" y="38"/>
                  <a:pt x="10497" y="109"/>
                </a:cubicBezTo>
                <a:lnTo>
                  <a:pt x="6257" y="4365"/>
                </a:lnTo>
                <a:cubicBezTo>
                  <a:pt x="6110" y="4513"/>
                  <a:pt x="6110" y="4752"/>
                  <a:pt x="6257" y="4901"/>
                </a:cubicBezTo>
                <a:lnTo>
                  <a:pt x="6302" y="4946"/>
                </a:lnTo>
                <a:cubicBezTo>
                  <a:pt x="6449" y="5092"/>
                  <a:pt x="6737" y="5228"/>
                  <a:pt x="6942" y="5248"/>
                </a:cubicBezTo>
                <a:cubicBezTo>
                  <a:pt x="6942" y="5248"/>
                  <a:pt x="7518" y="5306"/>
                  <a:pt x="7875" y="5663"/>
                </a:cubicBezTo>
                <a:cubicBezTo>
                  <a:pt x="8473" y="6284"/>
                  <a:pt x="8467" y="7271"/>
                  <a:pt x="7858" y="7882"/>
                </a:cubicBezTo>
                <a:cubicBezTo>
                  <a:pt x="7550" y="8192"/>
                  <a:pt x="7146" y="8348"/>
                  <a:pt x="6742" y="8348"/>
                </a:cubicBezTo>
                <a:cubicBezTo>
                  <a:pt x="6347" y="8348"/>
                  <a:pt x="5951" y="8199"/>
                  <a:pt x="5646" y="7903"/>
                </a:cubicBezTo>
                <a:cubicBezTo>
                  <a:pt x="5287" y="7543"/>
                  <a:pt x="5232" y="6967"/>
                  <a:pt x="5232" y="6967"/>
                </a:cubicBezTo>
                <a:cubicBezTo>
                  <a:pt x="5210" y="6760"/>
                  <a:pt x="5075" y="6471"/>
                  <a:pt x="4928" y="6325"/>
                </a:cubicBezTo>
                <a:lnTo>
                  <a:pt x="4884" y="6277"/>
                </a:lnTo>
                <a:cubicBezTo>
                  <a:pt x="4813" y="6207"/>
                  <a:pt x="4717" y="6168"/>
                  <a:pt x="4617" y="6167"/>
                </a:cubicBezTo>
                <a:cubicBezTo>
                  <a:pt x="4517" y="6167"/>
                  <a:pt x="4422" y="6207"/>
                  <a:pt x="4352" y="6277"/>
                </a:cubicBezTo>
                <a:lnTo>
                  <a:pt x="110" y="10533"/>
                </a:lnTo>
                <a:cubicBezTo>
                  <a:pt x="-37" y="10682"/>
                  <a:pt x="-37" y="10920"/>
                  <a:pt x="110" y="11067"/>
                </a:cubicBezTo>
                <a:lnTo>
                  <a:pt x="3873" y="14845"/>
                </a:lnTo>
                <a:lnTo>
                  <a:pt x="3871" y="14845"/>
                </a:lnTo>
                <a:lnTo>
                  <a:pt x="4354" y="15329"/>
                </a:lnTo>
                <a:cubicBezTo>
                  <a:pt x="4496" y="15478"/>
                  <a:pt x="4495" y="15713"/>
                  <a:pt x="4351" y="15859"/>
                </a:cubicBezTo>
                <a:lnTo>
                  <a:pt x="4275" y="15933"/>
                </a:lnTo>
                <a:cubicBezTo>
                  <a:pt x="4129" y="16080"/>
                  <a:pt x="3841" y="16219"/>
                  <a:pt x="3635" y="16237"/>
                </a:cubicBezTo>
                <a:cubicBezTo>
                  <a:pt x="3635" y="16237"/>
                  <a:pt x="3057" y="16293"/>
                  <a:pt x="2702" y="16651"/>
                </a:cubicBezTo>
                <a:cubicBezTo>
                  <a:pt x="2251" y="17104"/>
                  <a:pt x="2116" y="17785"/>
                  <a:pt x="2359" y="18377"/>
                </a:cubicBezTo>
                <a:cubicBezTo>
                  <a:pt x="2604" y="18969"/>
                  <a:pt x="3179" y="19355"/>
                  <a:pt x="3818" y="19355"/>
                </a:cubicBezTo>
                <a:cubicBezTo>
                  <a:pt x="3830" y="19355"/>
                  <a:pt x="3841" y="19352"/>
                  <a:pt x="3853" y="19352"/>
                </a:cubicBezTo>
                <a:cubicBezTo>
                  <a:pt x="3859" y="19352"/>
                  <a:pt x="3865" y="19353"/>
                  <a:pt x="3873" y="19353"/>
                </a:cubicBezTo>
                <a:cubicBezTo>
                  <a:pt x="3875" y="19353"/>
                  <a:pt x="3876" y="19353"/>
                  <a:pt x="3877" y="19353"/>
                </a:cubicBezTo>
                <a:cubicBezTo>
                  <a:pt x="4294" y="19353"/>
                  <a:pt x="4694" y="19186"/>
                  <a:pt x="4990" y="18891"/>
                </a:cubicBezTo>
                <a:cubicBezTo>
                  <a:pt x="5346" y="18531"/>
                  <a:pt x="5401" y="17955"/>
                  <a:pt x="5401" y="17955"/>
                </a:cubicBezTo>
                <a:cubicBezTo>
                  <a:pt x="5422" y="17747"/>
                  <a:pt x="5558" y="17457"/>
                  <a:pt x="5704" y="17311"/>
                </a:cubicBezTo>
                <a:lnTo>
                  <a:pt x="5748" y="17265"/>
                </a:lnTo>
                <a:cubicBezTo>
                  <a:pt x="5820" y="17195"/>
                  <a:pt x="5916" y="17155"/>
                  <a:pt x="6015" y="17155"/>
                </a:cubicBezTo>
                <a:cubicBezTo>
                  <a:pt x="6115" y="17155"/>
                  <a:pt x="6211" y="17195"/>
                  <a:pt x="6281" y="17265"/>
                </a:cubicBezTo>
                <a:lnTo>
                  <a:pt x="6955" y="17941"/>
                </a:lnTo>
                <a:lnTo>
                  <a:pt x="6955" y="17937"/>
                </a:lnTo>
                <a:lnTo>
                  <a:pt x="10496" y="21491"/>
                </a:lnTo>
                <a:cubicBezTo>
                  <a:pt x="10567" y="21561"/>
                  <a:pt x="10663" y="21600"/>
                  <a:pt x="10763" y="21600"/>
                </a:cubicBezTo>
                <a:cubicBezTo>
                  <a:pt x="10857" y="21599"/>
                  <a:pt x="10949" y="21563"/>
                  <a:pt x="11018" y="21498"/>
                </a:cubicBezTo>
                <a:cubicBezTo>
                  <a:pt x="11021" y="21494"/>
                  <a:pt x="11025" y="21493"/>
                  <a:pt x="11029" y="21491"/>
                </a:cubicBezTo>
                <a:lnTo>
                  <a:pt x="14594" y="17913"/>
                </a:lnTo>
                <a:lnTo>
                  <a:pt x="15269" y="17235"/>
                </a:lnTo>
                <a:cubicBezTo>
                  <a:pt x="15304" y="17201"/>
                  <a:pt x="15345" y="17174"/>
                  <a:pt x="15391" y="17155"/>
                </a:cubicBezTo>
                <a:cubicBezTo>
                  <a:pt x="15436" y="17136"/>
                  <a:pt x="15485" y="17127"/>
                  <a:pt x="15532" y="17127"/>
                </a:cubicBezTo>
                <a:cubicBezTo>
                  <a:pt x="15630" y="17127"/>
                  <a:pt x="15727" y="17166"/>
                  <a:pt x="15799" y="17239"/>
                </a:cubicBezTo>
                <a:lnTo>
                  <a:pt x="15845" y="17286"/>
                </a:lnTo>
                <a:cubicBezTo>
                  <a:pt x="15848" y="17288"/>
                  <a:pt x="15850" y="17291"/>
                  <a:pt x="15852" y="17294"/>
                </a:cubicBezTo>
                <a:cubicBezTo>
                  <a:pt x="15979" y="17450"/>
                  <a:pt x="16090" y="17698"/>
                  <a:pt x="16109" y="17882"/>
                </a:cubicBezTo>
                <a:cubicBezTo>
                  <a:pt x="16109" y="17882"/>
                  <a:pt x="16158" y="18353"/>
                  <a:pt x="16429" y="18708"/>
                </a:cubicBezTo>
                <a:cubicBezTo>
                  <a:pt x="16470" y="18767"/>
                  <a:pt x="16514" y="18823"/>
                  <a:pt x="16564" y="18874"/>
                </a:cubicBezTo>
                <a:cubicBezTo>
                  <a:pt x="16876" y="19191"/>
                  <a:pt x="17286" y="19349"/>
                  <a:pt x="17696" y="19349"/>
                </a:cubicBezTo>
                <a:cubicBezTo>
                  <a:pt x="18102" y="19349"/>
                  <a:pt x="18508" y="19194"/>
                  <a:pt x="18818" y="18883"/>
                </a:cubicBezTo>
                <a:cubicBezTo>
                  <a:pt x="19441" y="18259"/>
                  <a:pt x="19438" y="17244"/>
                  <a:pt x="18810" y="16623"/>
                </a:cubicBezTo>
                <a:cubicBezTo>
                  <a:pt x="18763" y="16575"/>
                  <a:pt x="18710" y="16532"/>
                  <a:pt x="18655" y="16494"/>
                </a:cubicBezTo>
                <a:cubicBezTo>
                  <a:pt x="18300" y="16214"/>
                  <a:pt x="17822" y="16163"/>
                  <a:pt x="17822" y="16163"/>
                </a:cubicBezTo>
                <a:cubicBezTo>
                  <a:pt x="17629" y="16145"/>
                  <a:pt x="17370" y="16025"/>
                  <a:pt x="17216" y="15889"/>
                </a:cubicBezTo>
                <a:lnTo>
                  <a:pt x="17179" y="15853"/>
                </a:lnTo>
                <a:cubicBezTo>
                  <a:pt x="17033" y="15707"/>
                  <a:pt x="17032" y="15470"/>
                  <a:pt x="17177" y="15323"/>
                </a:cubicBezTo>
                <a:lnTo>
                  <a:pt x="18433" y="14061"/>
                </a:lnTo>
                <a:lnTo>
                  <a:pt x="21417" y="11068"/>
                </a:lnTo>
                <a:cubicBezTo>
                  <a:pt x="21420" y="11065"/>
                  <a:pt x="21420" y="11061"/>
                  <a:pt x="21424" y="11058"/>
                </a:cubicBezTo>
                <a:cubicBezTo>
                  <a:pt x="21563" y="10911"/>
                  <a:pt x="21560" y="10679"/>
                  <a:pt x="21417" y="10533"/>
                </a:cubicBezTo>
                <a:lnTo>
                  <a:pt x="17175" y="6277"/>
                </a:lnTo>
                <a:cubicBezTo>
                  <a:pt x="17106" y="6208"/>
                  <a:pt x="17012" y="6168"/>
                  <a:pt x="16914" y="6168"/>
                </a:cubicBezTo>
                <a:cubicBezTo>
                  <a:pt x="16913" y="6168"/>
                  <a:pt x="16912" y="6168"/>
                  <a:pt x="16910" y="6168"/>
                </a:cubicBezTo>
                <a:cubicBezTo>
                  <a:pt x="16810" y="6168"/>
                  <a:pt x="16715" y="6207"/>
                  <a:pt x="16644" y="6277"/>
                </a:cubicBezTo>
                <a:lnTo>
                  <a:pt x="16597" y="6325"/>
                </a:lnTo>
                <a:cubicBezTo>
                  <a:pt x="16451" y="6471"/>
                  <a:pt x="16314" y="6762"/>
                  <a:pt x="16296" y="6969"/>
                </a:cubicBezTo>
                <a:cubicBezTo>
                  <a:pt x="16296" y="6969"/>
                  <a:pt x="16239" y="7546"/>
                  <a:pt x="15883" y="7906"/>
                </a:cubicBezTo>
                <a:cubicBezTo>
                  <a:pt x="15573" y="8220"/>
                  <a:pt x="15165" y="8377"/>
                  <a:pt x="14758" y="8377"/>
                </a:cubicBezTo>
                <a:cubicBezTo>
                  <a:pt x="14353" y="8377"/>
                  <a:pt x="13950" y="8222"/>
                  <a:pt x="13642" y="7913"/>
                </a:cubicBezTo>
                <a:cubicBezTo>
                  <a:pt x="13022" y="7291"/>
                  <a:pt x="13025" y="6282"/>
                  <a:pt x="13649" y="5665"/>
                </a:cubicBezTo>
                <a:cubicBezTo>
                  <a:pt x="14007" y="5307"/>
                  <a:pt x="14583" y="5250"/>
                  <a:pt x="14583" y="5250"/>
                </a:cubicBezTo>
                <a:cubicBezTo>
                  <a:pt x="14788" y="5231"/>
                  <a:pt x="15077" y="5095"/>
                  <a:pt x="15222" y="4948"/>
                </a:cubicBezTo>
                <a:lnTo>
                  <a:pt x="15272" y="4901"/>
                </a:lnTo>
                <a:cubicBezTo>
                  <a:pt x="15418" y="4752"/>
                  <a:pt x="15418" y="4513"/>
                  <a:pt x="15272" y="4365"/>
                </a:cubicBezTo>
                <a:lnTo>
                  <a:pt x="11030" y="109"/>
                </a:lnTo>
                <a:cubicBezTo>
                  <a:pt x="10959" y="39"/>
                  <a:pt x="10863" y="0"/>
                  <a:pt x="10763" y="0"/>
                </a:cubicBezTo>
                <a:close/>
              </a:path>
            </a:pathLst>
          </a:custGeom>
          <a:solidFill>
            <a:srgbClr val="FEFCDD"/>
          </a:solidFill>
          <a:ln w="25400">
            <a:solidFill>
              <a:srgbClr val="F5EC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7" name="الفصل العاشر…"/>
          <p:cNvSpPr txBox="1"/>
          <p:nvPr/>
        </p:nvSpPr>
        <p:spPr>
          <a:xfrm>
            <a:off x="2487057" y="2747552"/>
            <a:ext cx="1210213" cy="57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العاشر 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الاحتمالات </a:t>
            </a:r>
          </a:p>
        </p:txBody>
      </p:sp>
      <p:grpSp>
        <p:nvGrpSpPr>
          <p:cNvPr id="2272" name="Google Shape;9294;p64"/>
          <p:cNvGrpSpPr/>
          <p:nvPr/>
        </p:nvGrpSpPr>
        <p:grpSpPr>
          <a:xfrm>
            <a:off x="984151" y="4182271"/>
            <a:ext cx="566926" cy="566283"/>
            <a:chOff x="0" y="0"/>
            <a:chExt cx="566925" cy="566282"/>
          </a:xfrm>
        </p:grpSpPr>
        <p:sp>
          <p:nvSpPr>
            <p:cNvPr id="2268" name="Google Shape;9295;p64"/>
            <p:cNvSpPr/>
            <p:nvPr/>
          </p:nvSpPr>
          <p:spPr>
            <a:xfrm>
              <a:off x="162" y="-1"/>
              <a:ext cx="345571" cy="28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3156" y="0"/>
                  </a:moveTo>
                  <a:cubicBezTo>
                    <a:pt x="1413" y="0"/>
                    <a:pt x="0" y="1720"/>
                    <a:pt x="0" y="3841"/>
                  </a:cubicBezTo>
                  <a:lnTo>
                    <a:pt x="0" y="21600"/>
                  </a:lnTo>
                  <a:lnTo>
                    <a:pt x="6222" y="21600"/>
                  </a:lnTo>
                  <a:cubicBezTo>
                    <a:pt x="6030" y="21012"/>
                    <a:pt x="5973" y="20372"/>
                    <a:pt x="6060" y="19748"/>
                  </a:cubicBezTo>
                  <a:cubicBezTo>
                    <a:pt x="6269" y="18211"/>
                    <a:pt x="7326" y="17008"/>
                    <a:pt x="8602" y="16865"/>
                  </a:cubicBezTo>
                  <a:cubicBezTo>
                    <a:pt x="8694" y="16855"/>
                    <a:pt x="8785" y="16849"/>
                    <a:pt x="8875" y="16849"/>
                  </a:cubicBezTo>
                  <a:cubicBezTo>
                    <a:pt x="10451" y="16849"/>
                    <a:pt x="11728" y="18405"/>
                    <a:pt x="11728" y="20322"/>
                  </a:cubicBezTo>
                  <a:cubicBezTo>
                    <a:pt x="11728" y="20760"/>
                    <a:pt x="11660" y="21193"/>
                    <a:pt x="11527" y="21600"/>
                  </a:cubicBezTo>
                  <a:lnTo>
                    <a:pt x="17750" y="21600"/>
                  </a:lnTo>
                  <a:lnTo>
                    <a:pt x="17750" y="14055"/>
                  </a:lnTo>
                  <a:cubicBezTo>
                    <a:pt x="18056" y="14193"/>
                    <a:pt x="18385" y="14272"/>
                    <a:pt x="18731" y="14272"/>
                  </a:cubicBezTo>
                  <a:cubicBezTo>
                    <a:pt x="18906" y="14272"/>
                    <a:pt x="19085" y="14252"/>
                    <a:pt x="19267" y="14208"/>
                  </a:cubicBezTo>
                  <a:cubicBezTo>
                    <a:pt x="20587" y="13894"/>
                    <a:pt x="21575" y="12467"/>
                    <a:pt x="21586" y="10829"/>
                  </a:cubicBezTo>
                  <a:cubicBezTo>
                    <a:pt x="21600" y="8898"/>
                    <a:pt x="20317" y="7326"/>
                    <a:pt x="18732" y="7326"/>
                  </a:cubicBezTo>
                  <a:cubicBezTo>
                    <a:pt x="18397" y="7328"/>
                    <a:pt x="18064" y="7401"/>
                    <a:pt x="17750" y="7543"/>
                  </a:cubicBezTo>
                  <a:lnTo>
                    <a:pt x="17750" y="0"/>
                  </a:lnTo>
                  <a:close/>
                </a:path>
              </a:pathLst>
            </a:custGeom>
            <a:solidFill>
              <a:srgbClr val="FEFCE1"/>
            </a:solidFill>
            <a:ln w="25400" cap="flat">
              <a:solidFill>
                <a:srgbClr val="F5EC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9296;p64"/>
            <p:cNvSpPr/>
            <p:nvPr/>
          </p:nvSpPr>
          <p:spPr>
            <a:xfrm>
              <a:off x="-1" y="220710"/>
              <a:ext cx="284167" cy="345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8882" y="0"/>
                    <a:pt x="7326" y="1278"/>
                    <a:pt x="7326" y="2856"/>
                  </a:cubicBezTo>
                  <a:cubicBezTo>
                    <a:pt x="7328" y="3192"/>
                    <a:pt x="7401" y="3524"/>
                    <a:pt x="7543" y="3838"/>
                  </a:cubicBezTo>
                  <a:lnTo>
                    <a:pt x="0" y="3838"/>
                  </a:lnTo>
                  <a:lnTo>
                    <a:pt x="0" y="18584"/>
                  </a:lnTo>
                  <a:cubicBezTo>
                    <a:pt x="0" y="20249"/>
                    <a:pt x="1642" y="21600"/>
                    <a:pt x="3669" y="21600"/>
                  </a:cubicBezTo>
                  <a:lnTo>
                    <a:pt x="21600" y="21600"/>
                  </a:lnTo>
                  <a:lnTo>
                    <a:pt x="21600" y="15374"/>
                  </a:lnTo>
                  <a:cubicBezTo>
                    <a:pt x="21192" y="15507"/>
                    <a:pt x="20758" y="15576"/>
                    <a:pt x="20320" y="15576"/>
                  </a:cubicBezTo>
                  <a:cubicBezTo>
                    <a:pt x="20204" y="15576"/>
                    <a:pt x="20087" y="15571"/>
                    <a:pt x="19971" y="15561"/>
                  </a:cubicBezTo>
                  <a:cubicBezTo>
                    <a:pt x="18256" y="15417"/>
                    <a:pt x="16901" y="14221"/>
                    <a:pt x="16850" y="12805"/>
                  </a:cubicBezTo>
                  <a:cubicBezTo>
                    <a:pt x="16793" y="11188"/>
                    <a:pt x="18369" y="9864"/>
                    <a:pt x="20321" y="9864"/>
                  </a:cubicBezTo>
                  <a:cubicBezTo>
                    <a:pt x="20760" y="9864"/>
                    <a:pt x="21192" y="9931"/>
                    <a:pt x="21599" y="10065"/>
                  </a:cubicBezTo>
                  <a:lnTo>
                    <a:pt x="21599" y="3839"/>
                  </a:lnTo>
                  <a:lnTo>
                    <a:pt x="14055" y="3839"/>
                  </a:lnTo>
                  <a:cubicBezTo>
                    <a:pt x="14262" y="3377"/>
                    <a:pt x="14338" y="2863"/>
                    <a:pt x="14208" y="2321"/>
                  </a:cubicBezTo>
                  <a:cubicBezTo>
                    <a:pt x="13894" y="1000"/>
                    <a:pt x="12467" y="12"/>
                    <a:pt x="10829" y="0"/>
                  </a:cubicBezTo>
                  <a:cubicBezTo>
                    <a:pt x="10820" y="0"/>
                    <a:pt x="10810" y="0"/>
                    <a:pt x="10800" y="0"/>
                  </a:cubicBezTo>
                  <a:close/>
                </a:path>
              </a:pathLst>
            </a:custGeom>
            <a:solidFill>
              <a:srgbClr val="FFECD4"/>
            </a:solidFill>
            <a:ln w="25400" cap="flat">
              <a:solidFill>
                <a:srgbClr val="FFC77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9297;p64"/>
            <p:cNvSpPr/>
            <p:nvPr/>
          </p:nvSpPr>
          <p:spPr>
            <a:xfrm>
              <a:off x="282762" y="145"/>
              <a:ext cx="284164" cy="345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6226"/>
                  </a:lnTo>
                  <a:cubicBezTo>
                    <a:pt x="408" y="6092"/>
                    <a:pt x="842" y="6024"/>
                    <a:pt x="1279" y="6024"/>
                  </a:cubicBezTo>
                  <a:cubicBezTo>
                    <a:pt x="1396" y="6024"/>
                    <a:pt x="1513" y="6029"/>
                    <a:pt x="1629" y="6038"/>
                  </a:cubicBezTo>
                  <a:cubicBezTo>
                    <a:pt x="3344" y="6181"/>
                    <a:pt x="4699" y="7379"/>
                    <a:pt x="4750" y="8795"/>
                  </a:cubicBezTo>
                  <a:cubicBezTo>
                    <a:pt x="4806" y="10411"/>
                    <a:pt x="3230" y="11736"/>
                    <a:pt x="1277" y="11736"/>
                  </a:cubicBezTo>
                  <a:cubicBezTo>
                    <a:pt x="840" y="11735"/>
                    <a:pt x="407" y="11668"/>
                    <a:pt x="0" y="11535"/>
                  </a:cubicBezTo>
                  <a:lnTo>
                    <a:pt x="0" y="17761"/>
                  </a:lnTo>
                  <a:lnTo>
                    <a:pt x="7543" y="17761"/>
                  </a:lnTo>
                  <a:cubicBezTo>
                    <a:pt x="7338" y="18223"/>
                    <a:pt x="7260" y="18736"/>
                    <a:pt x="7390" y="19279"/>
                  </a:cubicBezTo>
                  <a:cubicBezTo>
                    <a:pt x="7706" y="20600"/>
                    <a:pt x="9133" y="21588"/>
                    <a:pt x="10769" y="21600"/>
                  </a:cubicBezTo>
                  <a:cubicBezTo>
                    <a:pt x="10779" y="21600"/>
                    <a:pt x="10789" y="21600"/>
                    <a:pt x="10799" y="21600"/>
                  </a:cubicBezTo>
                  <a:cubicBezTo>
                    <a:pt x="12718" y="21600"/>
                    <a:pt x="14273" y="20321"/>
                    <a:pt x="14273" y="18744"/>
                  </a:cubicBezTo>
                  <a:cubicBezTo>
                    <a:pt x="14272" y="18408"/>
                    <a:pt x="14199" y="18075"/>
                    <a:pt x="14057" y="17761"/>
                  </a:cubicBezTo>
                  <a:lnTo>
                    <a:pt x="21600" y="17761"/>
                  </a:lnTo>
                  <a:lnTo>
                    <a:pt x="21600" y="2762"/>
                  </a:lnTo>
                  <a:cubicBezTo>
                    <a:pt x="21599" y="1238"/>
                    <a:pt x="20095" y="0"/>
                    <a:pt x="18239" y="0"/>
                  </a:cubicBezTo>
                  <a:close/>
                </a:path>
              </a:pathLst>
            </a:custGeom>
            <a:solidFill>
              <a:schemeClr val="accent2">
                <a:lumOff val="8627"/>
              </a:schemeClr>
            </a:solidFill>
            <a:ln w="254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9298;p64"/>
            <p:cNvSpPr/>
            <p:nvPr/>
          </p:nvSpPr>
          <p:spPr>
            <a:xfrm>
              <a:off x="221338" y="282133"/>
              <a:ext cx="345574" cy="284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3837" y="0"/>
                  </a:moveTo>
                  <a:lnTo>
                    <a:pt x="3837" y="7544"/>
                  </a:lnTo>
                  <a:cubicBezTo>
                    <a:pt x="3531" y="7406"/>
                    <a:pt x="3202" y="7327"/>
                    <a:pt x="2856" y="7327"/>
                  </a:cubicBezTo>
                  <a:cubicBezTo>
                    <a:pt x="2681" y="7327"/>
                    <a:pt x="2502" y="7347"/>
                    <a:pt x="2320" y="7391"/>
                  </a:cubicBezTo>
                  <a:cubicBezTo>
                    <a:pt x="999" y="7707"/>
                    <a:pt x="12" y="9133"/>
                    <a:pt x="0" y="10770"/>
                  </a:cubicBezTo>
                  <a:cubicBezTo>
                    <a:pt x="-13" y="12702"/>
                    <a:pt x="1270" y="14274"/>
                    <a:pt x="2854" y="14274"/>
                  </a:cubicBezTo>
                  <a:cubicBezTo>
                    <a:pt x="3190" y="14273"/>
                    <a:pt x="3523" y="14200"/>
                    <a:pt x="3837" y="14056"/>
                  </a:cubicBezTo>
                  <a:lnTo>
                    <a:pt x="3837" y="21600"/>
                  </a:lnTo>
                  <a:lnTo>
                    <a:pt x="18379" y="21600"/>
                  </a:lnTo>
                  <a:cubicBezTo>
                    <a:pt x="20151" y="21600"/>
                    <a:pt x="21587" y="19852"/>
                    <a:pt x="21587" y="17696"/>
                  </a:cubicBezTo>
                  <a:lnTo>
                    <a:pt x="21587" y="0"/>
                  </a:lnTo>
                  <a:lnTo>
                    <a:pt x="15365" y="0"/>
                  </a:lnTo>
                  <a:cubicBezTo>
                    <a:pt x="15534" y="516"/>
                    <a:pt x="15598" y="1075"/>
                    <a:pt x="15552" y="1628"/>
                  </a:cubicBezTo>
                  <a:cubicBezTo>
                    <a:pt x="15408" y="3343"/>
                    <a:pt x="14212" y="4698"/>
                    <a:pt x="12797" y="4749"/>
                  </a:cubicBezTo>
                  <a:cubicBezTo>
                    <a:pt x="12768" y="4750"/>
                    <a:pt x="12740" y="4750"/>
                    <a:pt x="12711" y="4750"/>
                  </a:cubicBezTo>
                  <a:cubicBezTo>
                    <a:pt x="11135" y="4750"/>
                    <a:pt x="9858" y="3195"/>
                    <a:pt x="9858" y="1278"/>
                  </a:cubicBezTo>
                  <a:cubicBezTo>
                    <a:pt x="9858" y="839"/>
                    <a:pt x="9925" y="407"/>
                    <a:pt x="10059" y="0"/>
                  </a:cubicBezTo>
                  <a:close/>
                </a:path>
              </a:pathLst>
            </a:custGeom>
            <a:solidFill>
              <a:srgbClr val="DFEED4"/>
            </a:solidFill>
            <a:ln w="25400" cap="flat">
              <a:solidFill>
                <a:srgbClr val="4E7A2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9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74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5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6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7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8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280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281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282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283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284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285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286" name="الفصل التاسع…"/>
          <p:cNvSpPr txBox="1"/>
          <p:nvPr/>
        </p:nvSpPr>
        <p:spPr>
          <a:xfrm rot="18475845">
            <a:off x="346575" y="377880"/>
            <a:ext cx="478831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التاسع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  <p:grpSp>
        <p:nvGrpSpPr>
          <p:cNvPr id="2289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287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90" name="IMG_3077.jpeg" descr="IMG_307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581" y="2003965"/>
            <a:ext cx="3482399" cy="1658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1" name="IMG_3078.jpeg" descr="IMG_3078.jpeg"/>
          <p:cNvPicPr>
            <a:picLocks noChangeAspect="1"/>
          </p:cNvPicPr>
          <p:nvPr/>
        </p:nvPicPr>
        <p:blipFill>
          <a:blip r:embed="rId5">
            <a:extLst/>
          </a:blip>
          <a:srcRect l="0" t="0" r="9613" b="0"/>
          <a:stretch>
            <a:fillRect/>
          </a:stretch>
        </p:blipFill>
        <p:spPr>
          <a:xfrm>
            <a:off x="5893836" y="679008"/>
            <a:ext cx="2479211" cy="13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2" name="IMG_3073.png" descr="IMG_3073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78312" y="616497"/>
            <a:ext cx="2388905" cy="1301012"/>
          </a:xfrm>
          <a:prstGeom prst="rect">
            <a:avLst/>
          </a:prstGeom>
        </p:spPr>
      </p:pic>
      <p:pic>
        <p:nvPicPr>
          <p:cNvPr id="2293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47649" y="2947502"/>
            <a:ext cx="3484950" cy="14811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296" name="تجميع"/>
          <p:cNvGrpSpPr/>
          <p:nvPr/>
        </p:nvGrpSpPr>
        <p:grpSpPr>
          <a:xfrm>
            <a:off x="4556008" y="1928012"/>
            <a:ext cx="3668232" cy="1005872"/>
            <a:chOff x="0" y="0"/>
            <a:chExt cx="3668230" cy="1005870"/>
          </a:xfrm>
        </p:grpSpPr>
        <p:sp>
          <p:nvSpPr>
            <p:cNvPr id="2294" name="الشكل"/>
            <p:cNvSpPr/>
            <p:nvPr/>
          </p:nvSpPr>
          <p:spPr>
            <a:xfrm>
              <a:off x="99126" y="27120"/>
              <a:ext cx="3469979" cy="95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8473" y="0"/>
                  </a:lnTo>
                  <a:cubicBezTo>
                    <a:pt x="20200" y="0"/>
                    <a:pt x="21600" y="4835"/>
                    <a:pt x="21600" y="1080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2CC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5" name="هو علم يهتم بجمع البيانات وتنظيمهاوتفسيرها…"/>
            <p:cNvSpPr txBox="1"/>
            <p:nvPr/>
          </p:nvSpPr>
          <p:spPr>
            <a:xfrm>
              <a:off x="0" y="0"/>
              <a:ext cx="3668231" cy="10058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800">
                  <a:solidFill>
                    <a:srgbClr val="203864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هو </a:t>
              </a:r>
              <a:r>
                <a:rPr>
                  <a:latin typeface="+mj-lt"/>
                  <a:ea typeface="+mj-ea"/>
                  <a:cs typeface="+mj-cs"/>
                  <a:sym typeface="Helvetica"/>
                </a:rPr>
                <a:t>علم يهتم بجمع البيانات وتنظيمهاوتفسيرها</a:t>
              </a:r>
              <a:endParaRPr>
                <a:latin typeface="+mj-lt"/>
                <a:ea typeface="+mj-ea"/>
                <a:cs typeface="+mj-cs"/>
                <a:sym typeface="Helvetica"/>
              </a:endParaRPr>
            </a:p>
            <a:p>
              <a:pPr algn="ctr" rtl="0">
                <a:defRPr b="1" sz="1800">
                  <a:solidFill>
                    <a:srgbClr val="203864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وقال تعالى: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3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98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99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0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1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2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04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05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06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07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08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09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grpSp>
        <p:nvGrpSpPr>
          <p:cNvPr id="2312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310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13" name="الفصل التاسع…"/>
          <p:cNvSpPr txBox="1"/>
          <p:nvPr/>
        </p:nvSpPr>
        <p:spPr>
          <a:xfrm rot="18475845">
            <a:off x="346575" y="377880"/>
            <a:ext cx="478831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التاسع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  <p:sp>
        <p:nvSpPr>
          <p:cNvPr id="2314" name="الفصل التاسع…"/>
          <p:cNvSpPr txBox="1"/>
          <p:nvPr/>
        </p:nvSpPr>
        <p:spPr>
          <a:xfrm rot="18475845">
            <a:off x="346575" y="377880"/>
            <a:ext cx="478831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التاسع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  <p:pic>
        <p:nvPicPr>
          <p:cNvPr id="2315" name="IMG_3073.png" descr="IMG_3073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96374" y="545503"/>
            <a:ext cx="2388905" cy="1301012"/>
          </a:xfrm>
          <a:prstGeom prst="rect">
            <a:avLst/>
          </a:prstGeom>
        </p:spPr>
      </p:pic>
      <p:grpSp>
        <p:nvGrpSpPr>
          <p:cNvPr id="2318" name="IMG_3074.png"/>
          <p:cNvGrpSpPr/>
          <p:nvPr/>
        </p:nvGrpSpPr>
        <p:grpSpPr>
          <a:xfrm>
            <a:off x="1037165" y="1402262"/>
            <a:ext cx="5345164" cy="3413354"/>
            <a:chOff x="0" y="0"/>
            <a:chExt cx="5345163" cy="3413352"/>
          </a:xfrm>
        </p:grpSpPr>
        <p:pic>
          <p:nvPicPr>
            <p:cNvPr id="2317" name="IMG_3074.png" descr="IMG_3074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16" t="15480" r="14857" b="18294"/>
            <a:stretch>
              <a:fillRect/>
            </a:stretch>
          </p:blipFill>
          <p:spPr>
            <a:xfrm>
              <a:off x="203200" y="203200"/>
              <a:ext cx="4938764" cy="29688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6" name="IMG_3074.png" descr="IMG_3074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5345164" cy="34133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5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20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1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2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3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4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26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27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28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29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30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31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pic>
        <p:nvPicPr>
          <p:cNvPr id="2332" name="IMG_0484.jpeg" descr="IMG_048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5572" y="1405219"/>
            <a:ext cx="2560491" cy="2560491"/>
          </a:xfrm>
          <a:prstGeom prst="rect">
            <a:avLst/>
          </a:prstGeom>
          <a:ln w="12700">
            <a:miter lim="400000"/>
          </a:ln>
        </p:spPr>
      </p:pic>
      <p:sp>
        <p:nvSpPr>
          <p:cNvPr id="2333" name="شجرة التذكر"/>
          <p:cNvSpPr txBox="1"/>
          <p:nvPr/>
        </p:nvSpPr>
        <p:spPr>
          <a:xfrm>
            <a:off x="5988217" y="4051029"/>
            <a:ext cx="1591782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شجرة التذكر</a:t>
            </a:r>
          </a:p>
        </p:txBody>
      </p:sp>
      <p:pic>
        <p:nvPicPr>
          <p:cNvPr id="2334" name="IMG_1079.jpeg" descr="IMG_1079.jpeg"/>
          <p:cNvPicPr>
            <a:picLocks noChangeAspect="1"/>
          </p:cNvPicPr>
          <p:nvPr/>
        </p:nvPicPr>
        <p:blipFill>
          <a:blip r:embed="rId6">
            <a:extLst/>
          </a:blip>
          <a:srcRect l="13831" t="21284" r="26547" b="29694"/>
          <a:stretch>
            <a:fillRect/>
          </a:stretch>
        </p:blipFill>
        <p:spPr>
          <a:xfrm>
            <a:off x="6859820" y="3321127"/>
            <a:ext cx="760101" cy="641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4" h="21404" fill="norm" stroke="1" extrusionOk="0">
                <a:moveTo>
                  <a:pt x="12951" y="9"/>
                </a:moveTo>
                <a:cubicBezTo>
                  <a:pt x="11746" y="76"/>
                  <a:pt x="10986" y="391"/>
                  <a:pt x="10290" y="1120"/>
                </a:cubicBezTo>
                <a:cubicBezTo>
                  <a:pt x="10019" y="1405"/>
                  <a:pt x="9341" y="1979"/>
                  <a:pt x="8776" y="2404"/>
                </a:cubicBezTo>
                <a:cubicBezTo>
                  <a:pt x="6875" y="3832"/>
                  <a:pt x="6007" y="4941"/>
                  <a:pt x="5169" y="7009"/>
                </a:cubicBezTo>
                <a:lnTo>
                  <a:pt x="4712" y="8121"/>
                </a:lnTo>
                <a:lnTo>
                  <a:pt x="4222" y="7949"/>
                </a:lnTo>
                <a:cubicBezTo>
                  <a:pt x="3148" y="7552"/>
                  <a:pt x="1620" y="7974"/>
                  <a:pt x="815" y="8902"/>
                </a:cubicBezTo>
                <a:cubicBezTo>
                  <a:pt x="-24" y="9869"/>
                  <a:pt x="-269" y="11513"/>
                  <a:pt x="336" y="12131"/>
                </a:cubicBezTo>
                <a:cubicBezTo>
                  <a:pt x="675" y="12477"/>
                  <a:pt x="962" y="12491"/>
                  <a:pt x="1405" y="12170"/>
                </a:cubicBezTo>
                <a:cubicBezTo>
                  <a:pt x="1902" y="11811"/>
                  <a:pt x="2093" y="11196"/>
                  <a:pt x="1940" y="10437"/>
                </a:cubicBezTo>
                <a:cubicBezTo>
                  <a:pt x="1833" y="9908"/>
                  <a:pt x="1835" y="9813"/>
                  <a:pt x="1995" y="9603"/>
                </a:cubicBezTo>
                <a:cubicBezTo>
                  <a:pt x="2245" y="9275"/>
                  <a:pt x="2387" y="9312"/>
                  <a:pt x="2697" y="9749"/>
                </a:cubicBezTo>
                <a:cubicBezTo>
                  <a:pt x="3002" y="10180"/>
                  <a:pt x="3049" y="10735"/>
                  <a:pt x="2853" y="11998"/>
                </a:cubicBezTo>
                <a:cubicBezTo>
                  <a:pt x="2712" y="12903"/>
                  <a:pt x="2847" y="13675"/>
                  <a:pt x="3187" y="13891"/>
                </a:cubicBezTo>
                <a:cubicBezTo>
                  <a:pt x="3454" y="14061"/>
                  <a:pt x="3951" y="13929"/>
                  <a:pt x="4189" y="13626"/>
                </a:cubicBezTo>
                <a:cubicBezTo>
                  <a:pt x="4414" y="13338"/>
                  <a:pt x="4516" y="13455"/>
                  <a:pt x="4701" y="14221"/>
                </a:cubicBezTo>
                <a:cubicBezTo>
                  <a:pt x="4848" y="14830"/>
                  <a:pt x="4795" y="14976"/>
                  <a:pt x="4445" y="14976"/>
                </a:cubicBezTo>
                <a:cubicBezTo>
                  <a:pt x="3559" y="14976"/>
                  <a:pt x="3003" y="16188"/>
                  <a:pt x="3432" y="17172"/>
                </a:cubicBezTo>
                <a:cubicBezTo>
                  <a:pt x="3652" y="17679"/>
                  <a:pt x="3979" y="17900"/>
                  <a:pt x="4489" y="17900"/>
                </a:cubicBezTo>
                <a:cubicBezTo>
                  <a:pt x="4998" y="17900"/>
                  <a:pt x="5297" y="17754"/>
                  <a:pt x="5592" y="17344"/>
                </a:cubicBezTo>
                <a:lnTo>
                  <a:pt x="5792" y="17053"/>
                </a:lnTo>
                <a:lnTo>
                  <a:pt x="6360" y="17874"/>
                </a:lnTo>
                <a:cubicBezTo>
                  <a:pt x="7546" y="19575"/>
                  <a:pt x="9792" y="21106"/>
                  <a:pt x="11493" y="21367"/>
                </a:cubicBezTo>
                <a:cubicBezTo>
                  <a:pt x="12213" y="21478"/>
                  <a:pt x="14528" y="21325"/>
                  <a:pt x="15134" y="21129"/>
                </a:cubicBezTo>
                <a:cubicBezTo>
                  <a:pt x="15811" y="20910"/>
                  <a:pt x="16954" y="20268"/>
                  <a:pt x="17661" y="19700"/>
                </a:cubicBezTo>
                <a:cubicBezTo>
                  <a:pt x="19305" y="18378"/>
                  <a:pt x="20511" y="16380"/>
                  <a:pt x="21079" y="14036"/>
                </a:cubicBezTo>
                <a:cubicBezTo>
                  <a:pt x="21235" y="13392"/>
                  <a:pt x="21317" y="12417"/>
                  <a:pt x="21324" y="11429"/>
                </a:cubicBezTo>
                <a:cubicBezTo>
                  <a:pt x="21331" y="10441"/>
                  <a:pt x="21259" y="9437"/>
                  <a:pt x="21113" y="8756"/>
                </a:cubicBezTo>
                <a:cubicBezTo>
                  <a:pt x="20890" y="7726"/>
                  <a:pt x="19634" y="4713"/>
                  <a:pt x="18941" y="3555"/>
                </a:cubicBezTo>
                <a:cubicBezTo>
                  <a:pt x="17537" y="1208"/>
                  <a:pt x="15286" y="-122"/>
                  <a:pt x="12951" y="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35" name="تعلمنا سابقا"/>
          <p:cNvSpPr txBox="1"/>
          <p:nvPr/>
        </p:nvSpPr>
        <p:spPr>
          <a:xfrm>
            <a:off x="796904" y="750766"/>
            <a:ext cx="1769074" cy="596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rgbClr val="016E8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تعلمنا سابقا</a:t>
            </a:r>
          </a:p>
        </p:txBody>
      </p:sp>
      <p:sp>
        <p:nvSpPr>
          <p:cNvPr id="2336" name="Google Shape;1765;p26"/>
          <p:cNvSpPr/>
          <p:nvPr/>
        </p:nvSpPr>
        <p:spPr>
          <a:xfrm>
            <a:off x="3801915" y="2956197"/>
            <a:ext cx="1787391" cy="466360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900"/>
            </a:lvl1pPr>
          </a:lstStyle>
          <a:p>
            <a:pPr rtl="0">
              <a:defRPr/>
            </a:pPr>
            <a:r>
              <a:t>المعادلة المئوية </a:t>
            </a:r>
          </a:p>
        </p:txBody>
      </p:sp>
      <p:sp>
        <p:nvSpPr>
          <p:cNvPr id="2337" name="Google Shape;2330;p29"/>
          <p:cNvSpPr/>
          <p:nvPr/>
        </p:nvSpPr>
        <p:spPr>
          <a:xfrm>
            <a:off x="2607335" y="2239251"/>
            <a:ext cx="1535377" cy="383394"/>
          </a:xfrm>
          <a:prstGeom prst="rect">
            <a:avLst/>
          </a:prstGeom>
          <a:solidFill>
            <a:schemeClr val="accent1">
              <a:lumOff val="21960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800"/>
            </a:lvl1pPr>
          </a:lstStyle>
          <a:p>
            <a:pPr rtl="0">
              <a:defRPr/>
            </a:pPr>
            <a:r>
              <a:t>الاعداد النسبية </a:t>
            </a:r>
          </a:p>
        </p:txBody>
      </p:sp>
      <p:sp>
        <p:nvSpPr>
          <p:cNvPr id="2338" name="Google Shape;3164;p34"/>
          <p:cNvSpPr/>
          <p:nvPr/>
        </p:nvSpPr>
        <p:spPr>
          <a:xfrm>
            <a:off x="846763" y="1486874"/>
            <a:ext cx="1938203" cy="396418"/>
          </a:xfrm>
          <a:prstGeom prst="rect">
            <a:avLst/>
          </a:prstGeom>
          <a:solidFill>
            <a:schemeClr val="accent4">
              <a:lumOff val="13627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2100"/>
            </a:lvl1pPr>
          </a:lstStyle>
          <a:p>
            <a:pPr rtl="0">
              <a:defRPr/>
            </a:pPr>
            <a:r>
              <a:t>الاعداد الصحيحة </a:t>
            </a:r>
          </a:p>
        </p:txBody>
      </p:sp>
      <p:grpSp>
        <p:nvGrpSpPr>
          <p:cNvPr id="2341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339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42" name="الفصل التاسع…"/>
          <p:cNvSpPr txBox="1"/>
          <p:nvPr/>
        </p:nvSpPr>
        <p:spPr>
          <a:xfrm rot="18475845">
            <a:off x="346575" y="377880"/>
            <a:ext cx="478831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التاسع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9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44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45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46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47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48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50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51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52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53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54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55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grpSp>
        <p:nvGrpSpPr>
          <p:cNvPr id="2358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356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59" name="تجميع"/>
          <p:cNvSpPr/>
          <p:nvPr/>
        </p:nvSpPr>
        <p:spPr>
          <a:xfrm rot="599">
            <a:off x="1100757" y="1433139"/>
            <a:ext cx="7346981" cy="1978754"/>
          </a:xfrm>
          <a:prstGeom prst="rect">
            <a:avLst/>
          </a:prstGeom>
          <a:solidFill>
            <a:schemeClr val="accent5">
              <a:lumOff val="15392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360" name="Google Shape;1765;p26" descr="Google Shape;1765;p26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50752" y="615987"/>
            <a:ext cx="1812791" cy="31683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361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19055" y="713532"/>
            <a:ext cx="854054" cy="6405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2362" name="الفصل التاسع…"/>
          <p:cNvSpPr txBox="1"/>
          <p:nvPr/>
        </p:nvSpPr>
        <p:spPr>
          <a:xfrm rot="18475845">
            <a:off x="346575" y="377880"/>
            <a:ext cx="478831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التاسع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  <p:pic>
        <p:nvPicPr>
          <p:cNvPr id="2363" name="IMG_3075.png" descr="IMG_3075.png"/>
          <p:cNvPicPr>
            <a:picLocks noChangeAspect="1"/>
          </p:cNvPicPr>
          <p:nvPr/>
        </p:nvPicPr>
        <p:blipFill>
          <a:blip r:embed="rId6">
            <a:extLst/>
          </a:blip>
          <a:srcRect l="4413" t="30595" r="19066" b="59187"/>
          <a:stretch>
            <a:fillRect/>
          </a:stretch>
        </p:blipFill>
        <p:spPr>
          <a:xfrm>
            <a:off x="1234320" y="1709388"/>
            <a:ext cx="7079858" cy="1260397"/>
          </a:xfrm>
          <a:prstGeom prst="rect">
            <a:avLst/>
          </a:prstGeom>
          <a:ln w="12700">
            <a:miter lim="400000"/>
          </a:ln>
        </p:spPr>
      </p:pic>
      <p:sp>
        <p:nvSpPr>
          <p:cNvPr id="2364" name="Google Shape;4516;p47"/>
          <p:cNvSpPr/>
          <p:nvPr/>
        </p:nvSpPr>
        <p:spPr>
          <a:xfrm rot="2153969">
            <a:off x="4410017" y="1506840"/>
            <a:ext cx="730245" cy="427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668A8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71" name="تجميع"/>
          <p:cNvGrpSpPr/>
          <p:nvPr/>
        </p:nvGrpSpPr>
        <p:grpSpPr>
          <a:xfrm>
            <a:off x="630918" y="3760615"/>
            <a:ext cx="7745468" cy="563019"/>
            <a:chOff x="0" y="0"/>
            <a:chExt cx="7745466" cy="563018"/>
          </a:xfrm>
        </p:grpSpPr>
        <p:grpSp>
          <p:nvGrpSpPr>
            <p:cNvPr id="2369" name="تجميع"/>
            <p:cNvGrpSpPr/>
            <p:nvPr/>
          </p:nvGrpSpPr>
          <p:grpSpPr>
            <a:xfrm>
              <a:off x="-1" y="0"/>
              <a:ext cx="7745468" cy="420669"/>
              <a:chOff x="0" y="0"/>
              <a:chExt cx="7745466" cy="420668"/>
            </a:xfrm>
          </p:grpSpPr>
          <p:grpSp>
            <p:nvGrpSpPr>
              <p:cNvPr id="2367" name="تجميع"/>
              <p:cNvGrpSpPr/>
              <p:nvPr/>
            </p:nvGrpSpPr>
            <p:grpSpPr>
              <a:xfrm>
                <a:off x="690321" y="0"/>
                <a:ext cx="7055146" cy="420669"/>
                <a:chOff x="0" y="0"/>
                <a:chExt cx="7055145" cy="420668"/>
              </a:xfrm>
            </p:grpSpPr>
            <p:pic>
              <p:nvPicPr>
                <p:cNvPr id="2365" name="صورة" descr="صورة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0" t="0" r="2554" b="36698"/>
                <a:stretch>
                  <a:fillRect/>
                </a:stretch>
              </p:blipFill>
              <p:spPr>
                <a:xfrm>
                  <a:off x="0" y="0"/>
                  <a:ext cx="7055146" cy="4206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66" name="صورة" descr="صورة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77" t="0" r="61315" b="37628"/>
                <a:stretch>
                  <a:fillRect/>
                </a:stretch>
              </p:blipFill>
              <p:spPr>
                <a:xfrm>
                  <a:off x="10812" y="0"/>
                  <a:ext cx="2259421" cy="41449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368" name="صورة" descr="صورة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85452" b="35210"/>
              <a:stretch>
                <a:fillRect/>
              </a:stretch>
            </p:blipFill>
            <p:spPr>
              <a:xfrm>
                <a:off x="0" y="33544"/>
                <a:ext cx="899715" cy="367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70" name="٣٠  ٢٩  ٢٨  ٢٧ ٢٦  ٢٥  ٢٤  ٢٣  ٢٢  ٢١  ٢٠   ١٩  ١٨  ١٧  ١٦  ١٥  ١٤  ١٣  ١٢  ١١  ١٠  ٩   ٨    ٧"/>
            <p:cNvSpPr txBox="1"/>
            <p:nvPr/>
          </p:nvSpPr>
          <p:spPr>
            <a:xfrm>
              <a:off x="577003" y="365635"/>
              <a:ext cx="6975377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chemeClr val="accent4">
                      <a:satOff val="-24437"/>
                      <a:lumOff val="-14549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٣٠  ٢٩  ٢٨  ٢٧ ٢٦  ٢٥  ٢٤  ٢٣  ٢٢  ٢١  ٢٠   ١٩  ١٨  ١٧  ١٦  ١٥  ١٤  ١٣  ١٢  ١١  ١٠  ٩   ٨    ٧ </a:t>
              </a:r>
            </a:p>
          </p:txBody>
        </p:sp>
      </p:grpSp>
      <p:sp>
        <p:nvSpPr>
          <p:cNvPr id="2372" name="٨٧"/>
          <p:cNvSpPr txBox="1"/>
          <p:nvPr/>
        </p:nvSpPr>
        <p:spPr>
          <a:xfrm>
            <a:off x="7855995" y="4352204"/>
            <a:ext cx="553905" cy="29649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/>
            </a:lvl1pPr>
          </a:lstStyle>
          <a:p>
            <a:pPr rtl="0">
              <a:defRPr/>
            </a:pPr>
            <a:r>
              <a:t>٨٧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