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315" r:id="rId2"/>
    <p:sldId id="353" r:id="rId3"/>
    <p:sldId id="316" r:id="rId4"/>
    <p:sldId id="317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8" r:id="rId28"/>
    <p:sldId id="344" r:id="rId29"/>
    <p:sldId id="345" r:id="rId30"/>
    <p:sldId id="346" r:id="rId31"/>
    <p:sldId id="347" r:id="rId32"/>
    <p:sldId id="349" r:id="rId33"/>
    <p:sldId id="350" r:id="rId34"/>
    <p:sldId id="351" r:id="rId35"/>
    <p:sldId id="352" r:id="rId36"/>
    <p:sldId id="343" r:id="rId37"/>
    <p:sldId id="342" r:id="rId38"/>
  </p:sldIdLst>
  <p:sldSz cx="18288000" cy="10287000"/>
  <p:notesSz cx="6858000" cy="9144000"/>
  <p:embeddedFontLst>
    <p:embeddedFont>
      <p:font typeface="Tw Cen MT" pitchFamily="34" charset="0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Century Gothic" pitchFamily="34" charset="0"/>
      <p:regular r:id="rId48"/>
      <p:bold r:id="rId49"/>
      <p:italic r:id="rId50"/>
      <p:boldItalic r:id="rId51"/>
    </p:embeddedFont>
    <p:embeddedFont>
      <p:font typeface="Calibri Light" pitchFamily="34" charset="0"/>
      <p:regular r:id="rId52"/>
      <p:italic r:id="rId53"/>
    </p:embeddedFont>
    <p:embeddedFont>
      <p:font typeface="DecoType Naskh" charset="-78"/>
      <p:regular r:id="rId54"/>
    </p:embeddedFont>
    <p:embeddedFont>
      <p:font typeface="PT Bold Heading" charset="-78"/>
      <p:regular r:id="rId55"/>
    </p:embeddedFont>
    <p:embeddedFont>
      <p:font typeface="PT Simple Bold Ruled" charset="-78"/>
      <p:regular r:id="rId56"/>
    </p:embeddedFont>
    <p:embeddedFont>
      <p:font typeface="맑은 고딕" pitchFamily="34" charset="-127"/>
      <p:regular r:id="rId57"/>
      <p:bold r:id="rId58"/>
    </p:embeddedFont>
    <p:embeddedFont>
      <p:font typeface="Segoe UI Semibold" pitchFamily="34" charset="0"/>
      <p:bold r:id="rId59"/>
      <p:boldItalic r:id="rId60"/>
    </p:embeddedFont>
    <p:embeddedFont>
      <p:font typeface="Sakkal Majalla" pitchFamily="2" charset="-78"/>
      <p:regular r:id="rId61"/>
      <p:bold r:id="rId62"/>
    </p:embeddedFont>
    <p:embeddedFont>
      <p:font typeface="Arabic Typesetting" pitchFamily="66" charset="-78"/>
      <p:regular r:id="rId63"/>
    </p:embeddedFont>
    <p:embeddedFont>
      <p:font typeface="宋体" pitchFamily="2" charset="-122"/>
      <p:regular r:id="rId64"/>
    </p:embeddedFont>
  </p:embeddedFontLst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CEA"/>
    <a:srgbClr val="C16FD1"/>
    <a:srgbClr val="CC0099"/>
    <a:srgbClr val="CC3399"/>
    <a:srgbClr val="000000"/>
    <a:srgbClr val="FF0000"/>
    <a:srgbClr val="FFFF66"/>
    <a:srgbClr val="996633"/>
    <a:srgbClr val="0066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02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70" y="6950810"/>
            <a:ext cx="4943477" cy="1029486"/>
          </a:xfrm>
          <a:prstGeom prst="rect">
            <a:avLst/>
          </a:prstGeom>
        </p:spPr>
        <p:txBody>
          <a:bodyPr spcFirstLastPara="1" wrap="square" lIns="182828" tIns="182828" rIns="182828" bIns="18282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3"/>
            <a:ext cx="6683406" cy="1585142"/>
          </a:xfrm>
          <a:prstGeom prst="rect">
            <a:avLst/>
          </a:prstGeom>
        </p:spPr>
        <p:txBody>
          <a:bodyPr spcFirstLastPara="1" wrap="square" lIns="182828" tIns="182828" rIns="182828" bIns="1828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692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663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26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46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14599962" y="4096986"/>
            <a:ext cx="2238132" cy="33375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6564184" y="4190404"/>
            <a:ext cx="175310" cy="3359363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14607513" y="4026824"/>
            <a:ext cx="1969254" cy="3359363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14610860" y="3983219"/>
            <a:ext cx="1908342" cy="339855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14615320" y="3925079"/>
            <a:ext cx="1727600" cy="3443168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14603918" y="4073662"/>
            <a:ext cx="1661189" cy="328862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5100076" y="4243406"/>
            <a:ext cx="1073657" cy="29445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5643007" y="5509434"/>
            <a:ext cx="157919" cy="167748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5705652" y="5240546"/>
            <a:ext cx="33824" cy="312467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5789834" y="5367729"/>
            <a:ext cx="190572" cy="249354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5675257" y="5251228"/>
            <a:ext cx="83874" cy="38864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5741419" y="5352179"/>
            <a:ext cx="207966" cy="338591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5550042" y="3723722"/>
            <a:ext cx="1644827" cy="1732824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5750557" y="3757745"/>
            <a:ext cx="1235562" cy="167535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5940882" y="3775142"/>
            <a:ext cx="805604" cy="1624751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5687860" y="5239466"/>
            <a:ext cx="376679" cy="2144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5798052" y="4922326"/>
            <a:ext cx="1900916" cy="51953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5656348" y="6089191"/>
            <a:ext cx="192773" cy="164930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5508166" y="6687062"/>
            <a:ext cx="456702" cy="48007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7004055" y="4949355"/>
            <a:ext cx="51218" cy="42762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6550293" y="4627770"/>
            <a:ext cx="31625" cy="27156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6355366" y="4748578"/>
            <a:ext cx="31694" cy="27224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6293893" y="4224146"/>
            <a:ext cx="38156" cy="3245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6338744" y="4679956"/>
            <a:ext cx="44756" cy="38294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6315001" y="4913509"/>
            <a:ext cx="35957" cy="35957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6304771" y="4927233"/>
            <a:ext cx="49019" cy="42006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6169502" y="4889636"/>
            <a:ext cx="32724" cy="27156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5791178" y="4252832"/>
            <a:ext cx="44688" cy="38294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740511" y="4303364"/>
            <a:ext cx="2085014" cy="310917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976686" y="4224455"/>
            <a:ext cx="1835555" cy="312953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2027592" y="4181034"/>
            <a:ext cx="1778747" cy="3166044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849655" y="4491047"/>
            <a:ext cx="163316" cy="312953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769021" y="3834374"/>
            <a:ext cx="1489770" cy="241055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2848439" y="4167290"/>
            <a:ext cx="416874" cy="1638806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2498324" y="4243266"/>
            <a:ext cx="452357" cy="1065852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2686301" y="3727415"/>
            <a:ext cx="310367" cy="1597241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733186" y="4098367"/>
            <a:ext cx="1113566" cy="168242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890619" y="4149620"/>
            <a:ext cx="1262600" cy="205862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2610965" y="4801274"/>
            <a:ext cx="105548" cy="52946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2289589" y="5073403"/>
            <a:ext cx="362117" cy="182594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2241521" y="4590038"/>
            <a:ext cx="54824" cy="326634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2116762" y="4887903"/>
            <a:ext cx="273860" cy="107598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871176" y="4333724"/>
            <a:ext cx="99464" cy="31645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790113" y="4575379"/>
            <a:ext cx="218076" cy="90305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2405927" y="5568035"/>
            <a:ext cx="856998" cy="62066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2364221" y="5681125"/>
            <a:ext cx="590310" cy="365126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2131091" y="5350118"/>
            <a:ext cx="800190" cy="682536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2884961" y="4284847"/>
            <a:ext cx="44705" cy="38108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2677143" y="4328614"/>
            <a:ext cx="36570" cy="31190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2640965" y="4476820"/>
            <a:ext cx="33560" cy="2882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2912705" y="4476692"/>
            <a:ext cx="31511" cy="3144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2721764" y="4701038"/>
            <a:ext cx="47778" cy="407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2768467" y="4710176"/>
            <a:ext cx="40670" cy="41630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2118575" y="4762413"/>
            <a:ext cx="25427" cy="2517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2244168" y="4653521"/>
            <a:ext cx="38556" cy="38556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2083102" y="4688769"/>
            <a:ext cx="28436" cy="29526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978712" y="4515430"/>
            <a:ext cx="29462" cy="25106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2019363" y="4319972"/>
            <a:ext cx="31446" cy="32472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704337" y="4470439"/>
            <a:ext cx="29462" cy="2529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889521" y="4393741"/>
            <a:ext cx="38621" cy="33305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1459688" y="4832875"/>
            <a:ext cx="45665" cy="3926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1261321" y="5277484"/>
            <a:ext cx="33560" cy="2978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1395165" y="5114619"/>
            <a:ext cx="30486" cy="30486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3100730" y="-876690"/>
            <a:ext cx="12039989" cy="1204037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3239783" y="7076803"/>
            <a:ext cx="556016" cy="55747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2075678" y="7862141"/>
            <a:ext cx="789966" cy="7644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3130217" y="6145901"/>
            <a:ext cx="400073" cy="399983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14380952" y="6753347"/>
            <a:ext cx="936779" cy="941591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1827377" y="6672404"/>
            <a:ext cx="1073669" cy="294456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5841298" y="8783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2686598" y="2136238"/>
            <a:ext cx="1900961" cy="51955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5269926" y="6694850"/>
            <a:ext cx="7701600" cy="1690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5292900" y="1847400"/>
            <a:ext cx="7702200" cy="40584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2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33" r:id="rId3"/>
    <p:sldLayoutId id="2147483732" r:id="rId4"/>
    <p:sldLayoutId id="2147483730" r:id="rId5"/>
    <p:sldLayoutId id="2147483729" r:id="rId6"/>
    <p:sldLayoutId id="2147483725" r:id="rId7"/>
    <p:sldLayoutId id="2147483700" r:id="rId8"/>
    <p:sldLayoutId id="2147483650" r:id="rId9"/>
    <p:sldLayoutId id="2147483748" r:id="rId10"/>
    <p:sldLayoutId id="2147483746" r:id="rId11"/>
    <p:sldLayoutId id="2147483745" r:id="rId12"/>
    <p:sldLayoutId id="2147483701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758" r:id="rId19"/>
    <p:sldLayoutId id="2147483757" r:id="rId20"/>
    <p:sldLayoutId id="2147483756" r:id="rId21"/>
    <p:sldLayoutId id="2147483755" r:id="rId22"/>
    <p:sldLayoutId id="2147483754" r:id="rId23"/>
    <p:sldLayoutId id="2147483753" r:id="rId24"/>
    <p:sldLayoutId id="2147483752" r:id="rId25"/>
    <p:sldLayoutId id="2147483750" r:id="rId26"/>
    <p:sldLayoutId id="2147483749" r:id="rId27"/>
    <p:sldLayoutId id="2147483747" r:id="rId28"/>
    <p:sldLayoutId id="2147483744" r:id="rId29"/>
    <p:sldLayoutId id="2147483743" r:id="rId30"/>
    <p:sldLayoutId id="2147483742" r:id="rId31"/>
    <p:sldLayoutId id="2147483741" r:id="rId32"/>
    <p:sldLayoutId id="2147483740" r:id="rId33"/>
    <p:sldLayoutId id="2147483739" r:id="rId34"/>
    <p:sldLayoutId id="2147483738" r:id="rId35"/>
    <p:sldLayoutId id="2147483737" r:id="rId36"/>
    <p:sldLayoutId id="2147483736" r:id="rId37"/>
    <p:sldLayoutId id="2147483735" r:id="rId38"/>
    <p:sldLayoutId id="2147483734" r:id="rId39"/>
    <p:sldLayoutId id="2147483728" r:id="rId40"/>
    <p:sldLayoutId id="2147483724" r:id="rId41"/>
    <p:sldLayoutId id="2147483721" r:id="rId42"/>
    <p:sldLayoutId id="2147483719" r:id="rId43"/>
    <p:sldLayoutId id="2147483718" r:id="rId44"/>
    <p:sldLayoutId id="2147483714" r:id="rId45"/>
    <p:sldLayoutId id="2147483713" r:id="rId46"/>
    <p:sldLayoutId id="2147483712" r:id="rId47"/>
    <p:sldLayoutId id="2147483711" r:id="rId48"/>
    <p:sldLayoutId id="2147483710" r:id="rId49"/>
    <p:sldLayoutId id="2147483709" r:id="rId50"/>
    <p:sldLayoutId id="2147483708" r:id="rId51"/>
    <p:sldLayoutId id="2147483707" r:id="rId52"/>
    <p:sldLayoutId id="2147483706" r:id="rId53"/>
    <p:sldLayoutId id="2147483705" r:id="rId54"/>
    <p:sldLayoutId id="2147483704" r:id="rId55"/>
    <p:sldLayoutId id="2147483703" r:id="rId56"/>
    <p:sldLayoutId id="2147483702" r:id="rId57"/>
    <p:sldLayoutId id="2147483699" r:id="rId58"/>
    <p:sldLayoutId id="2147483698" r:id="rId59"/>
    <p:sldLayoutId id="2147483697" r:id="rId60"/>
    <p:sldLayoutId id="2147483696" r:id="rId61"/>
    <p:sldLayoutId id="2147483695" r:id="rId62"/>
    <p:sldLayoutId id="2147483694" r:id="rId63"/>
    <p:sldLayoutId id="2147483693" r:id="rId64"/>
    <p:sldLayoutId id="2147483692" r:id="rId65"/>
    <p:sldLayoutId id="2147483691" r:id="rId66"/>
    <p:sldLayoutId id="2147483690" r:id="rId67"/>
    <p:sldLayoutId id="2147483689" r:id="rId68"/>
    <p:sldLayoutId id="2147483688" r:id="rId69"/>
    <p:sldLayoutId id="2147483687" r:id="rId70"/>
    <p:sldLayoutId id="2147483686" r:id="rId71"/>
    <p:sldLayoutId id="2147483685" r:id="rId72"/>
    <p:sldLayoutId id="2147483684" r:id="rId73"/>
    <p:sldLayoutId id="2147483683" r:id="rId74"/>
    <p:sldLayoutId id="2147483682" r:id="rId75"/>
    <p:sldLayoutId id="2147483681" r:id="rId76"/>
    <p:sldLayoutId id="2147483680" r:id="rId77"/>
    <p:sldLayoutId id="2147483679" r:id="rId78"/>
    <p:sldLayoutId id="2147483678" r:id="rId79"/>
    <p:sldLayoutId id="2147483677" r:id="rId80"/>
    <p:sldLayoutId id="2147483676" r:id="rId81"/>
    <p:sldLayoutId id="2147483675" r:id="rId82"/>
    <p:sldLayoutId id="2147483674" r:id="rId83"/>
    <p:sldLayoutId id="2147483673" r:id="rId84"/>
    <p:sldLayoutId id="2147483672" r:id="rId85"/>
    <p:sldLayoutId id="2147483671" r:id="rId86"/>
    <p:sldLayoutId id="2147483670" r:id="rId87"/>
    <p:sldLayoutId id="2147483669" r:id="rId88"/>
    <p:sldLayoutId id="2147483668" r:id="rId89"/>
    <p:sldLayoutId id="2147483667" r:id="rId90"/>
    <p:sldLayoutId id="2147483666" r:id="rId91"/>
    <p:sldLayoutId id="2147483662" r:id="rId92"/>
    <p:sldLayoutId id="2147483661" r:id="rId93"/>
    <p:sldLayoutId id="2147483660" r:id="rId94"/>
    <p:sldLayoutId id="2147483656" r:id="rId95"/>
    <p:sldLayoutId id="2147483657" r:id="rId96"/>
    <p:sldLayoutId id="2147483658" r:id="rId97"/>
    <p:sldLayoutId id="2147483659" r:id="rId98"/>
    <p:sldLayoutId id="2147483663" r:id="rId99"/>
    <p:sldLayoutId id="2147483717" r:id="rId100"/>
    <p:sldLayoutId id="2147483716" r:id="rId101"/>
    <p:sldLayoutId id="2147483715" r:id="rId102"/>
    <p:sldLayoutId id="2147483720" r:id="rId103"/>
    <p:sldLayoutId id="2147483731" r:id="rId104"/>
    <p:sldLayoutId id="2147483727" r:id="rId105"/>
    <p:sldLayoutId id="2147483726" r:id="rId106"/>
    <p:sldLayoutId id="2147483723" r:id="rId107"/>
    <p:sldLayoutId id="2147483722" r:id="rId108"/>
    <p:sldLayoutId id="2147483759" r:id="rId109"/>
    <p:sldLayoutId id="2147483760" r:id="rId1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26" Type="http://schemas.openxmlformats.org/officeDocument/2006/relationships/image" Target="../media/image9.jpeg"/><Relationship Id="rId3" Type="http://schemas.openxmlformats.org/officeDocument/2006/relationships/audio" Target="../media/audio1.wav"/><Relationship Id="rId34" Type="http://schemas.openxmlformats.org/officeDocument/2006/relationships/image" Target="../media/image16.png"/><Relationship Id="rId12" Type="http://schemas.openxmlformats.org/officeDocument/2006/relationships/image" Target="../media/image83.svg"/><Relationship Id="rId17" Type="http://schemas.openxmlformats.org/officeDocument/2006/relationships/image" Target="../media/image7.png"/><Relationship Id="rId25" Type="http://schemas.openxmlformats.org/officeDocument/2006/relationships/image" Target="../media/image62.svg"/><Relationship Id="rId3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5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99.xml"/><Relationship Id="rId11" Type="http://schemas.openxmlformats.org/officeDocument/2006/relationships/image" Target="../media/image5.png"/><Relationship Id="rId32" Type="http://schemas.openxmlformats.org/officeDocument/2006/relationships/image" Target="../media/image14.jpeg"/><Relationship Id="rId5" Type="http://schemas.openxmlformats.org/officeDocument/2006/relationships/image" Target="../media/image4.png"/><Relationship Id="rId28" Type="http://schemas.openxmlformats.org/officeDocument/2006/relationships/image" Target="../media/image11.gif"/><Relationship Id="rId36" Type="http://schemas.openxmlformats.org/officeDocument/2006/relationships/image" Target="../media/image17.png"/><Relationship Id="rId10" Type="http://schemas.openxmlformats.org/officeDocument/2006/relationships/image" Target="../media/image80.svg"/><Relationship Id="rId31" Type="http://schemas.openxmlformats.org/officeDocument/2006/relationships/image" Target="../media/image13.gif"/><Relationship Id="rId78" Type="http://schemas.openxmlformats.org/officeDocument/2006/relationships/audio" Target="../media/audio1.wav"/><Relationship Id="rId4" Type="http://schemas.openxmlformats.org/officeDocument/2006/relationships/image" Target="../media/image3.gif"/><Relationship Id="rId14" Type="http://schemas.openxmlformats.org/officeDocument/2006/relationships/image" Target="../media/image13.svg"/><Relationship Id="rId27" Type="http://schemas.openxmlformats.org/officeDocument/2006/relationships/image" Target="../media/image10.png"/><Relationship Id="rId30" Type="http://schemas.microsoft.com/office/2007/relationships/hdphoto" Target="../media/hdphoto1.wdp"/><Relationship Id="rId35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12" Type="http://schemas.openxmlformats.org/officeDocument/2006/relationships/image" Target="../media/image11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5" Type="http://schemas.openxmlformats.org/officeDocument/2006/relationships/image" Target="../media/image109.png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6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svg"/><Relationship Id="rId26" Type="http://schemas.microsoft.com/office/2007/relationships/hdphoto" Target="../media/hdphoto16.wdp"/><Relationship Id="rId3" Type="http://schemas.openxmlformats.org/officeDocument/2006/relationships/image" Target="../media/image121.png"/><Relationship Id="rId25" Type="http://schemas.openxmlformats.org/officeDocument/2006/relationships/image" Target="../media/image1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11" Type="http://schemas.openxmlformats.org/officeDocument/2006/relationships/image" Target="../media/image122.png"/><Relationship Id="rId24" Type="http://schemas.openxmlformats.org/officeDocument/2006/relationships/image" Target="../media/image24.svg"/><Relationship Id="rId23" Type="http://schemas.openxmlformats.org/officeDocument/2006/relationships/image" Target="../media/image124.png"/><Relationship Id="rId28" Type="http://schemas.openxmlformats.org/officeDocument/2006/relationships/image" Target="../media/image127.png"/><Relationship Id="rId10" Type="http://schemas.openxmlformats.org/officeDocument/2006/relationships/image" Target="../media/image62.gif"/><Relationship Id="rId9" Type="http://schemas.openxmlformats.org/officeDocument/2006/relationships/image" Target="../media/image2.svg"/><Relationship Id="rId14" Type="http://schemas.openxmlformats.org/officeDocument/2006/relationships/image" Target="../media/image123.png"/><Relationship Id="rId22" Type="http://schemas.openxmlformats.org/officeDocument/2006/relationships/image" Target="../media/image9.svg"/><Relationship Id="rId27" Type="http://schemas.openxmlformats.org/officeDocument/2006/relationships/image" Target="../media/image126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png"/><Relationship Id="rId26" Type="http://schemas.microsoft.com/office/2007/relationships/hdphoto" Target="../media/hdphoto16.wdp"/><Relationship Id="rId3" Type="http://schemas.openxmlformats.org/officeDocument/2006/relationships/audio" Target="../media/audio1.wav"/><Relationship Id="rId12" Type="http://schemas.openxmlformats.org/officeDocument/2006/relationships/image" Target="../media/image62.svg"/><Relationship Id="rId25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11" Type="http://schemas.openxmlformats.org/officeDocument/2006/relationships/image" Target="../media/image122.png"/><Relationship Id="rId24" Type="http://schemas.openxmlformats.org/officeDocument/2006/relationships/image" Target="../media/image24.svg"/><Relationship Id="rId5" Type="http://schemas.openxmlformats.org/officeDocument/2006/relationships/image" Target="../media/image121.png"/><Relationship Id="rId23" Type="http://schemas.openxmlformats.org/officeDocument/2006/relationships/image" Target="../media/image124.png"/><Relationship Id="rId28" Type="http://schemas.openxmlformats.org/officeDocument/2006/relationships/image" Target="../media/image128.gif"/><Relationship Id="rId10" Type="http://schemas.openxmlformats.org/officeDocument/2006/relationships/image" Target="../media/image62.gif"/><Relationship Id="rId4" Type="http://schemas.openxmlformats.org/officeDocument/2006/relationships/image" Target="../media/image127.png"/><Relationship Id="rId9" Type="http://schemas.openxmlformats.org/officeDocument/2006/relationships/image" Target="../media/image2.svg"/><Relationship Id="rId22" Type="http://schemas.openxmlformats.org/officeDocument/2006/relationships/image" Target="../media/image9.svg"/><Relationship Id="rId27" Type="http://schemas.openxmlformats.org/officeDocument/2006/relationships/image" Target="../media/image1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26.gi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microsoft.com/office/2007/relationships/hdphoto" Target="../media/hdphoto18.wdp"/><Relationship Id="rId3" Type="http://schemas.openxmlformats.org/officeDocument/2006/relationships/image" Target="../media/image131.png"/><Relationship Id="rId21" Type="http://schemas.openxmlformats.org/officeDocument/2006/relationships/image" Target="../media/image137.png"/><Relationship Id="rId12" Type="http://schemas.openxmlformats.org/officeDocument/2006/relationships/image" Target="../media/image132.jpeg"/><Relationship Id="rId17" Type="http://schemas.openxmlformats.org/officeDocument/2006/relationships/image" Target="../media/image1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microsoft.com/office/2007/relationships/hdphoto" Target="../media/hdphoto19.wdp"/><Relationship Id="rId1" Type="http://schemas.openxmlformats.org/officeDocument/2006/relationships/tags" Target="../tags/tag2.xml"/><Relationship Id="rId11" Type="http://schemas.openxmlformats.org/officeDocument/2006/relationships/image" Target="../media/image24.svg"/><Relationship Id="rId5" Type="http://schemas.openxmlformats.org/officeDocument/2006/relationships/image" Target="../media/image124.png"/><Relationship Id="rId15" Type="http://schemas.openxmlformats.org/officeDocument/2006/relationships/image" Target="../media/image33.gif"/><Relationship Id="rId23" Type="http://schemas.openxmlformats.org/officeDocument/2006/relationships/image" Target="../media/image138.jpeg"/><Relationship Id="rId19" Type="http://schemas.openxmlformats.org/officeDocument/2006/relationships/image" Target="../media/image136.png"/><Relationship Id="rId4" Type="http://schemas.microsoft.com/office/2007/relationships/hdphoto" Target="../media/hdphoto17.wdp"/><Relationship Id="rId14" Type="http://schemas.openxmlformats.org/officeDocument/2006/relationships/image" Target="../media/image134.gif"/><Relationship Id="rId9" Type="http://schemas.openxmlformats.org/officeDocument/2006/relationships/image" Target="../media/image62.svg"/><Relationship Id="rId22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3.gif"/><Relationship Id="rId26" Type="http://schemas.openxmlformats.org/officeDocument/2006/relationships/image" Target="../media/image146.gif"/><Relationship Id="rId3" Type="http://schemas.openxmlformats.org/officeDocument/2006/relationships/image" Target="../media/image139.png"/><Relationship Id="rId21" Type="http://schemas.openxmlformats.org/officeDocument/2006/relationships/image" Target="../media/image143.png"/><Relationship Id="rId17" Type="http://schemas.openxmlformats.org/officeDocument/2006/relationships/image" Target="../media/image76.svg"/><Relationship Id="rId7" Type="http://schemas.openxmlformats.org/officeDocument/2006/relationships/image" Target="../media/image2.svg"/><Relationship Id="rId25" Type="http://schemas.openxmlformats.org/officeDocument/2006/relationships/image" Target="../media/image145.gif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42.jpeg"/><Relationship Id="rId1" Type="http://schemas.openxmlformats.org/officeDocument/2006/relationships/tags" Target="../tags/tag3.xml"/><Relationship Id="rId24" Type="http://schemas.microsoft.com/office/2007/relationships/hdphoto" Target="../media/hdphoto22.wdp"/><Relationship Id="rId23" Type="http://schemas.openxmlformats.org/officeDocument/2006/relationships/image" Target="../media/image144.png"/><Relationship Id="rId28" Type="http://schemas.openxmlformats.org/officeDocument/2006/relationships/image" Target="../media/image148.gif"/><Relationship Id="rId10" Type="http://schemas.openxmlformats.org/officeDocument/2006/relationships/image" Target="../media/image140.png"/><Relationship Id="rId19" Type="http://schemas.openxmlformats.org/officeDocument/2006/relationships/image" Target="../media/image121.png"/><Relationship Id="rId9" Type="http://schemas.openxmlformats.org/officeDocument/2006/relationships/image" Target="../media/image68.svg"/><Relationship Id="rId14" Type="http://schemas.openxmlformats.org/officeDocument/2006/relationships/image" Target="../media/image141.png"/><Relationship Id="rId22" Type="http://schemas.microsoft.com/office/2007/relationships/hdphoto" Target="../media/hdphoto21.wdp"/><Relationship Id="rId27" Type="http://schemas.openxmlformats.org/officeDocument/2006/relationships/image" Target="../media/image1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4.xml"/><Relationship Id="rId18" Type="http://schemas.microsoft.com/office/2007/relationships/hdphoto" Target="../media/hdphoto25.wdp"/><Relationship Id="rId26" Type="http://schemas.openxmlformats.org/officeDocument/2006/relationships/image" Target="../media/image155.png"/><Relationship Id="rId3" Type="http://schemas.microsoft.com/office/2007/relationships/hdphoto" Target="../media/hdphoto17.wdp"/><Relationship Id="rId21" Type="http://schemas.microsoft.com/office/2007/relationships/hdphoto" Target="../media/hdphoto26.wdp"/><Relationship Id="rId34" Type="http://schemas.openxmlformats.org/officeDocument/2006/relationships/image" Target="../media/image2.svg"/><Relationship Id="rId7" Type="http://schemas.openxmlformats.org/officeDocument/2006/relationships/image" Target="../media/image2.svg"/><Relationship Id="rId12" Type="http://schemas.microsoft.com/office/2007/relationships/hdphoto" Target="../media/hdphoto23.wdp"/><Relationship Id="rId17" Type="http://schemas.openxmlformats.org/officeDocument/2006/relationships/image" Target="../media/image152.png"/><Relationship Id="rId25" Type="http://schemas.openxmlformats.org/officeDocument/2006/relationships/slide" Target="slide21.xml"/><Relationship Id="rId33" Type="http://schemas.openxmlformats.org/officeDocument/2006/relationships/image" Target="../media/image134.gif"/><Relationship Id="rId2" Type="http://schemas.openxmlformats.org/officeDocument/2006/relationships/image" Target="../media/image131.png"/><Relationship Id="rId16" Type="http://schemas.openxmlformats.org/officeDocument/2006/relationships/slide" Target="slide18.xml"/><Relationship Id="rId20" Type="http://schemas.openxmlformats.org/officeDocument/2006/relationships/image" Target="../media/image153.png"/><Relationship Id="rId29" Type="http://schemas.openxmlformats.org/officeDocument/2006/relationships/image" Target="../media/image156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50.png"/><Relationship Id="rId24" Type="http://schemas.microsoft.com/office/2007/relationships/hdphoto" Target="../media/hdphoto27.wdp"/><Relationship Id="rId32" Type="http://schemas.openxmlformats.org/officeDocument/2006/relationships/image" Target="../media/image157.png"/><Relationship Id="rId15" Type="http://schemas.microsoft.com/office/2007/relationships/hdphoto" Target="../media/hdphoto24.wdp"/><Relationship Id="rId23" Type="http://schemas.openxmlformats.org/officeDocument/2006/relationships/image" Target="../media/image154.png"/><Relationship Id="rId28" Type="http://schemas.openxmlformats.org/officeDocument/2006/relationships/slide" Target="slide25.xml"/><Relationship Id="rId36" Type="http://schemas.openxmlformats.org/officeDocument/2006/relationships/image" Target="../media/image159.gif"/><Relationship Id="rId10" Type="http://schemas.openxmlformats.org/officeDocument/2006/relationships/slide" Target="slide20.xml"/><Relationship Id="rId19" Type="http://schemas.openxmlformats.org/officeDocument/2006/relationships/slide" Target="slide19.xml"/><Relationship Id="rId31" Type="http://schemas.openxmlformats.org/officeDocument/2006/relationships/slide" Target="slide26.xml"/><Relationship Id="rId4" Type="http://schemas.openxmlformats.org/officeDocument/2006/relationships/image" Target="../media/image121.png"/><Relationship Id="rId9" Type="http://schemas.openxmlformats.org/officeDocument/2006/relationships/image" Target="../media/image149.png"/><Relationship Id="rId14" Type="http://schemas.openxmlformats.org/officeDocument/2006/relationships/image" Target="../media/image151.png"/><Relationship Id="rId22" Type="http://schemas.openxmlformats.org/officeDocument/2006/relationships/slide" Target="slide23.xml"/><Relationship Id="rId27" Type="http://schemas.microsoft.com/office/2007/relationships/hdphoto" Target="../media/hdphoto28.wdp"/><Relationship Id="rId30" Type="http://schemas.microsoft.com/office/2007/relationships/hdphoto" Target="../media/hdphoto29.wdp"/><Relationship Id="rId35" Type="http://schemas.openxmlformats.org/officeDocument/2006/relationships/image" Target="../media/image15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62.jpeg"/><Relationship Id="rId18" Type="http://schemas.microsoft.com/office/2007/relationships/hdphoto" Target="../media/hdphoto32.wdp"/><Relationship Id="rId3" Type="http://schemas.openxmlformats.org/officeDocument/2006/relationships/audio" Target="../media/audio4.wav"/><Relationship Id="rId7" Type="http://schemas.microsoft.com/office/2007/relationships/hdphoto" Target="../media/hdphoto30.wdp"/><Relationship Id="rId12" Type="http://schemas.openxmlformats.org/officeDocument/2006/relationships/image" Target="../media/image2.svg"/><Relationship Id="rId17" Type="http://schemas.openxmlformats.org/officeDocument/2006/relationships/image" Target="../media/image165.png"/><Relationship Id="rId2" Type="http://schemas.openxmlformats.org/officeDocument/2006/relationships/audio" Target="../media/audio3.wav"/><Relationship Id="rId16" Type="http://schemas.microsoft.com/office/2007/relationships/hdphoto" Target="../media/hdphoto31.wdp"/><Relationship Id="rId20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5" Type="http://schemas.openxmlformats.org/officeDocument/2006/relationships/image" Target="../media/image164.png"/><Relationship Id="rId19" Type="http://schemas.openxmlformats.org/officeDocument/2006/relationships/slide" Target="slide17.xml"/><Relationship Id="rId4" Type="http://schemas.openxmlformats.org/officeDocument/2006/relationships/audio" Target="../media/audio5.wav"/><Relationship Id="rId14" Type="http://schemas.openxmlformats.org/officeDocument/2006/relationships/image" Target="../media/image1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26" Type="http://schemas.openxmlformats.org/officeDocument/2006/relationships/image" Target="../media/image162.jpeg"/><Relationship Id="rId3" Type="http://schemas.openxmlformats.org/officeDocument/2006/relationships/audio" Target="../media/audio4.wav"/><Relationship Id="rId7" Type="http://schemas.microsoft.com/office/2007/relationships/hdphoto" Target="../media/hdphoto30.wdp"/><Relationship Id="rId25" Type="http://schemas.openxmlformats.org/officeDocument/2006/relationships/image" Target="../media/image2.svg"/><Relationship Id="rId2" Type="http://schemas.openxmlformats.org/officeDocument/2006/relationships/audio" Target="../media/audio3.wav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28" Type="http://schemas.openxmlformats.org/officeDocument/2006/relationships/slide" Target="slide17.xml"/><Relationship Id="rId4" Type="http://schemas.openxmlformats.org/officeDocument/2006/relationships/audio" Target="../media/audio5.wav"/><Relationship Id="rId27" Type="http://schemas.openxmlformats.org/officeDocument/2006/relationships/image" Target="../media/image1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audio" Target="../media/audio4.wav"/><Relationship Id="rId21" Type="http://schemas.openxmlformats.org/officeDocument/2006/relationships/image" Target="../media/image2.svg"/><Relationship Id="rId7" Type="http://schemas.microsoft.com/office/2007/relationships/hdphoto" Target="../media/hdphoto30.wdp"/><Relationship Id="rId25" Type="http://schemas.openxmlformats.org/officeDocument/2006/relationships/image" Target="../media/image16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24" Type="http://schemas.openxmlformats.org/officeDocument/2006/relationships/slide" Target="slide17.xml"/><Relationship Id="rId5" Type="http://schemas.openxmlformats.org/officeDocument/2006/relationships/image" Target="../media/image160.png"/><Relationship Id="rId23" Type="http://schemas.openxmlformats.org/officeDocument/2006/relationships/image" Target="../media/image163.png"/><Relationship Id="rId4" Type="http://schemas.openxmlformats.org/officeDocument/2006/relationships/audio" Target="../media/audio5.wav"/><Relationship Id="rId22" Type="http://schemas.openxmlformats.org/officeDocument/2006/relationships/image" Target="../media/image1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26" Type="http://schemas.openxmlformats.org/officeDocument/2006/relationships/slide" Target="slide17.xml"/><Relationship Id="rId3" Type="http://schemas.openxmlformats.org/officeDocument/2006/relationships/audio" Target="../media/audio4.wav"/><Relationship Id="rId21" Type="http://schemas.openxmlformats.org/officeDocument/2006/relationships/image" Target="../media/image2.svg"/><Relationship Id="rId7" Type="http://schemas.microsoft.com/office/2007/relationships/hdphoto" Target="../media/hdphoto30.wdp"/><Relationship Id="rId25" Type="http://schemas.microsoft.com/office/2007/relationships/hdphoto" Target="../media/hdphoto3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24" Type="http://schemas.openxmlformats.org/officeDocument/2006/relationships/image" Target="../media/image169.png"/><Relationship Id="rId5" Type="http://schemas.openxmlformats.org/officeDocument/2006/relationships/image" Target="../media/image160.png"/><Relationship Id="rId23" Type="http://schemas.openxmlformats.org/officeDocument/2006/relationships/image" Target="../media/image163.png"/><Relationship Id="rId4" Type="http://schemas.openxmlformats.org/officeDocument/2006/relationships/audio" Target="../media/audio5.wav"/><Relationship Id="rId22" Type="http://schemas.openxmlformats.org/officeDocument/2006/relationships/image" Target="../media/image162.jpeg"/><Relationship Id="rId27" Type="http://schemas.openxmlformats.org/officeDocument/2006/relationships/image" Target="../media/image1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71.png"/><Relationship Id="rId3" Type="http://schemas.openxmlformats.org/officeDocument/2006/relationships/audio" Target="../media/audio4.wav"/><Relationship Id="rId7" Type="http://schemas.microsoft.com/office/2007/relationships/hdphoto" Target="../media/hdphoto30.wdp"/><Relationship Id="rId12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11" Type="http://schemas.openxmlformats.org/officeDocument/2006/relationships/image" Target="../media/image163.png"/><Relationship Id="rId5" Type="http://schemas.openxmlformats.org/officeDocument/2006/relationships/image" Target="../media/image160.png"/><Relationship Id="rId10" Type="http://schemas.openxmlformats.org/officeDocument/2006/relationships/image" Target="../media/image162.jpeg"/><Relationship Id="rId4" Type="http://schemas.openxmlformats.org/officeDocument/2006/relationships/audio" Target="../media/audio5.wav"/><Relationship Id="rId9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audio" Target="../media/audio4.wav"/><Relationship Id="rId21" Type="http://schemas.openxmlformats.org/officeDocument/2006/relationships/image" Target="../media/image2.svg"/><Relationship Id="rId7" Type="http://schemas.microsoft.com/office/2007/relationships/hdphoto" Target="../media/hdphoto30.wdp"/><Relationship Id="rId25" Type="http://schemas.openxmlformats.org/officeDocument/2006/relationships/image" Target="../media/image1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24" Type="http://schemas.openxmlformats.org/officeDocument/2006/relationships/slide" Target="slide17.xml"/><Relationship Id="rId5" Type="http://schemas.openxmlformats.org/officeDocument/2006/relationships/image" Target="../media/image160.png"/><Relationship Id="rId23" Type="http://schemas.openxmlformats.org/officeDocument/2006/relationships/image" Target="../media/image163.png"/><Relationship Id="rId4" Type="http://schemas.openxmlformats.org/officeDocument/2006/relationships/audio" Target="../media/audio5.wav"/><Relationship Id="rId22" Type="http://schemas.openxmlformats.org/officeDocument/2006/relationships/image" Target="../media/image1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audio" Target="../media/audio4.wav"/><Relationship Id="rId21" Type="http://schemas.openxmlformats.org/officeDocument/2006/relationships/image" Target="../media/image163.png"/><Relationship Id="rId7" Type="http://schemas.microsoft.com/office/2007/relationships/hdphoto" Target="../media/hdphoto30.wdp"/><Relationship Id="rId2" Type="http://schemas.openxmlformats.org/officeDocument/2006/relationships/audio" Target="../media/audio3.wav"/><Relationship Id="rId20" Type="http://schemas.openxmlformats.org/officeDocument/2006/relationships/image" Target="../media/image16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24" Type="http://schemas.openxmlformats.org/officeDocument/2006/relationships/image" Target="../media/image174.png"/><Relationship Id="rId5" Type="http://schemas.openxmlformats.org/officeDocument/2006/relationships/image" Target="../media/image160.png"/><Relationship Id="rId23" Type="http://schemas.openxmlformats.org/officeDocument/2006/relationships/slide" Target="slide17.xml"/><Relationship Id="rId19" Type="http://schemas.openxmlformats.org/officeDocument/2006/relationships/image" Target="../media/image2.svg"/><Relationship Id="rId4" Type="http://schemas.openxmlformats.org/officeDocument/2006/relationships/audio" Target="../media/audio5.wav"/><Relationship Id="rId22" Type="http://schemas.openxmlformats.org/officeDocument/2006/relationships/image" Target="../media/image1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26" Type="http://schemas.openxmlformats.org/officeDocument/2006/relationships/image" Target="../media/image163.png"/><Relationship Id="rId3" Type="http://schemas.openxmlformats.org/officeDocument/2006/relationships/audio" Target="../media/audio4.wav"/><Relationship Id="rId7" Type="http://schemas.microsoft.com/office/2007/relationships/hdphoto" Target="../media/hdphoto30.wdp"/><Relationship Id="rId25" Type="http://schemas.openxmlformats.org/officeDocument/2006/relationships/image" Target="../media/image1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1.png"/><Relationship Id="rId24" Type="http://schemas.openxmlformats.org/officeDocument/2006/relationships/image" Target="../media/image2.svg"/><Relationship Id="rId5" Type="http://schemas.openxmlformats.org/officeDocument/2006/relationships/image" Target="../media/image160.png"/><Relationship Id="rId28" Type="http://schemas.openxmlformats.org/officeDocument/2006/relationships/image" Target="../media/image175.png"/><Relationship Id="rId4" Type="http://schemas.openxmlformats.org/officeDocument/2006/relationships/audio" Target="../media/audio5.wav"/><Relationship Id="rId27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hyperlink" Target="https://www.mariowiki.com/Blue_Balloon" TargetMode="External"/><Relationship Id="rId18" Type="http://schemas.openxmlformats.org/officeDocument/2006/relationships/image" Target="../media/image183.png"/><Relationship Id="rId3" Type="http://schemas.openxmlformats.org/officeDocument/2006/relationships/audio" Target="../media/audio2.wav"/><Relationship Id="rId21" Type="http://schemas.openxmlformats.org/officeDocument/2006/relationships/image" Target="../media/image185.png"/><Relationship Id="rId7" Type="http://schemas.microsoft.com/office/2007/relationships/hdphoto" Target="../media/hdphoto35.wdp"/><Relationship Id="rId12" Type="http://schemas.openxmlformats.org/officeDocument/2006/relationships/image" Target="../media/image180.png"/><Relationship Id="rId17" Type="http://schemas.microsoft.com/office/2007/relationships/hdphoto" Target="../media/hdphoto36.wdp"/><Relationship Id="rId2" Type="http://schemas.openxmlformats.org/officeDocument/2006/relationships/audio" Target="../media/audio5.wav"/><Relationship Id="rId16" Type="http://schemas.openxmlformats.org/officeDocument/2006/relationships/image" Target="../media/image182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7.png"/><Relationship Id="rId11" Type="http://schemas.openxmlformats.org/officeDocument/2006/relationships/image" Target="../media/image179.gif"/><Relationship Id="rId5" Type="http://schemas.microsoft.com/office/2007/relationships/hdphoto" Target="../media/hdphoto34.wdp"/><Relationship Id="rId15" Type="http://schemas.openxmlformats.org/officeDocument/2006/relationships/hyperlink" Target="http://www.allwhitebackground.com/balloon.html" TargetMode="External"/><Relationship Id="rId23" Type="http://schemas.openxmlformats.org/officeDocument/2006/relationships/audio" Target="../media/audio50.wav"/><Relationship Id="rId10" Type="http://schemas.openxmlformats.org/officeDocument/2006/relationships/image" Target="../media/image178.gif"/><Relationship Id="rId19" Type="http://schemas.microsoft.com/office/2007/relationships/hdphoto" Target="../media/hdphoto37.wdp"/><Relationship Id="rId4" Type="http://schemas.openxmlformats.org/officeDocument/2006/relationships/image" Target="../media/image176.png"/><Relationship Id="rId9" Type="http://schemas.openxmlformats.org/officeDocument/2006/relationships/image" Target="../media/image2.svg"/><Relationship Id="rId14" Type="http://schemas.openxmlformats.org/officeDocument/2006/relationships/image" Target="../media/image181.png"/><Relationship Id="rId22" Type="http://schemas.microsoft.com/office/2007/relationships/hdphoto" Target="../media/hdphoto3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64.svg"/><Relationship Id="rId18" Type="http://schemas.openxmlformats.org/officeDocument/2006/relationships/image" Target="../media/image192.gif"/><Relationship Id="rId3" Type="http://schemas.openxmlformats.org/officeDocument/2006/relationships/audio" Target="../media/audio2.wav"/><Relationship Id="rId21" Type="http://schemas.openxmlformats.org/officeDocument/2006/relationships/image" Target="../media/image195.jpeg"/><Relationship Id="rId7" Type="http://schemas.openxmlformats.org/officeDocument/2006/relationships/image" Target="../media/image179.gif"/><Relationship Id="rId12" Type="http://schemas.openxmlformats.org/officeDocument/2006/relationships/image" Target="../media/image189.png"/><Relationship Id="rId17" Type="http://schemas.openxmlformats.org/officeDocument/2006/relationships/image" Target="../media/image70.svg"/><Relationship Id="rId25" Type="http://schemas.openxmlformats.org/officeDocument/2006/relationships/audio" Target="../media/audio60.wav"/><Relationship Id="rId2" Type="http://schemas.openxmlformats.org/officeDocument/2006/relationships/audio" Target="../media/audio6.wav"/><Relationship Id="rId16" Type="http://schemas.openxmlformats.org/officeDocument/2006/relationships/image" Target="../media/image191.png"/><Relationship Id="rId20" Type="http://schemas.openxmlformats.org/officeDocument/2006/relationships/image" Target="../media/image19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8.gif"/><Relationship Id="rId11" Type="http://schemas.openxmlformats.org/officeDocument/2006/relationships/image" Target="../media/image98.svg"/><Relationship Id="rId24" Type="http://schemas.openxmlformats.org/officeDocument/2006/relationships/image" Target="../media/image198.gif"/><Relationship Id="rId5" Type="http://schemas.openxmlformats.org/officeDocument/2006/relationships/image" Target="../media/image187.jpeg"/><Relationship Id="rId15" Type="http://schemas.openxmlformats.org/officeDocument/2006/relationships/image" Target="../media/image100.svg"/><Relationship Id="rId23" Type="http://schemas.openxmlformats.org/officeDocument/2006/relationships/image" Target="../media/image197.gif"/><Relationship Id="rId10" Type="http://schemas.openxmlformats.org/officeDocument/2006/relationships/image" Target="../media/image188.png"/><Relationship Id="rId19" Type="http://schemas.openxmlformats.org/officeDocument/2006/relationships/image" Target="../media/image193.jpeg"/><Relationship Id="rId4" Type="http://schemas.openxmlformats.org/officeDocument/2006/relationships/image" Target="../media/image186.jpeg"/><Relationship Id="rId9" Type="http://schemas.openxmlformats.org/officeDocument/2006/relationships/image" Target="../media/image68.svg"/><Relationship Id="rId14" Type="http://schemas.openxmlformats.org/officeDocument/2006/relationships/image" Target="../media/image190.png"/><Relationship Id="rId22" Type="http://schemas.openxmlformats.org/officeDocument/2006/relationships/image" Target="../media/image19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microsoft.com/office/2007/relationships/hdphoto" Target="../media/hdphoto39.wdp"/><Relationship Id="rId34" Type="http://schemas.openxmlformats.org/officeDocument/2006/relationships/image" Target="../media/image49.png"/><Relationship Id="rId7" Type="http://schemas.openxmlformats.org/officeDocument/2006/relationships/image" Target="../media/image203.png"/><Relationship Id="rId25" Type="http://schemas.openxmlformats.org/officeDocument/2006/relationships/image" Target="../media/image207.png"/><Relationship Id="rId33" Type="http://schemas.openxmlformats.org/officeDocument/2006/relationships/image" Target="../media/image30.png"/><Relationship Id="rId17" Type="http://schemas.openxmlformats.org/officeDocument/2006/relationships/image" Target="../media/image24.svg"/><Relationship Id="rId2" Type="http://schemas.openxmlformats.org/officeDocument/2006/relationships/image" Target="../media/image199.jpeg"/><Relationship Id="rId29" Type="http://schemas.openxmlformats.org/officeDocument/2006/relationships/image" Target="../media/image20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2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5" Type="http://schemas.openxmlformats.org/officeDocument/2006/relationships/image" Target="../media/image201.png"/><Relationship Id="rId23" Type="http://schemas.openxmlformats.org/officeDocument/2006/relationships/image" Target="../media/image206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3.gif"/><Relationship Id="rId10" Type="http://schemas.microsoft.com/office/2007/relationships/hdphoto" Target="../media/hdphoto40.wdp"/><Relationship Id="rId31" Type="http://schemas.openxmlformats.org/officeDocument/2006/relationships/image" Target="../media/image209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97.png"/><Relationship Id="rId30" Type="http://schemas.openxmlformats.org/officeDocument/2006/relationships/image" Target="../media/image104.svg"/><Relationship Id="rId35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1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16.png"/><Relationship Id="rId34" Type="http://schemas.openxmlformats.org/officeDocument/2006/relationships/image" Target="../media/image188.png"/><Relationship Id="rId42" Type="http://schemas.openxmlformats.org/officeDocument/2006/relationships/image" Target="../media/image222.gif"/><Relationship Id="rId7" Type="http://schemas.openxmlformats.org/officeDocument/2006/relationships/image" Target="../media/image210.png"/><Relationship Id="rId12" Type="http://schemas.openxmlformats.org/officeDocument/2006/relationships/image" Target="../media/image48.svg"/><Relationship Id="rId17" Type="http://schemas.openxmlformats.org/officeDocument/2006/relationships/image" Target="../media/image213.png"/><Relationship Id="rId33" Type="http://schemas.openxmlformats.org/officeDocument/2006/relationships/image" Target="../media/image87.svg"/><Relationship Id="rId38" Type="http://schemas.openxmlformats.org/officeDocument/2006/relationships/image" Target="../media/image191.png"/><Relationship Id="rId2" Type="http://schemas.openxmlformats.org/officeDocument/2006/relationships/image" Target="../media/image29.png"/><Relationship Id="rId16" Type="http://schemas.openxmlformats.org/officeDocument/2006/relationships/image" Target="../media/image109.svg"/><Relationship Id="rId20" Type="http://schemas.openxmlformats.org/officeDocument/2006/relationships/image" Target="../media/image215.gif"/><Relationship Id="rId41" Type="http://schemas.openxmlformats.org/officeDocument/2006/relationships/image" Target="../media/image22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svg"/><Relationship Id="rId11" Type="http://schemas.openxmlformats.org/officeDocument/2006/relationships/image" Target="../media/image51.png"/><Relationship Id="rId24" Type="http://schemas.openxmlformats.org/officeDocument/2006/relationships/image" Target="../media/image139.png"/><Relationship Id="rId32" Type="http://schemas.openxmlformats.org/officeDocument/2006/relationships/image" Target="../media/image219.png"/><Relationship Id="rId37" Type="http://schemas.openxmlformats.org/officeDocument/2006/relationships/image" Target="../media/image100.svg"/><Relationship Id="rId40" Type="http://schemas.openxmlformats.org/officeDocument/2006/relationships/image" Target="../media/image220.gif"/><Relationship Id="rId5" Type="http://schemas.openxmlformats.org/officeDocument/2006/relationships/image" Target="../media/image4.png"/><Relationship Id="rId15" Type="http://schemas.openxmlformats.org/officeDocument/2006/relationships/image" Target="../media/image212.png"/><Relationship Id="rId23" Type="http://schemas.openxmlformats.org/officeDocument/2006/relationships/image" Target="../media/image218.jpg"/><Relationship Id="rId36" Type="http://schemas.openxmlformats.org/officeDocument/2006/relationships/image" Target="../media/image190.png"/><Relationship Id="rId10" Type="http://schemas.openxmlformats.org/officeDocument/2006/relationships/image" Target="../media/image13.svg"/><Relationship Id="rId19" Type="http://schemas.openxmlformats.org/officeDocument/2006/relationships/image" Target="../media/image214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7.png"/><Relationship Id="rId14" Type="http://schemas.openxmlformats.org/officeDocument/2006/relationships/image" Target="../media/image107.svg"/><Relationship Id="rId22" Type="http://schemas.openxmlformats.org/officeDocument/2006/relationships/image" Target="../media/image217.png"/><Relationship Id="rId35" Type="http://schemas.openxmlformats.org/officeDocument/2006/relationships/image" Target="../media/image98.sv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.png"/><Relationship Id="rId26" Type="http://schemas.microsoft.com/office/2007/relationships/hdphoto" Target="../media/hdphoto3.wdp"/><Relationship Id="rId3" Type="http://schemas.openxmlformats.org/officeDocument/2006/relationships/image" Target="../media/image18.gif"/><Relationship Id="rId17" Type="http://schemas.openxmlformats.org/officeDocument/2006/relationships/image" Target="../media/image85.svg"/><Relationship Id="rId25" Type="http://schemas.openxmlformats.org/officeDocument/2006/relationships/image" Target="../media/image20.png"/><Relationship Id="rId2" Type="http://schemas.openxmlformats.org/officeDocument/2006/relationships/audio" Target="../media/audio2.wav"/><Relationship Id="rId29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24" Type="http://schemas.openxmlformats.org/officeDocument/2006/relationships/image" Target="../media/image62.svg"/><Relationship Id="rId15" Type="http://schemas.openxmlformats.org/officeDocument/2006/relationships/image" Target="../media/image13.svg"/><Relationship Id="rId28" Type="http://schemas.microsoft.com/office/2007/relationships/hdphoto" Target="../media/hdphoto4.wdp"/><Relationship Id="rId10" Type="http://schemas.openxmlformats.org/officeDocument/2006/relationships/image" Target="../media/image80.sv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27" Type="http://schemas.openxmlformats.org/officeDocument/2006/relationships/image" Target="../media/image21.png"/><Relationship Id="rId30" Type="http://schemas.openxmlformats.org/officeDocument/2006/relationships/image" Target="../media/image2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41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25.png"/><Relationship Id="rId17" Type="http://schemas.openxmlformats.org/officeDocument/2006/relationships/image" Target="../media/image229.gif"/><Relationship Id="rId2" Type="http://schemas.openxmlformats.org/officeDocument/2006/relationships/image" Target="../media/image29.png"/><Relationship Id="rId16" Type="http://schemas.openxmlformats.org/officeDocument/2006/relationships/image" Target="../media/image22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9.png"/><Relationship Id="rId11" Type="http://schemas.openxmlformats.org/officeDocument/2006/relationships/image" Target="../media/image3.gif"/><Relationship Id="rId5" Type="http://schemas.openxmlformats.org/officeDocument/2006/relationships/image" Target="../media/image121.svg"/><Relationship Id="rId15" Type="http://schemas.openxmlformats.org/officeDocument/2006/relationships/image" Target="../media/image227.png"/><Relationship Id="rId10" Type="http://schemas.openxmlformats.org/officeDocument/2006/relationships/image" Target="../media/image224.png"/><Relationship Id="rId4" Type="http://schemas.openxmlformats.org/officeDocument/2006/relationships/image" Target="../media/image223.png"/><Relationship Id="rId9" Type="http://schemas.openxmlformats.org/officeDocument/2006/relationships/image" Target="../media/image3.svg"/><Relationship Id="rId14" Type="http://schemas.openxmlformats.org/officeDocument/2006/relationships/image" Target="../media/image22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33.gif"/><Relationship Id="rId3" Type="http://schemas.openxmlformats.org/officeDocument/2006/relationships/image" Target="../media/image230.png"/><Relationship Id="rId34" Type="http://schemas.openxmlformats.org/officeDocument/2006/relationships/image" Target="../media/image236.png"/><Relationship Id="rId7" Type="http://schemas.openxmlformats.org/officeDocument/2006/relationships/image" Target="../media/image231.png"/><Relationship Id="rId12" Type="http://schemas.openxmlformats.org/officeDocument/2006/relationships/image" Target="../media/image233.png"/><Relationship Id="rId33" Type="http://schemas.openxmlformats.org/officeDocument/2006/relationships/image" Target="../media/image50.svg"/><Relationship Id="rId38" Type="http://schemas.openxmlformats.org/officeDocument/2006/relationships/image" Target="../media/image239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4.png"/><Relationship Id="rId41" Type="http://schemas.openxmlformats.org/officeDocument/2006/relationships/image" Target="../media/image24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115.svg"/><Relationship Id="rId37" Type="http://schemas.openxmlformats.org/officeDocument/2006/relationships/image" Target="../media/image238.png"/><Relationship Id="rId40" Type="http://schemas.openxmlformats.org/officeDocument/2006/relationships/image" Target="../media/image240.gif"/><Relationship Id="rId5" Type="http://schemas.openxmlformats.org/officeDocument/2006/relationships/image" Target="../media/image224.png"/><Relationship Id="rId15" Type="http://schemas.openxmlformats.org/officeDocument/2006/relationships/image" Target="../media/image111.svg"/><Relationship Id="rId36" Type="http://schemas.microsoft.com/office/2007/relationships/hdphoto" Target="../media/hdphoto42.wdp"/><Relationship Id="rId10" Type="http://schemas.openxmlformats.org/officeDocument/2006/relationships/image" Target="../media/image232.png"/><Relationship Id="rId31" Type="http://schemas.openxmlformats.org/officeDocument/2006/relationships/image" Target="../media/image235.png"/><Relationship Id="rId4" Type="http://schemas.openxmlformats.org/officeDocument/2006/relationships/slide" Target="slide23.xml"/><Relationship Id="rId9" Type="http://schemas.openxmlformats.org/officeDocument/2006/relationships/image" Target="../media/image113.svg"/><Relationship Id="rId14" Type="http://schemas.openxmlformats.org/officeDocument/2006/relationships/image" Target="../media/image213.png"/><Relationship Id="rId30" Type="http://schemas.openxmlformats.org/officeDocument/2006/relationships/image" Target="../media/image66.svg"/><Relationship Id="rId35" Type="http://schemas.openxmlformats.org/officeDocument/2006/relationships/image" Target="../media/image2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8" Type="http://schemas.openxmlformats.org/officeDocument/2006/relationships/image" Target="../media/image54.svg"/><Relationship Id="rId3" Type="http://schemas.openxmlformats.org/officeDocument/2006/relationships/image" Target="../media/image121.png"/><Relationship Id="rId21" Type="http://schemas.openxmlformats.org/officeDocument/2006/relationships/image" Target="../media/image248.png"/><Relationship Id="rId7" Type="http://schemas.openxmlformats.org/officeDocument/2006/relationships/image" Target="../media/image2.svg"/><Relationship Id="rId2" Type="http://schemas.openxmlformats.org/officeDocument/2006/relationships/audio" Target="../media/audio1.wav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23" Type="http://schemas.openxmlformats.org/officeDocument/2006/relationships/image" Target="../media/image134.gif"/><Relationship Id="rId28" Type="http://schemas.openxmlformats.org/officeDocument/2006/relationships/audio" Target="../media/audio1.wav"/><Relationship Id="rId19" Type="http://schemas.openxmlformats.org/officeDocument/2006/relationships/image" Target="../media/image132.jpeg"/><Relationship Id="rId22" Type="http://schemas.microsoft.com/office/2007/relationships/hdphoto" Target="../media/hdphoto43.wdp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9.svg"/><Relationship Id="rId3" Type="http://schemas.openxmlformats.org/officeDocument/2006/relationships/image" Target="../media/image249.png"/><Relationship Id="rId21" Type="http://schemas.openxmlformats.org/officeDocument/2006/relationships/image" Target="../media/image189.png"/><Relationship Id="rId34" Type="http://schemas.openxmlformats.org/officeDocument/2006/relationships/image" Target="../media/image46.svg"/><Relationship Id="rId17" Type="http://schemas.openxmlformats.org/officeDocument/2006/relationships/image" Target="../media/image19.png"/><Relationship Id="rId25" Type="http://schemas.openxmlformats.org/officeDocument/2006/relationships/image" Target="../media/image123.png"/><Relationship Id="rId33" Type="http://schemas.openxmlformats.org/officeDocument/2006/relationships/image" Target="../media/image253.png"/><Relationship Id="rId2" Type="http://schemas.openxmlformats.org/officeDocument/2006/relationships/audio" Target="../media/audio3.wav"/><Relationship Id="rId16" Type="http://schemas.openxmlformats.org/officeDocument/2006/relationships/image" Target="../media/image44.svg"/><Relationship Id="rId20" Type="http://schemas.openxmlformats.org/officeDocument/2006/relationships/image" Target="../media/image24.svg"/><Relationship Id="rId29" Type="http://schemas.openxmlformats.org/officeDocument/2006/relationships/image" Target="../media/image251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87.svg"/><Relationship Id="rId32" Type="http://schemas.openxmlformats.org/officeDocument/2006/relationships/image" Target="../media/image93.svg"/><Relationship Id="rId23" Type="http://schemas.openxmlformats.org/officeDocument/2006/relationships/image" Target="../media/image219.png"/><Relationship Id="rId28" Type="http://schemas.openxmlformats.org/officeDocument/2006/relationships/image" Target="../media/image89.svg"/><Relationship Id="rId36" Type="http://schemas.openxmlformats.org/officeDocument/2006/relationships/image" Target="../media/image13.svg"/><Relationship Id="rId19" Type="http://schemas.openxmlformats.org/officeDocument/2006/relationships/image" Target="../media/image124.png"/><Relationship Id="rId31" Type="http://schemas.openxmlformats.org/officeDocument/2006/relationships/image" Target="../media/image252.png"/><Relationship Id="rId22" Type="http://schemas.openxmlformats.org/officeDocument/2006/relationships/image" Target="../media/image64.svg"/><Relationship Id="rId27" Type="http://schemas.openxmlformats.org/officeDocument/2006/relationships/image" Target="../media/image250.png"/><Relationship Id="rId30" Type="http://schemas.openxmlformats.org/officeDocument/2006/relationships/image" Target="../media/image91.svg"/><Relationship Id="rId35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9.svg"/><Relationship Id="rId3" Type="http://schemas.openxmlformats.org/officeDocument/2006/relationships/image" Target="../media/image249.png"/><Relationship Id="rId21" Type="http://schemas.openxmlformats.org/officeDocument/2006/relationships/image" Target="../media/image189.png"/><Relationship Id="rId34" Type="http://schemas.openxmlformats.org/officeDocument/2006/relationships/image" Target="../media/image46.svg"/><Relationship Id="rId17" Type="http://schemas.openxmlformats.org/officeDocument/2006/relationships/image" Target="../media/image19.png"/><Relationship Id="rId25" Type="http://schemas.openxmlformats.org/officeDocument/2006/relationships/image" Target="../media/image123.png"/><Relationship Id="rId33" Type="http://schemas.openxmlformats.org/officeDocument/2006/relationships/image" Target="../media/image253.png"/><Relationship Id="rId2" Type="http://schemas.openxmlformats.org/officeDocument/2006/relationships/audio" Target="../media/audio3.wav"/><Relationship Id="rId16" Type="http://schemas.openxmlformats.org/officeDocument/2006/relationships/image" Target="../media/image44.svg"/><Relationship Id="rId20" Type="http://schemas.openxmlformats.org/officeDocument/2006/relationships/image" Target="../media/image24.svg"/><Relationship Id="rId29" Type="http://schemas.openxmlformats.org/officeDocument/2006/relationships/image" Target="../media/image251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87.svg"/><Relationship Id="rId32" Type="http://schemas.openxmlformats.org/officeDocument/2006/relationships/image" Target="../media/image93.svg"/><Relationship Id="rId23" Type="http://schemas.openxmlformats.org/officeDocument/2006/relationships/image" Target="../media/image219.png"/><Relationship Id="rId28" Type="http://schemas.openxmlformats.org/officeDocument/2006/relationships/image" Target="../media/image89.svg"/><Relationship Id="rId36" Type="http://schemas.openxmlformats.org/officeDocument/2006/relationships/image" Target="../media/image13.svg"/><Relationship Id="rId19" Type="http://schemas.openxmlformats.org/officeDocument/2006/relationships/image" Target="../media/image124.png"/><Relationship Id="rId31" Type="http://schemas.openxmlformats.org/officeDocument/2006/relationships/image" Target="../media/image252.png"/><Relationship Id="rId22" Type="http://schemas.openxmlformats.org/officeDocument/2006/relationships/image" Target="../media/image64.svg"/><Relationship Id="rId27" Type="http://schemas.openxmlformats.org/officeDocument/2006/relationships/image" Target="../media/image250.png"/><Relationship Id="rId30" Type="http://schemas.openxmlformats.org/officeDocument/2006/relationships/image" Target="../media/image91.svg"/><Relationship Id="rId35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91.svg"/><Relationship Id="rId3" Type="http://schemas.openxmlformats.org/officeDocument/2006/relationships/audio" Target="../media/audio1.wav"/><Relationship Id="rId7" Type="http://schemas.openxmlformats.org/officeDocument/2006/relationships/image" Target="../media/image89.svg"/><Relationship Id="rId25" Type="http://schemas.openxmlformats.org/officeDocument/2006/relationships/image" Target="../media/image46.svg"/><Relationship Id="rId2" Type="http://schemas.openxmlformats.org/officeDocument/2006/relationships/slideLayout" Target="../slideLayouts/slideLayout9.xml"/><Relationship Id="rId29" Type="http://schemas.openxmlformats.org/officeDocument/2006/relationships/image" Target="../media/image93.svg"/><Relationship Id="rId1" Type="http://schemas.openxmlformats.org/officeDocument/2006/relationships/tags" Target="../tags/tag4.xml"/><Relationship Id="rId5" Type="http://schemas.openxmlformats.org/officeDocument/2006/relationships/image" Target="../media/image250.png"/><Relationship Id="rId31" Type="http://schemas.openxmlformats.org/officeDocument/2006/relationships/image" Target="../media/image7.png"/><Relationship Id="rId4" Type="http://schemas.openxmlformats.org/officeDocument/2006/relationships/audio" Target="../media/audio5.wav"/><Relationship Id="rId14" Type="http://schemas.openxmlformats.org/officeDocument/2006/relationships/image" Target="../media/image252.png"/><Relationship Id="rId30" Type="http://schemas.openxmlformats.org/officeDocument/2006/relationships/image" Target="../media/image253.png"/><Relationship Id="rId27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4.svg"/><Relationship Id="rId3" Type="http://schemas.openxmlformats.org/officeDocument/2006/relationships/audio" Target="../media/audio5.wav"/><Relationship Id="rId7" Type="http://schemas.openxmlformats.org/officeDocument/2006/relationships/image" Target="../media/image44.svg"/><Relationship Id="rId12" Type="http://schemas.openxmlformats.org/officeDocument/2006/relationships/image" Target="../media/image189.png"/><Relationship Id="rId17" Type="http://schemas.openxmlformats.org/officeDocument/2006/relationships/image" Target="../media/image9.svg"/><Relationship Id="rId2" Type="http://schemas.openxmlformats.org/officeDocument/2006/relationships/audio" Target="../media/audio1.wav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10" Type="http://schemas.openxmlformats.org/officeDocument/2006/relationships/image" Target="../media/image124.png"/><Relationship Id="rId4" Type="http://schemas.openxmlformats.org/officeDocument/2006/relationships/image" Target="../media/image249.png"/><Relationship Id="rId9" Type="http://schemas.openxmlformats.org/officeDocument/2006/relationships/image" Target="../media/image62.svg"/><Relationship Id="rId14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svg"/><Relationship Id="rId18" Type="http://schemas.openxmlformats.org/officeDocument/2006/relationships/image" Target="../media/image31.png"/><Relationship Id="rId26" Type="http://schemas.openxmlformats.org/officeDocument/2006/relationships/image" Target="../media/image36.jpeg"/><Relationship Id="rId3" Type="http://schemas.openxmlformats.org/officeDocument/2006/relationships/image" Target="../media/image25.png"/><Relationship Id="rId21" Type="http://schemas.openxmlformats.org/officeDocument/2006/relationships/image" Target="../media/image26.svg"/><Relationship Id="rId12" Type="http://schemas.openxmlformats.org/officeDocument/2006/relationships/image" Target="../media/image7.png"/><Relationship Id="rId17" Type="http://schemas.openxmlformats.org/officeDocument/2006/relationships/image" Target="../media/image22.svg"/><Relationship Id="rId25" Type="http://schemas.microsoft.com/office/2007/relationships/hdphoto" Target="../media/hdphoto5.wdp"/><Relationship Id="rId2" Type="http://schemas.openxmlformats.org/officeDocument/2006/relationships/image" Target="../media/image24.gif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5" Type="http://schemas.openxmlformats.org/officeDocument/2006/relationships/image" Target="../media/image27.png"/><Relationship Id="rId15" Type="http://schemas.openxmlformats.org/officeDocument/2006/relationships/image" Target="../media/image20.svg"/><Relationship Id="rId23" Type="http://schemas.openxmlformats.org/officeDocument/2006/relationships/image" Target="../media/image34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3.gif"/><Relationship Id="rId27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9" Type="http://schemas.openxmlformats.org/officeDocument/2006/relationships/image" Target="../media/image58.png"/><Relationship Id="rId3" Type="http://schemas.microsoft.com/office/2007/relationships/hdphoto" Target="../media/hdphoto6.wdp"/><Relationship Id="rId21" Type="http://schemas.openxmlformats.org/officeDocument/2006/relationships/image" Target="../media/image40.svg"/><Relationship Id="rId34" Type="http://schemas.openxmlformats.org/officeDocument/2006/relationships/image" Target="../media/image54.png"/><Relationship Id="rId42" Type="http://schemas.microsoft.com/office/2007/relationships/hdphoto" Target="../media/hdphoto8.wdp"/><Relationship Id="rId47" Type="http://schemas.openxmlformats.org/officeDocument/2006/relationships/image" Target="../media/image13.svg"/><Relationship Id="rId50" Type="http://schemas.openxmlformats.org/officeDocument/2006/relationships/image" Target="../media/image8.png"/><Relationship Id="rId7" Type="http://schemas.openxmlformats.org/officeDocument/2006/relationships/image" Target="../media/image80.svg"/><Relationship Id="rId12" Type="http://schemas.openxmlformats.org/officeDocument/2006/relationships/image" Target="../media/image43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33.gif"/><Relationship Id="rId38" Type="http://schemas.openxmlformats.org/officeDocument/2006/relationships/image" Target="../media/image57.png"/><Relationship Id="rId59" Type="http://schemas.openxmlformats.org/officeDocument/2006/relationships/image" Target="../media/image63.gif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29" Type="http://schemas.openxmlformats.org/officeDocument/2006/relationships/image" Target="../media/image48.svg"/><Relationship Id="rId41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49.png"/><Relationship Id="rId32" Type="http://schemas.openxmlformats.org/officeDocument/2006/relationships/image" Target="../media/image24.gif"/><Relationship Id="rId37" Type="http://schemas.microsoft.com/office/2007/relationships/hdphoto" Target="../media/hdphoto7.wdp"/><Relationship Id="rId40" Type="http://schemas.openxmlformats.org/officeDocument/2006/relationships/image" Target="../media/image59.png"/><Relationship Id="rId45" Type="http://schemas.openxmlformats.org/officeDocument/2006/relationships/image" Target="../media/image7.png"/><Relationship Id="rId58" Type="http://schemas.openxmlformats.org/officeDocument/2006/relationships/image" Target="../media/image62.gif"/><Relationship Id="rId5" Type="http://schemas.openxmlformats.org/officeDocument/2006/relationships/image" Target="../media/image40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51.png"/><Relationship Id="rId36" Type="http://schemas.openxmlformats.org/officeDocument/2006/relationships/image" Target="../media/image56.png"/><Relationship Id="rId49" Type="http://schemas.openxmlformats.org/officeDocument/2006/relationships/image" Target="../media/image85.svg"/><Relationship Id="rId57" Type="http://schemas.openxmlformats.org/officeDocument/2006/relationships/image" Target="../media/image48.svg"/><Relationship Id="rId10" Type="http://schemas.openxmlformats.org/officeDocument/2006/relationships/image" Target="../media/image42.png"/><Relationship Id="rId19" Type="http://schemas.openxmlformats.org/officeDocument/2006/relationships/image" Target="../media/image38.svg"/><Relationship Id="rId31" Type="http://schemas.openxmlformats.org/officeDocument/2006/relationships/image" Target="../media/image53.png"/><Relationship Id="rId44" Type="http://schemas.microsoft.com/office/2007/relationships/hdphoto" Target="../media/hdphoto9.wdp"/><Relationship Id="rId4" Type="http://schemas.openxmlformats.org/officeDocument/2006/relationships/image" Target="../media/image39.gif"/><Relationship Id="rId9" Type="http://schemas.openxmlformats.org/officeDocument/2006/relationships/image" Target="../media/image28.svg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46.svg"/><Relationship Id="rId30" Type="http://schemas.openxmlformats.org/officeDocument/2006/relationships/image" Target="../media/image52.png"/><Relationship Id="rId35" Type="http://schemas.openxmlformats.org/officeDocument/2006/relationships/image" Target="../media/image55.png"/><Relationship Id="rId43" Type="http://schemas.openxmlformats.org/officeDocument/2006/relationships/image" Target="../media/image61.png"/><Relationship Id="rId48" Type="http://schemas.openxmlformats.org/officeDocument/2006/relationships/image" Target="../media/image6.png"/><Relationship Id="rId56" Type="http://schemas.openxmlformats.org/officeDocument/2006/relationships/image" Target="../media/image44.svg"/><Relationship Id="rId8" Type="http://schemas.openxmlformats.org/officeDocument/2006/relationships/image" Target="../media/image41.png"/><Relationship Id="rId51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67.png"/><Relationship Id="rId12" Type="http://schemas.openxmlformats.org/officeDocument/2006/relationships/image" Target="../media/image7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78.png"/><Relationship Id="rId18" Type="http://schemas.openxmlformats.org/officeDocument/2006/relationships/image" Target="../media/image81.gif"/><Relationship Id="rId26" Type="http://schemas.openxmlformats.org/officeDocument/2006/relationships/image" Target="../media/image89.png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84.jpeg"/><Relationship Id="rId7" Type="http://schemas.openxmlformats.org/officeDocument/2006/relationships/image" Target="../media/image75.png"/><Relationship Id="rId12" Type="http://schemas.microsoft.com/office/2007/relationships/hdphoto" Target="../media/hdphoto13.wdp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83.jpeg"/><Relationship Id="rId29" Type="http://schemas.openxmlformats.org/officeDocument/2006/relationships/image" Target="../media/image92.png"/><Relationship Id="rId1" Type="http://schemas.microsoft.com/office/2007/relationships/media" Target="../media/media2.mp3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24" Type="http://schemas.openxmlformats.org/officeDocument/2006/relationships/image" Target="../media/image87.png"/><Relationship Id="rId32" Type="http://schemas.openxmlformats.org/officeDocument/2006/relationships/image" Target="../media/image71.png"/><Relationship Id="rId5" Type="http://schemas.microsoft.com/office/2007/relationships/hdphoto" Target="../media/hdphoto10.wdp"/><Relationship Id="rId15" Type="http://schemas.openxmlformats.org/officeDocument/2006/relationships/image" Target="../media/image79.png"/><Relationship Id="rId23" Type="http://schemas.openxmlformats.org/officeDocument/2006/relationships/image" Target="../media/image86.jpeg"/><Relationship Id="rId28" Type="http://schemas.openxmlformats.org/officeDocument/2006/relationships/image" Target="../media/image91.png"/><Relationship Id="rId10" Type="http://schemas.microsoft.com/office/2007/relationships/hdphoto" Target="../media/hdphoto12.wdp"/><Relationship Id="rId19" Type="http://schemas.openxmlformats.org/officeDocument/2006/relationships/image" Target="../media/image82.gif"/><Relationship Id="rId31" Type="http://schemas.openxmlformats.org/officeDocument/2006/relationships/image" Target="../media/image94.gif"/><Relationship Id="rId4" Type="http://schemas.openxmlformats.org/officeDocument/2006/relationships/image" Target="../media/image73.jpeg"/><Relationship Id="rId9" Type="http://schemas.openxmlformats.org/officeDocument/2006/relationships/image" Target="../media/image76.png"/><Relationship Id="rId14" Type="http://schemas.microsoft.com/office/2007/relationships/hdphoto" Target="../media/hdphoto14.wdp"/><Relationship Id="rId22" Type="http://schemas.openxmlformats.org/officeDocument/2006/relationships/image" Target="../media/image85.png"/><Relationship Id="rId27" Type="http://schemas.openxmlformats.org/officeDocument/2006/relationships/image" Target="../media/image90.jpeg"/><Relationship Id="rId30" Type="http://schemas.openxmlformats.org/officeDocument/2006/relationships/image" Target="../media/image9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6.svg"/><Relationship Id="rId18" Type="http://schemas.openxmlformats.org/officeDocument/2006/relationships/image" Target="../media/image8.png"/><Relationship Id="rId26" Type="http://schemas.openxmlformats.org/officeDocument/2006/relationships/image" Target="../media/image24.svg"/><Relationship Id="rId3" Type="http://schemas.openxmlformats.org/officeDocument/2006/relationships/image" Target="../media/image96.png"/><Relationship Id="rId21" Type="http://schemas.openxmlformats.org/officeDocument/2006/relationships/image" Target="../media/image103.jpeg"/><Relationship Id="rId7" Type="http://schemas.openxmlformats.org/officeDocument/2006/relationships/image" Target="../media/image52.svg"/><Relationship Id="rId12" Type="http://schemas.openxmlformats.org/officeDocument/2006/relationships/image" Target="../media/image99.png"/><Relationship Id="rId17" Type="http://schemas.openxmlformats.org/officeDocument/2006/relationships/image" Target="../media/image60.svg"/><Relationship Id="rId25" Type="http://schemas.openxmlformats.org/officeDocument/2006/relationships/image" Target="../media/image31.png"/><Relationship Id="rId33" Type="http://schemas.openxmlformats.org/officeDocument/2006/relationships/image" Target="../media/image107.gif"/><Relationship Id="rId2" Type="http://schemas.openxmlformats.org/officeDocument/2006/relationships/image" Target="../media/image95.jpeg"/><Relationship Id="rId16" Type="http://schemas.openxmlformats.org/officeDocument/2006/relationships/image" Target="../media/image101.png"/><Relationship Id="rId20" Type="http://schemas.openxmlformats.org/officeDocument/2006/relationships/image" Target="../media/image102.jpeg"/><Relationship Id="rId29" Type="http://schemas.openxmlformats.org/officeDocument/2006/relationships/image" Target="../media/image1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11" Type="http://schemas.openxmlformats.org/officeDocument/2006/relationships/image" Target="../media/image54.svg"/><Relationship Id="rId24" Type="http://schemas.openxmlformats.org/officeDocument/2006/relationships/image" Target="../media/image22.svg"/><Relationship Id="rId32" Type="http://schemas.openxmlformats.org/officeDocument/2006/relationships/image" Target="../media/image106.gif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23" Type="http://schemas.openxmlformats.org/officeDocument/2006/relationships/image" Target="../media/image30.png"/><Relationship Id="rId28" Type="http://schemas.openxmlformats.org/officeDocument/2006/relationships/image" Target="../media/image26.svg"/><Relationship Id="rId10" Type="http://schemas.openxmlformats.org/officeDocument/2006/relationships/image" Target="../media/image98.png"/><Relationship Id="rId19" Type="http://schemas.openxmlformats.org/officeDocument/2006/relationships/image" Target="../media/image62.svg"/><Relationship Id="rId31" Type="http://schemas.openxmlformats.org/officeDocument/2006/relationships/image" Target="../media/image105.jpeg"/><Relationship Id="rId9" Type="http://schemas.openxmlformats.org/officeDocument/2006/relationships/image" Target="../media/image28.svg"/><Relationship Id="rId14" Type="http://schemas.openxmlformats.org/officeDocument/2006/relationships/image" Target="../media/image100.png"/><Relationship Id="rId22" Type="http://schemas.openxmlformats.org/officeDocument/2006/relationships/image" Target="../media/image26.png"/><Relationship Id="rId27" Type="http://schemas.openxmlformats.org/officeDocument/2006/relationships/image" Target="../media/image32.png"/><Relationship Id="rId30" Type="http://schemas.openxmlformats.org/officeDocument/2006/relationships/image" Target="../media/image10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49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49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50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49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503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504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05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50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506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50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8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5513433" y="361813"/>
            <a:ext cx="2282303" cy="2210582"/>
          </a:xfrm>
          <a:prstGeom prst="rect">
            <a:avLst/>
          </a:prstGeom>
        </p:spPr>
      </p:pic>
      <p:pic>
        <p:nvPicPr>
          <p:cNvPr id="48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3279" y="7371218"/>
            <a:ext cx="4344014" cy="1863977"/>
          </a:xfrm>
          <a:prstGeom prst="rect">
            <a:avLst/>
          </a:prstGeom>
        </p:spPr>
      </p:pic>
      <p:pic>
        <p:nvPicPr>
          <p:cNvPr id="47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85002">
            <a:off x="809450" y="1291787"/>
            <a:ext cx="6003044" cy="1340279"/>
          </a:xfrm>
          <a:prstGeom prst="rect">
            <a:avLst/>
          </a:prstGeom>
        </p:spPr>
      </p:pic>
      <p:pic>
        <p:nvPicPr>
          <p:cNvPr id="47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48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834383" y="6152"/>
            <a:ext cx="3268083" cy="1271582"/>
          </a:xfrm>
          <a:prstGeom prst="rect">
            <a:avLst/>
          </a:prstGeom>
        </p:spPr>
      </p:pic>
      <p:pic>
        <p:nvPicPr>
          <p:cNvPr id="484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486" name="矩形 4"/>
          <p:cNvSpPr/>
          <p:nvPr/>
        </p:nvSpPr>
        <p:spPr>
          <a:xfrm>
            <a:off x="5571977" y="2190194"/>
            <a:ext cx="7623234" cy="6150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87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5696322" y="2293053"/>
            <a:ext cx="7415142" cy="437484"/>
          </a:xfrm>
          <a:prstGeom prst="rect">
            <a:avLst/>
          </a:prstGeom>
          <a:solidFill>
            <a:schemeClr val="accent5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>
              <a:solidFill>
                <a:srgbClr val="996633"/>
              </a:solidFill>
            </a:endParaRPr>
          </a:p>
        </p:txBody>
      </p:sp>
      <p:pic>
        <p:nvPicPr>
          <p:cNvPr id="488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99" y="878094"/>
            <a:ext cx="5696352" cy="13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9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8997" y="652730"/>
            <a:ext cx="5192636" cy="969494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5400" dirty="0">
                <a:solidFill>
                  <a:srgbClr val="663300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5400" dirty="0">
              <a:solidFill>
                <a:srgbClr val="663300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3429" name="Google Shape;3429;p47"/>
          <p:cNvSpPr/>
          <p:nvPr/>
        </p:nvSpPr>
        <p:spPr>
          <a:xfrm>
            <a:off x="6939545" y="9441327"/>
            <a:ext cx="3400800" cy="3318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/>
          </a:p>
        </p:txBody>
      </p:sp>
      <p:grpSp>
        <p:nvGrpSpPr>
          <p:cNvPr id="3" name="Google Shape;2883;p45"/>
          <p:cNvGrpSpPr/>
          <p:nvPr/>
        </p:nvGrpSpPr>
        <p:grpSpPr>
          <a:xfrm>
            <a:off x="6108401" y="6420360"/>
            <a:ext cx="4740171" cy="3081594"/>
            <a:chOff x="3214699" y="2736117"/>
            <a:chExt cx="2705440" cy="1687283"/>
          </a:xfrm>
        </p:grpSpPr>
        <p:sp>
          <p:nvSpPr>
            <p:cNvPr id="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3339;p45"/>
            <p:cNvSpPr/>
            <p:nvPr/>
          </p:nvSpPr>
          <p:spPr>
            <a:xfrm>
              <a:off x="5420379" y="3894027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94" name="صورة 493">
            <a:extLst>
              <a:ext uri="{FF2B5EF4-FFF2-40B4-BE49-F238E27FC236}">
                <a16:creationId xmlns:a16="http://schemas.microsoft.com/office/drawing/2014/main" xmlns="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296518" y="1908010"/>
            <a:ext cx="1566584" cy="1657214"/>
          </a:xfrm>
          <a:prstGeom prst="rect">
            <a:avLst/>
          </a:prstGeom>
        </p:spPr>
      </p:pic>
      <p:pic>
        <p:nvPicPr>
          <p:cNvPr id="495" name="صورة 494">
            <a:extLst>
              <a:ext uri="{FF2B5EF4-FFF2-40B4-BE49-F238E27FC236}">
                <a16:creationId xmlns:a16="http://schemas.microsoft.com/office/drawing/2014/main" xmlns="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-384363" y="3419191"/>
            <a:ext cx="1566584" cy="1657214"/>
          </a:xfrm>
          <a:prstGeom prst="rect">
            <a:avLst/>
          </a:prstGeom>
        </p:spPr>
      </p:pic>
      <p:pic>
        <p:nvPicPr>
          <p:cNvPr id="10264" name="Picture 24" descr="بالصور المتحركة.. 13 حقيقة لا يعرفها أحد عن أميرات ديزنى - اليوم السابع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14" y="7277100"/>
            <a:ext cx="4311285" cy="1847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6" name="Picture 26" descr="قوية وشجاعة ومسيطرة.. نصائح اتعلميها من بطلات الكارتون وعلمى على الواقع -  اليوم السابع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06401" y="3829234"/>
            <a:ext cx="2811071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GIF always brave - animated GIF on GIFER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93" y="3162300"/>
            <a:ext cx="3373507" cy="2003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6" name="Picture 56" descr="https://i.pinimg.com/564x/ee/ab/26/eeab26b1e92dfbf73ae28af994ed14e4.jpg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08" y="3229919"/>
            <a:ext cx="3545725" cy="45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2" name="Picture 62" descr="https://i.pinimg.com/originals/36/8c/bf/368cbf5cbc7786296f5834c6fe047cbb.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143500"/>
            <a:ext cx="2333625" cy="2095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6" name="Picture 96" descr="https://i.pinimg.com/564x/b6/b6/03/b6b6032d246f95526828b593a82c0e10.jpg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937" y="5646297"/>
            <a:ext cx="4610222" cy="46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0" name="Picture 130" descr="Download Free png Download MERIDA Free PNG transparent image and clipart -  DLPNG.com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19500"/>
            <a:ext cx="2667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7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0" t="13931" r="35049" b="16241"/>
          <a:stretch/>
        </p:blipFill>
        <p:spPr bwMode="auto">
          <a:xfrm>
            <a:off x="11867869" y="2304239"/>
            <a:ext cx="4819931" cy="6420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4" t="21475" r="35013" b="9048"/>
          <a:stretch/>
        </p:blipFill>
        <p:spPr bwMode="auto">
          <a:xfrm>
            <a:off x="6643163" y="2278288"/>
            <a:ext cx="5091637" cy="659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4" t="19859" r="35261" b="12101"/>
          <a:stretch/>
        </p:blipFill>
        <p:spPr bwMode="auto">
          <a:xfrm>
            <a:off x="1447800" y="2278288"/>
            <a:ext cx="4993847" cy="659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4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3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3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6+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16 </a:t>
              </a:r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3 4 5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2" y="3360137"/>
            <a:ext cx="4262988" cy="2674412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6924720" y="2600154"/>
                <a:ext cx="1160330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135 الى 137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3810001" y="1781564"/>
            <a:ext cx="10638527" cy="10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24 - 6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18722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6" y="1509004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4" tIns="68573" rIns="137144" bIns="68573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43140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308590" y="552253"/>
            <a:ext cx="1339047" cy="115342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7" y="1111053"/>
            <a:ext cx="4790534" cy="1184934"/>
          </a:xfrm>
          <a:prstGeom prst="rect">
            <a:avLst/>
          </a:prstGeom>
        </p:spPr>
        <p:txBody>
          <a:bodyPr wrap="none" lIns="182858" tIns="91428" rIns="182858" bIns="91428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788824" y="714417"/>
              <a:ext cx="1586812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ص134 الى 137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2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13-6-1443هـ</a:t>
              </a:r>
              <a:endParaRPr lang="en-US" sz="42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4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896866" y="1677786"/>
            <a:ext cx="14490289" cy="758051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7439A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0600" y="848985"/>
            <a:ext cx="4819668" cy="2389515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77941"/>
            <a:ext cx="3336533" cy="3336533"/>
          </a:xfrm>
          <a:prstGeom prst="rect">
            <a:avLst/>
          </a:prstGeom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62955" y="1677786"/>
            <a:ext cx="3521799" cy="1746051"/>
          </a:xfrm>
          <a:prstGeom prst="rect">
            <a:avLst/>
          </a:prstGeom>
        </p:spPr>
      </p:pic>
      <p:grpSp>
        <p:nvGrpSpPr>
          <p:cNvPr id="3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3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3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4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417498">
            <a:off x="486097" y="1176119"/>
            <a:ext cx="1650789" cy="382832"/>
          </a:xfrm>
          <a:prstGeom prst="rect">
            <a:avLst/>
          </a:prstGeom>
        </p:spPr>
      </p:pic>
      <p:pic>
        <p:nvPicPr>
          <p:cNvPr id="46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5434390" y="1332580"/>
            <a:ext cx="917543" cy="2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4" y="6941979"/>
            <a:ext cx="2572669" cy="2572669"/>
          </a:xfrm>
          <a:prstGeom prst="rect">
            <a:avLst/>
          </a:prstGeom>
        </p:spPr>
      </p:pic>
      <p:pic>
        <p:nvPicPr>
          <p:cNvPr id="31" name="صورة 5">
            <a:extLst>
              <a:ext uri="{FF2B5EF4-FFF2-40B4-BE49-F238E27FC236}">
                <a16:creationId xmlns="" xmlns:a16="http://schemas.microsoft.com/office/drawing/2014/main" id="{96E79912-2FD3-094A-867B-0B461272B3A9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9114" t="41611" r="9654" b="51189"/>
          <a:stretch/>
        </p:blipFill>
        <p:spPr>
          <a:xfrm>
            <a:off x="5237533" y="6941979"/>
            <a:ext cx="8749576" cy="200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صورة 9">
            <a:extLst>
              <a:ext uri="{FF2B5EF4-FFF2-40B4-BE49-F238E27FC236}">
                <a16:creationId xmlns="" xmlns:a16="http://schemas.microsoft.com/office/drawing/2014/main" id="{F007EB9F-9DB3-F042-A7DB-0CB0B92973F7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8552" t="9970" r="9525" b="61394"/>
          <a:stretch/>
        </p:blipFill>
        <p:spPr>
          <a:xfrm>
            <a:off x="4957939" y="2907726"/>
            <a:ext cx="9029170" cy="2939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5260290" y="34420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9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5334000" y="50422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6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9527490" y="72771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7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xmlns="" id="{BA6E4545-00E0-C94B-AC83-CCA210A9FF14}"/>
              </a:ext>
            </a:extLst>
          </p:cNvPr>
          <p:cNvSpPr txBox="1"/>
          <p:nvPr/>
        </p:nvSpPr>
        <p:spPr>
          <a:xfrm>
            <a:off x="5105400" y="7353300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9</a:t>
            </a:r>
            <a:endParaRPr lang="ar-SA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grpSp>
        <p:nvGrpSpPr>
          <p:cNvPr id="28" name="مجموعة 27"/>
          <p:cNvGrpSpPr/>
          <p:nvPr/>
        </p:nvGrpSpPr>
        <p:grpSpPr>
          <a:xfrm>
            <a:off x="2823603" y="1768911"/>
            <a:ext cx="12416397" cy="1138815"/>
            <a:chOff x="3223992" y="-1334086"/>
            <a:chExt cx="14240303" cy="1078066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4353357" y="-1181526"/>
              <a:ext cx="13110938" cy="925506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0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3223992" y="-1334086"/>
              <a:ext cx="14240303" cy="789768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4000" dirty="0" smtClean="0">
                  <a:solidFill>
                    <a:srgbClr val="CC0066"/>
                  </a:solidFill>
                  <a:cs typeface="PT Bold Heading" pitchFamily="2" charset="-78"/>
                </a:rPr>
                <a:t>أكتب العدد الذي يمثل ناتج قصة الجمع التي تصف الصورة</a:t>
              </a:r>
              <a:endParaRPr lang="ar-EG" sz="40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92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21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896866" y="1753986"/>
            <a:ext cx="14490289" cy="758051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7439A1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4" name="صورة 5">
            <a:extLst>
              <a:ext uri="{FF2B5EF4-FFF2-40B4-BE49-F238E27FC236}">
                <a16:creationId xmlns="" xmlns:a16="http://schemas.microsoft.com/office/drawing/2014/main" id="{24B8ABC8-4352-FE40-A193-39EC538EC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1" t="60832" r="8455" b="28755"/>
          <a:stretch/>
        </p:blipFill>
        <p:spPr>
          <a:xfrm>
            <a:off x="4758118" y="5580511"/>
            <a:ext cx="7955011" cy="2204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صورة 5">
            <a:extLst>
              <a:ext uri="{FF2B5EF4-FFF2-40B4-BE49-F238E27FC236}">
                <a16:creationId xmlns="" xmlns:a16="http://schemas.microsoft.com/office/drawing/2014/main" id="{96E79912-2FD3-094A-867B-0B461272B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14" t="49896" r="9654" b="39294"/>
          <a:stretch/>
        </p:blipFill>
        <p:spPr>
          <a:xfrm>
            <a:off x="4106651" y="2550811"/>
            <a:ext cx="8749576" cy="301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صورة 5">
            <a:extLst>
              <a:ext uri="{FF2B5EF4-FFF2-40B4-BE49-F238E27FC236}">
                <a16:creationId xmlns="" xmlns:a16="http://schemas.microsoft.com/office/drawing/2014/main" id="{24B8ABC8-4352-FE40-A193-39EC538EC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1" t="75196" r="8455" b="20291"/>
          <a:stretch/>
        </p:blipFill>
        <p:spPr>
          <a:xfrm>
            <a:off x="4734055" y="7666325"/>
            <a:ext cx="7955011" cy="95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90600" y="848985"/>
            <a:ext cx="4819668" cy="2389515"/>
          </a:xfrm>
          <a:prstGeom prst="rect">
            <a:avLst/>
          </a:prstGeom>
        </p:spPr>
      </p:pic>
      <p:pic>
        <p:nvPicPr>
          <p:cNvPr id="27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3" y="648109"/>
            <a:ext cx="3336533" cy="3336533"/>
          </a:xfrm>
          <a:prstGeom prst="rect">
            <a:avLst/>
          </a:prstGeom>
        </p:spPr>
      </p:pic>
      <p:sp>
        <p:nvSpPr>
          <p:cNvPr id="6" name="AutoShape 12" descr="Celery Gif GIFs | Tenor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48" name="AutoShape 14" descr="Celery Gif GIFs | Tenor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F61E9F31-AC6E-5C4C-8E21-818F49E200EC}"/>
              </a:ext>
            </a:extLst>
          </p:cNvPr>
          <p:cNvSpPr txBox="1"/>
          <p:nvPr/>
        </p:nvSpPr>
        <p:spPr>
          <a:xfrm>
            <a:off x="9832290" y="44326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9</a:t>
            </a:r>
            <a:endParaRPr lang="ar-SA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CBD6798E-F56B-7144-BE34-6D65E0649168}"/>
              </a:ext>
            </a:extLst>
          </p:cNvPr>
          <p:cNvSpPr txBox="1"/>
          <p:nvPr/>
        </p:nvSpPr>
        <p:spPr>
          <a:xfrm>
            <a:off x="5488890" y="4432637"/>
            <a:ext cx="1902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PT Bold Heading" pitchFamily="2" charset="-78"/>
              </a:rPr>
              <a:t>4</a:t>
            </a:r>
            <a:endParaRPr lang="ar-SA" sz="6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PT Bold Heading" pitchFamily="2" charset="-78"/>
            </a:endParaRPr>
          </a:p>
        </p:txBody>
      </p:sp>
      <p:pic>
        <p:nvPicPr>
          <p:cNvPr id="19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3262955" y="1677786"/>
            <a:ext cx="3521799" cy="1746051"/>
          </a:xfrm>
          <a:prstGeom prst="rect">
            <a:avLst/>
          </a:prstGeom>
        </p:spPr>
      </p:pic>
      <p:grpSp>
        <p:nvGrpSpPr>
          <p:cNvPr id="28" name="مجموعة 27"/>
          <p:cNvGrpSpPr/>
          <p:nvPr/>
        </p:nvGrpSpPr>
        <p:grpSpPr>
          <a:xfrm>
            <a:off x="2821890" y="1768910"/>
            <a:ext cx="12129577" cy="1651516"/>
            <a:chOff x="4785285" y="-1334086"/>
            <a:chExt cx="12538290" cy="1563416"/>
          </a:xfrm>
        </p:grpSpPr>
        <p:sp>
          <p:nvSpPr>
            <p:cNvPr id="29" name="Title 1">
              <a:extLst>
                <a:ext uri="{FF2B5EF4-FFF2-40B4-BE49-F238E27FC236}">
                  <a16:creationId xmlns:a16="http://schemas.microsoft.com/office/drawing/2014/main" xmlns="" id="{46445439-07D4-4C99-82B4-C8EB5C7BC512}"/>
                </a:ext>
              </a:extLst>
            </p:cNvPr>
            <p:cNvSpPr txBox="1">
              <a:spLocks/>
            </p:cNvSpPr>
            <p:nvPr/>
          </p:nvSpPr>
          <p:spPr>
            <a:xfrm>
              <a:off x="5412852" y="-1149515"/>
              <a:ext cx="11910723" cy="701678"/>
            </a:xfrm>
            <a:custGeom>
              <a:avLst/>
              <a:gdLst>
                <a:gd name="connsiteX0" fmla="*/ 0 w 9035762"/>
                <a:gd name="connsiteY0" fmla="*/ 0 h 617004"/>
                <a:gd name="connsiteX1" fmla="*/ 9035762 w 9035762"/>
                <a:gd name="connsiteY1" fmla="*/ 0 h 617004"/>
                <a:gd name="connsiteX2" fmla="*/ 9035762 w 9035762"/>
                <a:gd name="connsiteY2" fmla="*/ 617004 h 617004"/>
                <a:gd name="connsiteX3" fmla="*/ 0 w 9035762"/>
                <a:gd name="connsiteY3" fmla="*/ 617004 h 617004"/>
                <a:gd name="connsiteX4" fmla="*/ 0 w 9035762"/>
                <a:gd name="connsiteY4" fmla="*/ 0 h 6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5762" h="617004" fill="none" extrusionOk="0">
                  <a:moveTo>
                    <a:pt x="0" y="0"/>
                  </a:moveTo>
                  <a:cubicBezTo>
                    <a:pt x="1266127" y="97094"/>
                    <a:pt x="5002928" y="12960"/>
                    <a:pt x="9035762" y="0"/>
                  </a:cubicBezTo>
                  <a:cubicBezTo>
                    <a:pt x="9051662" y="152597"/>
                    <a:pt x="9033376" y="458996"/>
                    <a:pt x="9035762" y="617004"/>
                  </a:cubicBezTo>
                  <a:cubicBezTo>
                    <a:pt x="4788796" y="728293"/>
                    <a:pt x="4464427" y="721481"/>
                    <a:pt x="0" y="617004"/>
                  </a:cubicBezTo>
                  <a:cubicBezTo>
                    <a:pt x="-1024" y="440541"/>
                    <a:pt x="31225" y="105758"/>
                    <a:pt x="0" y="0"/>
                  </a:cubicBezTo>
                  <a:close/>
                </a:path>
                <a:path w="9035762" h="617004" stroke="0" extrusionOk="0">
                  <a:moveTo>
                    <a:pt x="0" y="0"/>
                  </a:moveTo>
                  <a:cubicBezTo>
                    <a:pt x="2396091" y="-15620"/>
                    <a:pt x="7331729" y="18144"/>
                    <a:pt x="9035762" y="0"/>
                  </a:cubicBezTo>
                  <a:cubicBezTo>
                    <a:pt x="9044051" y="114502"/>
                    <a:pt x="9015182" y="381887"/>
                    <a:pt x="9035762" y="617004"/>
                  </a:cubicBezTo>
                  <a:cubicBezTo>
                    <a:pt x="4986289" y="706029"/>
                    <a:pt x="2109913" y="751204"/>
                    <a:pt x="0" y="617004"/>
                  </a:cubicBezTo>
                  <a:cubicBezTo>
                    <a:pt x="34614" y="525114"/>
                    <a:pt x="3210" y="132768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72000"/>
              </a:schemeClr>
            </a:solidFill>
            <a:ln w="76200">
              <a:solidFill>
                <a:schemeClr val="accent3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24796263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137160" tIns="68580" rIns="137160" bIns="6858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/>
              <a:endParaRPr lang="ar-AE" sz="4400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30" name="مربع نص 12"/>
            <p:cNvSpPr txBox="1"/>
            <p:nvPr/>
          </p:nvSpPr>
          <p:spPr>
            <a:xfrm>
              <a:off x="4785285" y="-1334086"/>
              <a:ext cx="12402036" cy="1563416"/>
            </a:xfrm>
            <a:prstGeom prst="round2Diag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37160" tIns="68580" rIns="137160" bIns="68580" rtlCol="1">
              <a:spAutoFit/>
            </a:bodyPr>
            <a:lstStyle/>
            <a:p>
              <a:pPr algn="r"/>
              <a:r>
                <a:rPr lang="ar-SA" sz="4400" dirty="0" smtClean="0">
                  <a:solidFill>
                    <a:srgbClr val="CC0066"/>
                  </a:solidFill>
                  <a:cs typeface="PT Bold Heading" pitchFamily="2" charset="-78"/>
                </a:rPr>
                <a:t>عُد كل الأشياء ثم أُكتب عددها ثم حوط المجموعة الاكبر      </a:t>
              </a:r>
              <a:endParaRPr lang="ar-EG" sz="4400" dirty="0">
                <a:solidFill>
                  <a:srgbClr val="CC0066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6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3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38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3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9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0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4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2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4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pic>
        <p:nvPicPr>
          <p:cNvPr id="4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4"/>
            <a:ext cx="1524000" cy="955964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4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417498">
            <a:off x="486097" y="1176119"/>
            <a:ext cx="1650789" cy="382832"/>
          </a:xfrm>
          <a:prstGeom prst="rect">
            <a:avLst/>
          </a:prstGeom>
        </p:spPr>
      </p:pic>
      <p:pic>
        <p:nvPicPr>
          <p:cNvPr id="46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5434391" y="2203768"/>
            <a:ext cx="917543" cy="20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37" y="7572502"/>
            <a:ext cx="2572669" cy="2572669"/>
          </a:xfrm>
          <a:prstGeom prst="rect">
            <a:avLst/>
          </a:prstGeom>
        </p:spPr>
      </p:pic>
      <p:pic>
        <p:nvPicPr>
          <p:cNvPr id="56" name="Picture 2" descr="Ball cap boys! | Cute gif, Funny gif, Cute funny baby videos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289" y="7184761"/>
            <a:ext cx="2590799" cy="21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144217" y="5499805"/>
            <a:ext cx="4537293" cy="118316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CC0066">
              <a:alpha val="16000"/>
            </a:srgbClr>
          </a:solidFill>
          <a:ln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2400" dirty="0" smtClean="0">
                <a:solidFill>
                  <a:srgbClr val="7439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ارسم دوائر لتكون العدد 11 </a:t>
            </a:r>
          </a:p>
          <a:p>
            <a:pPr algn="ctr"/>
            <a:r>
              <a:rPr lang="ar-SA" sz="2400" dirty="0" smtClean="0">
                <a:solidFill>
                  <a:srgbClr val="7439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ثم اكتب العددين</a:t>
            </a:r>
            <a:endParaRPr lang="ar-SA" sz="2400" dirty="0">
              <a:solidFill>
                <a:srgbClr val="7439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9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>
            <a:off x="762000" y="5524500"/>
            <a:ext cx="4377064" cy="118316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rgbClr val="CC0066">
              <a:alpha val="16000"/>
            </a:srgbClr>
          </a:solidFill>
          <a:ln>
            <a:solidFill>
              <a:srgbClr val="CC0099"/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2400" dirty="0" smtClean="0">
                <a:solidFill>
                  <a:srgbClr val="7439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ارسم دوائر لتكون العدد 12 </a:t>
            </a:r>
          </a:p>
          <a:p>
            <a:pPr algn="ctr"/>
            <a:r>
              <a:rPr lang="ar-SA" sz="2400" dirty="0" smtClean="0">
                <a:solidFill>
                  <a:srgbClr val="7439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 ثم اكتب العددين</a:t>
            </a:r>
            <a:endParaRPr lang="ar-SA" sz="2400" dirty="0">
              <a:solidFill>
                <a:srgbClr val="7439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1" name="شكل بيضاوي 50"/>
          <p:cNvSpPr/>
          <p:nvPr/>
        </p:nvSpPr>
        <p:spPr>
          <a:xfrm>
            <a:off x="11277600" y="5905500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55" name="شكل بيضاوي 54"/>
          <p:cNvSpPr/>
          <p:nvPr/>
        </p:nvSpPr>
        <p:spPr>
          <a:xfrm>
            <a:off x="10744200" y="5953626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59" name="شكل بيضاوي 58"/>
          <p:cNvSpPr/>
          <p:nvPr/>
        </p:nvSpPr>
        <p:spPr>
          <a:xfrm>
            <a:off x="10210800" y="5953626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0" name="شكل بيضاوي 59"/>
          <p:cNvSpPr/>
          <p:nvPr/>
        </p:nvSpPr>
        <p:spPr>
          <a:xfrm>
            <a:off x="9144000" y="5953626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1" name="شكل بيضاوي 60"/>
          <p:cNvSpPr/>
          <p:nvPr/>
        </p:nvSpPr>
        <p:spPr>
          <a:xfrm>
            <a:off x="9677400" y="5905500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2" name="شكل بيضاوي 61"/>
          <p:cNvSpPr/>
          <p:nvPr/>
        </p:nvSpPr>
        <p:spPr>
          <a:xfrm>
            <a:off x="11277600" y="6791826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3" name="شكل بيضاوي 62"/>
          <p:cNvSpPr/>
          <p:nvPr/>
        </p:nvSpPr>
        <p:spPr>
          <a:xfrm>
            <a:off x="10744200" y="6819900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4" name="شكل بيضاوي 63"/>
          <p:cNvSpPr/>
          <p:nvPr/>
        </p:nvSpPr>
        <p:spPr>
          <a:xfrm>
            <a:off x="10210800" y="6819900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5" name="شكل بيضاوي 64"/>
          <p:cNvSpPr/>
          <p:nvPr/>
        </p:nvSpPr>
        <p:spPr>
          <a:xfrm>
            <a:off x="9664946" y="6819900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6" name="شكل بيضاوي 65"/>
          <p:cNvSpPr/>
          <p:nvPr/>
        </p:nvSpPr>
        <p:spPr>
          <a:xfrm>
            <a:off x="9144000" y="6819900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7" name="شكل بيضاوي 66"/>
          <p:cNvSpPr/>
          <p:nvPr/>
        </p:nvSpPr>
        <p:spPr>
          <a:xfrm>
            <a:off x="11887200" y="6819900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68" name="مستطيل 135"/>
          <p:cNvSpPr txBox="1"/>
          <p:nvPr/>
        </p:nvSpPr>
        <p:spPr>
          <a:xfrm>
            <a:off x="10972800" y="7525152"/>
            <a:ext cx="749477" cy="72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5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69" name="مستطيل 135"/>
          <p:cNvSpPr txBox="1"/>
          <p:nvPr/>
        </p:nvSpPr>
        <p:spPr>
          <a:xfrm>
            <a:off x="9982200" y="7505700"/>
            <a:ext cx="607633" cy="68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6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70" name="شكل بيضاوي 6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0603786" y="7983441"/>
            <a:ext cx="369014" cy="512859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48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شكل بيضاوي 7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689386" y="7886700"/>
            <a:ext cx="369014" cy="512859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48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مستطيل 135"/>
          <p:cNvSpPr txBox="1"/>
          <p:nvPr/>
        </p:nvSpPr>
        <p:spPr>
          <a:xfrm>
            <a:off x="8662445" y="7739674"/>
            <a:ext cx="1193901" cy="1137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11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73" name="شكل بيضاوي 72"/>
          <p:cNvSpPr/>
          <p:nvPr/>
        </p:nvSpPr>
        <p:spPr>
          <a:xfrm>
            <a:off x="7620000" y="5992358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74" name="شكل بيضاوي 73"/>
          <p:cNvSpPr/>
          <p:nvPr/>
        </p:nvSpPr>
        <p:spPr>
          <a:xfrm>
            <a:off x="6997946" y="5992358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75" name="شكل بيضاوي 74"/>
          <p:cNvSpPr/>
          <p:nvPr/>
        </p:nvSpPr>
        <p:spPr>
          <a:xfrm>
            <a:off x="6468044" y="5997001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76" name="شكل بيضاوي 75"/>
          <p:cNvSpPr/>
          <p:nvPr/>
        </p:nvSpPr>
        <p:spPr>
          <a:xfrm>
            <a:off x="5416814" y="5997001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77" name="شكل بيضاوي 76"/>
          <p:cNvSpPr/>
          <p:nvPr/>
        </p:nvSpPr>
        <p:spPr>
          <a:xfrm>
            <a:off x="5943930" y="5992358"/>
            <a:ext cx="393454" cy="48527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78" name="شكل بيضاوي 77"/>
          <p:cNvSpPr/>
          <p:nvPr/>
        </p:nvSpPr>
        <p:spPr>
          <a:xfrm>
            <a:off x="7620000" y="6833936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79" name="شكل بيضاوي 78"/>
          <p:cNvSpPr/>
          <p:nvPr/>
        </p:nvSpPr>
        <p:spPr>
          <a:xfrm>
            <a:off x="6950150" y="6837946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80" name="شكل بيضاوي 79"/>
          <p:cNvSpPr/>
          <p:nvPr/>
        </p:nvSpPr>
        <p:spPr>
          <a:xfrm>
            <a:off x="6495943" y="6791826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81" name="شكل بيضاوي 80"/>
          <p:cNvSpPr/>
          <p:nvPr/>
        </p:nvSpPr>
        <p:spPr>
          <a:xfrm>
            <a:off x="5972543" y="6809873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82" name="شكل بيضاوي 81"/>
          <p:cNvSpPr/>
          <p:nvPr/>
        </p:nvSpPr>
        <p:spPr>
          <a:xfrm>
            <a:off x="5416814" y="6785810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83" name="شكل بيضاوي 82"/>
          <p:cNvSpPr/>
          <p:nvPr/>
        </p:nvSpPr>
        <p:spPr>
          <a:xfrm>
            <a:off x="4836159" y="6837946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84" name="شكل بيضاوي 83"/>
          <p:cNvSpPr/>
          <p:nvPr/>
        </p:nvSpPr>
        <p:spPr>
          <a:xfrm>
            <a:off x="4340601" y="6853733"/>
            <a:ext cx="393454" cy="4852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6600"/>
          </a:p>
        </p:txBody>
      </p:sp>
      <p:sp>
        <p:nvSpPr>
          <p:cNvPr id="85" name="مستطيل 135"/>
          <p:cNvSpPr txBox="1"/>
          <p:nvPr/>
        </p:nvSpPr>
        <p:spPr>
          <a:xfrm>
            <a:off x="7480123" y="7525152"/>
            <a:ext cx="749477" cy="72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0000"/>
                </a:solidFill>
              </a:rPr>
              <a:t>5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86" name="مستطيل 135"/>
          <p:cNvSpPr txBox="1"/>
          <p:nvPr/>
        </p:nvSpPr>
        <p:spPr>
          <a:xfrm>
            <a:off x="6402767" y="7505700"/>
            <a:ext cx="607633" cy="682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6600" b="1" dirty="0" smtClean="0">
                <a:solidFill>
                  <a:srgbClr val="FFFF00"/>
                </a:solidFill>
              </a:rPr>
              <a:t>7</a:t>
            </a:r>
            <a:endParaRPr sz="6600" b="1" dirty="0">
              <a:solidFill>
                <a:srgbClr val="FFFF00"/>
              </a:solidFill>
            </a:endParaRPr>
          </a:p>
        </p:txBody>
      </p:sp>
      <p:sp>
        <p:nvSpPr>
          <p:cNvPr id="87" name="شكل بيضاوي 8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098586" y="8059641"/>
            <a:ext cx="369014" cy="512859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48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شكل بيضاوي 8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6184186" y="7983441"/>
            <a:ext cx="369014" cy="512859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solidFill>
                  <a:schemeClr val="tx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endParaRPr lang="en-US" sz="4800" b="1" dirty="0">
              <a:solidFill>
                <a:schemeClr val="tx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مستطيل 135"/>
          <p:cNvSpPr txBox="1"/>
          <p:nvPr/>
        </p:nvSpPr>
        <p:spPr>
          <a:xfrm>
            <a:off x="5181600" y="7734300"/>
            <a:ext cx="1194845" cy="1137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b="1" dirty="0" smtClean="0">
                <a:solidFill>
                  <a:srgbClr val="0000FF"/>
                </a:solidFill>
              </a:rPr>
              <a:t>12</a:t>
            </a:r>
            <a:endParaRPr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57" grpId="0" animBg="1"/>
      <p:bldP spid="49" grpId="0" animBg="1"/>
      <p:bldP spid="51" grpId="0" animBg="1"/>
      <p:bldP spid="55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 advAuto="0"/>
      <p:bldP spid="69" grpId="0" animBg="1" advAuto="0"/>
      <p:bldP spid="70" grpId="0"/>
      <p:bldP spid="70" grpId="1"/>
      <p:bldP spid="71" grpId="0"/>
      <p:bldP spid="71" grpId="1"/>
      <p:bldP spid="72" grpId="0" animBg="1" advAuto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 advAuto="0"/>
      <p:bldP spid="86" grpId="0" animBg="1" advAuto="0"/>
      <p:bldP spid="87" grpId="0"/>
      <p:bldP spid="87" grpId="1"/>
      <p:bldP spid="88" grpId="0"/>
      <p:bldP spid="88" grpId="1"/>
      <p:bldP spid="89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0" t="19126" r="36413" b="13998"/>
          <a:stretch/>
        </p:blipFill>
        <p:spPr bwMode="auto">
          <a:xfrm>
            <a:off x="9753600" y="1417252"/>
            <a:ext cx="7535072" cy="822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16048" r="35801" b="15398"/>
          <a:stretch/>
        </p:blipFill>
        <p:spPr bwMode="auto">
          <a:xfrm>
            <a:off x="1732443" y="1417252"/>
            <a:ext cx="7487757" cy="822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35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3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4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3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4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45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6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4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47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4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15281770" y="3183812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15294710" y="4723561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6704208" y="3355262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4946171" y="6724070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6084936" y="8088889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grpSp>
        <p:nvGrpSpPr>
          <p:cNvPr id="23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598950" y="70121"/>
            <a:ext cx="10356681" cy="1124597"/>
            <a:chOff x="-551816" y="0"/>
            <a:chExt cx="7763174" cy="14488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205939"/>
              <a:ext cx="6961862" cy="832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للفصول  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من 1 الى 6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5155768" y="4912347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="" xmlns:a16="http://schemas.microsoft.com/office/drawing/2014/main" id="{0F82DE8D-1D43-4821-821C-230ED8E16749}"/>
              </a:ext>
            </a:extLst>
          </p:cNvPr>
          <p:cNvSpPr/>
          <p:nvPr/>
        </p:nvSpPr>
        <p:spPr>
          <a:xfrm>
            <a:off x="16025175" y="2788517"/>
            <a:ext cx="2133600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 smtClean="0">
                <a:ln w="0"/>
                <a:solidFill>
                  <a:schemeClr val="bg2">
                    <a:lumMod val="25000"/>
                  </a:schemeClr>
                </a:solidFill>
                <a:cs typeface="PT Bold Heading" pitchFamily="2" charset="-78"/>
              </a:rPr>
              <a:t>1 - عُد السمكات , ما مجموعة الديدان التي لها عدد السمكات نفسه</a:t>
            </a:r>
            <a:endParaRPr lang="ar-SA" sz="1500" dirty="0">
              <a:ln w="0"/>
              <a:solidFill>
                <a:schemeClr val="bg2">
                  <a:lumMod val="2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="" xmlns:a16="http://schemas.microsoft.com/office/drawing/2014/main" id="{CE02CC60-9866-4091-BBDA-48AD83671BD1}"/>
              </a:ext>
            </a:extLst>
          </p:cNvPr>
          <p:cNvSpPr/>
          <p:nvPr/>
        </p:nvSpPr>
        <p:spPr>
          <a:xfrm>
            <a:off x="14478000" y="6743700"/>
            <a:ext cx="3222845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9900"/>
                </a:solidFill>
                <a:cs typeface="PT Bold Heading" pitchFamily="2" charset="-78"/>
              </a:rPr>
              <a:t>4 – </a:t>
            </a:r>
            <a:r>
              <a:rPr lang="ar-SA" sz="15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انظر الى القبعات , انها تمثل طريقة تكوين العدد 5 , ما الطريقة الأخرى لتكوين العدد 5</a:t>
            </a:r>
            <a:endParaRPr lang="ar-SA" sz="15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BDB2AAD5-D2F0-49D4-A2A1-3F0FA5C4D711}"/>
              </a:ext>
            </a:extLst>
          </p:cNvPr>
          <p:cNvSpPr txBox="1"/>
          <p:nvPr/>
        </p:nvSpPr>
        <p:spPr>
          <a:xfrm>
            <a:off x="572755" y="2631393"/>
            <a:ext cx="2246645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 smtClean="0">
                <a:ln w="0"/>
                <a:solidFill>
                  <a:srgbClr val="FFC000"/>
                </a:solidFill>
                <a:cs typeface="PT Bold Heading" pitchFamily="2" charset="-78"/>
              </a:rPr>
              <a:t>5 – انظر الى الزهرات , ما المجموعة التي فيها عدد الزهرات نفسه</a:t>
            </a:r>
            <a:endParaRPr lang="ar-SA" sz="1500" dirty="0">
              <a:ln w="0"/>
              <a:solidFill>
                <a:srgbClr val="FFC000"/>
              </a:solidFill>
              <a:cs typeface="PT Bold Heading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="" xmlns:a16="http://schemas.microsoft.com/office/drawing/2014/main" id="{E168AC05-7F5E-44D7-B333-B88B40FDD92D}"/>
              </a:ext>
            </a:extLst>
          </p:cNvPr>
          <p:cNvSpPr/>
          <p:nvPr/>
        </p:nvSpPr>
        <p:spPr>
          <a:xfrm>
            <a:off x="620356" y="4418751"/>
            <a:ext cx="2351443" cy="1123370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009900"/>
                </a:solidFill>
                <a:cs typeface="PT Bold Heading" pitchFamily="2" charset="-78"/>
              </a:rPr>
              <a:t>6 – </a:t>
            </a:r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استمع الى القصة : مع سعاد 3 بالونات ومع نورة بالون واحد , كم بالوناً معهما</a:t>
            </a:r>
            <a:endParaRPr lang="ar-SA" sz="16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="" xmlns:a16="http://schemas.microsoft.com/office/drawing/2014/main" id="{8C6D25FE-1DF9-4844-9F45-742F5F66B860}"/>
              </a:ext>
            </a:extLst>
          </p:cNvPr>
          <p:cNvSpPr/>
          <p:nvPr/>
        </p:nvSpPr>
        <p:spPr>
          <a:xfrm>
            <a:off x="194704" y="5600700"/>
            <a:ext cx="2472296" cy="877149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0070C0"/>
                </a:solidFill>
                <a:cs typeface="PT Bold Heading" pitchFamily="2" charset="-78"/>
              </a:rPr>
              <a:t>7 </a:t>
            </a:r>
            <a:r>
              <a:rPr lang="ar-SA" sz="1600" dirty="0" smtClean="0">
                <a:ln w="0"/>
                <a:solidFill>
                  <a:srgbClr val="0070C0"/>
                </a:solidFill>
                <a:cs typeface="PT Bold Heading" pitchFamily="2" charset="-78"/>
              </a:rPr>
              <a:t>– انظر الى نمط المشابك , ما مجموعة المشابك التالية في هذا النمط</a:t>
            </a:r>
            <a:endParaRPr lang="ar-SA" sz="1600" dirty="0">
              <a:ln w="0"/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="" xmlns:a16="http://schemas.microsoft.com/office/drawing/2014/main" id="{7303C5FB-D9CE-4D3A-B212-FAAA3C32BB7A}"/>
              </a:ext>
            </a:extLst>
          </p:cNvPr>
          <p:cNvSpPr/>
          <p:nvPr/>
        </p:nvSpPr>
        <p:spPr>
          <a:xfrm>
            <a:off x="7086600" y="6966837"/>
            <a:ext cx="2667000" cy="384707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>
                <a:ln w="0"/>
                <a:solidFill>
                  <a:srgbClr val="660066"/>
                </a:solidFill>
                <a:cs typeface="PT Bold Heading" pitchFamily="2" charset="-78"/>
              </a:rPr>
              <a:t>8 </a:t>
            </a:r>
            <a:r>
              <a:rPr lang="ar-SA" sz="1600" dirty="0" smtClean="0">
                <a:ln w="0"/>
                <a:solidFill>
                  <a:srgbClr val="660066"/>
                </a:solidFill>
                <a:cs typeface="PT Bold Heading" pitchFamily="2" charset="-78"/>
              </a:rPr>
              <a:t>– ما ناتج جمع 2 وَ 4</a:t>
            </a:r>
            <a:endParaRPr lang="ar-SA" sz="1600" dirty="0">
              <a:ln w="0"/>
              <a:solidFill>
                <a:srgbClr val="660066"/>
              </a:solidFill>
              <a:cs typeface="PT Bold Heading" pitchFamily="2" charset="-78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="" xmlns:a16="http://schemas.microsoft.com/office/drawing/2014/main" id="{AD6A0ADC-7477-4C9C-A1A5-F96294DA6C91}"/>
              </a:ext>
            </a:extLst>
          </p:cNvPr>
          <p:cNvSpPr/>
          <p:nvPr/>
        </p:nvSpPr>
        <p:spPr>
          <a:xfrm>
            <a:off x="16459200" y="3929285"/>
            <a:ext cx="1699575" cy="83098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7439A1"/>
                </a:solidFill>
                <a:cs typeface="PT Bold Heading" pitchFamily="2" charset="-78"/>
              </a:rPr>
              <a:t>2 – </a:t>
            </a:r>
            <a:r>
              <a:rPr lang="ar-SA" sz="1500" dirty="0" smtClean="0">
                <a:ln w="0"/>
                <a:solidFill>
                  <a:srgbClr val="7439A1"/>
                </a:solidFill>
                <a:cs typeface="PT Bold Heading" pitchFamily="2" charset="-78"/>
              </a:rPr>
              <a:t>انظر الى النمط </a:t>
            </a:r>
            <a:r>
              <a:rPr lang="ar-SA" sz="1500" dirty="0" err="1" smtClean="0">
                <a:ln w="0"/>
                <a:solidFill>
                  <a:srgbClr val="7439A1"/>
                </a:solidFill>
                <a:cs typeface="PT Bold Heading" pitchFamily="2" charset="-78"/>
              </a:rPr>
              <a:t>مالشكل</a:t>
            </a:r>
            <a:r>
              <a:rPr lang="ar-SA" sz="1500" dirty="0" smtClean="0">
                <a:ln w="0"/>
                <a:solidFill>
                  <a:srgbClr val="7439A1"/>
                </a:solidFill>
                <a:cs typeface="PT Bold Heading" pitchFamily="2" charset="-78"/>
              </a:rPr>
              <a:t> التالي في هذا النمط</a:t>
            </a:r>
            <a:endParaRPr lang="ar-SA" sz="1500" dirty="0">
              <a:ln w="0"/>
              <a:solidFill>
                <a:srgbClr val="7439A1"/>
              </a:solidFill>
              <a:cs typeface="PT Bold Heading" pitchFamily="2" charset="-78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="" xmlns:a16="http://schemas.microsoft.com/office/drawing/2014/main" id="{AD6A0ADC-7477-4C9C-A1A5-F96294DA6C91}"/>
              </a:ext>
            </a:extLst>
          </p:cNvPr>
          <p:cNvSpPr/>
          <p:nvPr/>
        </p:nvSpPr>
        <p:spPr>
          <a:xfrm>
            <a:off x="15577678" y="5670554"/>
            <a:ext cx="2100365" cy="56937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400" dirty="0">
                <a:ln w="0"/>
                <a:solidFill>
                  <a:srgbClr val="C00000"/>
                </a:solidFill>
                <a:cs typeface="PT Bold Heading" pitchFamily="2" charset="-78"/>
              </a:rPr>
              <a:t>3 </a:t>
            </a:r>
            <a:r>
              <a:rPr lang="ar-SA" sz="1400" dirty="0" smtClean="0">
                <a:ln w="0"/>
                <a:solidFill>
                  <a:srgbClr val="C00000"/>
                </a:solidFill>
                <a:cs typeface="PT Bold Heading" pitchFamily="2" charset="-78"/>
              </a:rPr>
              <a:t>– انظر الى السيارات , ما السيارة التي ترتيبها الأول </a:t>
            </a:r>
            <a:endParaRPr lang="ar-SA" sz="1400" dirty="0">
              <a:ln w="0"/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8" name="Oval 8"/>
          <p:cNvSpPr/>
          <p:nvPr/>
        </p:nvSpPr>
        <p:spPr>
          <a:xfrm>
            <a:off x="13427112" y="8115300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pic>
        <p:nvPicPr>
          <p:cNvPr id="3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02" y="7709798"/>
            <a:ext cx="2615303" cy="2615303"/>
          </a:xfrm>
          <a:prstGeom prst="rect">
            <a:avLst/>
          </a:prstGeom>
        </p:spPr>
      </p:pic>
      <p:sp>
        <p:nvSpPr>
          <p:cNvPr id="57" name="Oval 8"/>
          <p:cNvSpPr/>
          <p:nvPr/>
        </p:nvSpPr>
        <p:spPr>
          <a:xfrm>
            <a:off x="11717016" y="6572250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52" name="Oval 9"/>
          <p:cNvSpPr/>
          <p:nvPr/>
        </p:nvSpPr>
        <p:spPr>
          <a:xfrm>
            <a:off x="2819400" y="8060473"/>
            <a:ext cx="591816" cy="342900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/>
          </a:p>
        </p:txBody>
      </p:sp>
      <p:sp>
        <p:nvSpPr>
          <p:cNvPr id="48" name="مستطيل 47">
            <a:extLst>
              <a:ext uri="{FF2B5EF4-FFF2-40B4-BE49-F238E27FC236}">
                <a16:creationId xmlns="" xmlns:a16="http://schemas.microsoft.com/office/drawing/2014/main" id="{7303C5FB-D9CE-4D3A-B212-FAAA3C32BB7A}"/>
              </a:ext>
            </a:extLst>
          </p:cNvPr>
          <p:cNvSpPr/>
          <p:nvPr/>
        </p:nvSpPr>
        <p:spPr>
          <a:xfrm>
            <a:off x="1" y="7238151"/>
            <a:ext cx="2667000" cy="630928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1600" dirty="0" smtClean="0">
                <a:ln w="0"/>
                <a:solidFill>
                  <a:srgbClr val="660066"/>
                </a:solidFill>
                <a:cs typeface="PT Bold Heading" pitchFamily="2" charset="-78"/>
              </a:rPr>
              <a:t>9 – ما الطريقة الأخرى لتكوين ناتج الجمع</a:t>
            </a:r>
            <a:endParaRPr lang="ar-SA" sz="1600" dirty="0">
              <a:ln w="0"/>
              <a:solidFill>
                <a:srgbClr val="660066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03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4" grpId="0" animBg="1"/>
      <p:bldP spid="3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40" grpId="0" animBg="1"/>
      <p:bldP spid="37" grpId="0" animBg="1"/>
      <p:bldP spid="38" grpId="0" animBg="1"/>
      <p:bldP spid="57" grpId="0" animBg="1"/>
      <p:bldP spid="52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447800" y="5811013"/>
            <a:ext cx="15316200" cy="3294887"/>
            <a:chOff x="1447800" y="6039613"/>
            <a:chExt cx="15316200" cy="3294887"/>
          </a:xfrm>
        </p:grpSpPr>
        <p:pic>
          <p:nvPicPr>
            <p:cNvPr id="17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066" y="60948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466" y="6039613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1710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1475970" y="1901707"/>
            <a:ext cx="1650789" cy="382832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:a16="http://schemas.microsoft.com/office/drawing/2014/main" xmlns="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6311180" y="2775421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xmlns="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14573036" y="2169800"/>
            <a:ext cx="2516618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:a16="http://schemas.microsoft.com/office/drawing/2014/main" xmlns="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7595937" y="943557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64E4F979-A2F3-443A-A060-EFF7B1CC4BE0}"/>
              </a:ext>
            </a:extLst>
          </p:cNvPr>
          <p:cNvCxnSpPr/>
          <p:nvPr/>
        </p:nvCxnSpPr>
        <p:spPr>
          <a:xfrm flipH="1">
            <a:off x="4174567" y="4534443"/>
            <a:ext cx="10849883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10667099" y="709263"/>
            <a:ext cx="2113874" cy="1963299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0" y="1690912"/>
            <a:ext cx="2097815" cy="2097815"/>
          </a:xfrm>
          <a:prstGeom prst="rect">
            <a:avLst/>
          </a:prstGeom>
        </p:spPr>
      </p:pic>
      <p:sp>
        <p:nvSpPr>
          <p:cNvPr id="25" name="Arrow: Pentagon 20">
            <a:extLst>
              <a:ext uri="{FF2B5EF4-FFF2-40B4-BE49-F238E27FC236}">
                <a16:creationId xmlns:a16="http://schemas.microsoft.com/office/drawing/2014/main" xmlns="" id="{A44DEF42-8204-45CB-BB45-905B584AF7D7}"/>
              </a:ext>
            </a:extLst>
          </p:cNvPr>
          <p:cNvSpPr/>
          <p:nvPr/>
        </p:nvSpPr>
        <p:spPr>
          <a:xfrm>
            <a:off x="-25250" y="162428"/>
            <a:ext cx="8178650" cy="1245267"/>
          </a:xfrm>
          <a:custGeom>
            <a:avLst/>
            <a:gdLst>
              <a:gd name="connsiteX0" fmla="*/ 0 w 2347866"/>
              <a:gd name="connsiteY0" fmla="*/ 0 h 830178"/>
              <a:gd name="connsiteX1" fmla="*/ 1968873 w 2347866"/>
              <a:gd name="connsiteY1" fmla="*/ 0 h 830178"/>
              <a:gd name="connsiteX2" fmla="*/ 2347866 w 2347866"/>
              <a:gd name="connsiteY2" fmla="*/ 415089 h 830178"/>
              <a:gd name="connsiteX3" fmla="*/ 1968873 w 2347866"/>
              <a:gd name="connsiteY3" fmla="*/ 830178 h 830178"/>
              <a:gd name="connsiteX4" fmla="*/ 0 w 2347866"/>
              <a:gd name="connsiteY4" fmla="*/ 830178 h 830178"/>
              <a:gd name="connsiteX5" fmla="*/ 0 w 2347866"/>
              <a:gd name="connsiteY5" fmla="*/ 0 h 8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866" h="830178" fill="none" extrusionOk="0">
                <a:moveTo>
                  <a:pt x="0" y="0"/>
                </a:moveTo>
                <a:cubicBezTo>
                  <a:pt x="782762" y="33217"/>
                  <a:pt x="1256283" y="-6715"/>
                  <a:pt x="1968873" y="0"/>
                </a:cubicBezTo>
                <a:cubicBezTo>
                  <a:pt x="2071231" y="66857"/>
                  <a:pt x="2290093" y="333210"/>
                  <a:pt x="2347866" y="415089"/>
                </a:cubicBezTo>
                <a:cubicBezTo>
                  <a:pt x="2199782" y="560704"/>
                  <a:pt x="2134998" y="687423"/>
                  <a:pt x="1968873" y="830178"/>
                </a:cubicBezTo>
                <a:cubicBezTo>
                  <a:pt x="1659581" y="938575"/>
                  <a:pt x="411815" y="699249"/>
                  <a:pt x="0" y="830178"/>
                </a:cubicBezTo>
                <a:cubicBezTo>
                  <a:pt x="24192" y="579464"/>
                  <a:pt x="59370" y="235209"/>
                  <a:pt x="0" y="0"/>
                </a:cubicBezTo>
                <a:close/>
              </a:path>
              <a:path w="2347866" h="830178" stroke="0" extrusionOk="0">
                <a:moveTo>
                  <a:pt x="0" y="0"/>
                </a:moveTo>
                <a:cubicBezTo>
                  <a:pt x="444690" y="-164534"/>
                  <a:pt x="992662" y="96969"/>
                  <a:pt x="1968873" y="0"/>
                </a:cubicBezTo>
                <a:cubicBezTo>
                  <a:pt x="2051574" y="34433"/>
                  <a:pt x="2255296" y="327553"/>
                  <a:pt x="2347866" y="415089"/>
                </a:cubicBezTo>
                <a:cubicBezTo>
                  <a:pt x="2235262" y="470320"/>
                  <a:pt x="2011631" y="787524"/>
                  <a:pt x="1968873" y="830178"/>
                </a:cubicBezTo>
                <a:cubicBezTo>
                  <a:pt x="1188837" y="672217"/>
                  <a:pt x="736881" y="759590"/>
                  <a:pt x="0" y="830178"/>
                </a:cubicBezTo>
                <a:cubicBezTo>
                  <a:pt x="8556" y="467248"/>
                  <a:pt x="72069" y="144751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7439A1">
                  <a:alpha val="75000"/>
                </a:srgbClr>
              </a:gs>
              <a:gs pos="72000">
                <a:srgbClr val="7439A1">
                  <a:alpha val="22000"/>
                </a:srgbClr>
              </a:gs>
              <a:gs pos="100000">
                <a:srgbClr val="7439A1">
                  <a:alpha val="59000"/>
                </a:srgbClr>
              </a:gs>
            </a:gsLst>
          </a:gradFill>
          <a:ln>
            <a:solidFill>
              <a:srgbClr val="9966FF"/>
            </a:solidFill>
            <a:extLst>
              <a:ext uri="{C807C97D-BFC1-408E-A445-0C87EB9F89A2}">
                <ask:lineSketchStyleProps xmlns:ask="http://schemas.microsoft.com/office/drawing/2018/sketchyshapes" xmlns="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>
              <a:lnSpc>
                <a:spcPts val="5880"/>
              </a:lnSpc>
            </a:pPr>
            <a:r>
              <a:rPr lang="ar-SA" sz="4800" spc="210" dirty="0" smtClean="0">
                <a:solidFill>
                  <a:schemeClr val="bg1"/>
                </a:solidFill>
                <a:latin typeface="Dongol"/>
                <a:cs typeface="PT Bold Heading" pitchFamily="2" charset="-78"/>
              </a:rPr>
              <a:t>وقت المرح بطلة الرماية </a:t>
            </a:r>
            <a:endParaRPr lang="ar-SA" sz="4800" spc="210" dirty="0">
              <a:solidFill>
                <a:schemeClr val="bg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9" name="Picture 10" descr="القلعة, الكرتون, الرسم صورة بابوا نيو غينيا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73" b="96932" l="556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233" y="5409923"/>
            <a:ext cx="3118974" cy="30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القلعة, الكرتون, إغناء صورة بابوا نيو غينيا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421" l="3000" r="9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76" y="5096196"/>
            <a:ext cx="1593185" cy="33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erida/gallery - Disney Wiki - Merida Disney PNG Image | Transparent PNG  Free Download on SeekPN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86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59" y="2346633"/>
            <a:ext cx="4474641" cy="39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2" descr="https://i.pinimg.com/564x/c0/e0/49/c0e049ef9406f1457574739387de8221.jpg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486" y="5706222"/>
            <a:ext cx="2380887" cy="30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46307" y="938464"/>
            <a:ext cx="13951947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8057"/>
          <a:stretch>
            <a:fillRect/>
          </a:stretch>
        </p:blipFill>
        <p:spPr>
          <a:xfrm>
            <a:off x="11658601" y="3359938"/>
            <a:ext cx="2843850" cy="276382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5400000">
            <a:off x="12825286" y="1780247"/>
            <a:ext cx="484313" cy="46494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146305" y="5850290"/>
            <a:ext cx="553995" cy="794312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3663653" y="4929980"/>
            <a:ext cx="7994949" cy="1246481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72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459405" y="2315643"/>
            <a:ext cx="4541261" cy="4398552"/>
          </a:xfrm>
          <a:prstGeom prst="rect">
            <a:avLst/>
          </a:prstGeom>
        </p:spPr>
      </p:pic>
      <p:pic>
        <p:nvPicPr>
          <p:cNvPr id="1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6305" y="238944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25812" y="508823"/>
            <a:ext cx="3521799" cy="1746051"/>
          </a:xfrm>
          <a:prstGeom prst="rect">
            <a:avLst/>
          </a:prstGeom>
        </p:spPr>
      </p:pic>
      <p:pic>
        <p:nvPicPr>
          <p:cNvPr id="11" name="Picture 40" descr="https://i.pinimg.com/564x/4b/b5/c0/4bb5c0ac8373ec9b46e530b7b5773c75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07" y="7983753"/>
            <a:ext cx="2170593" cy="12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0" descr="https://i.pinimg.com/564x/19/16/04/191604692ad37b170cd28919632a0c6f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888" b="89831" l="514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08712"/>
            <a:ext cx="2590800" cy="460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4" descr="https://i.pinimg.com/564x/d4/7c/5e/d47c5ed732e0be552ef18518fd525784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702" y="5888222"/>
            <a:ext cx="2024736" cy="372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2" descr="Merida GIF - Find &amp;amp; Share on GIPHY in 2021 | Merida disney, Princess  merida, Disney princess merida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48" y="1017697"/>
            <a:ext cx="3423263" cy="3439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D8F4141F-418E-4CDF-93FE-CD96540C5C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53" y="1017697"/>
            <a:ext cx="2977116" cy="347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6" descr="https://i.pinimg.com/originals/a9/7a/c1/a97ac1992c91972c83b12fdf159cad71.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76" y="6607542"/>
            <a:ext cx="4473725" cy="235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8" descr="https://i.pinimg.com/originals/1b/3f/19/1b3f19cc37c17a0dcd7ab5782425af2e.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001" y="6584293"/>
            <a:ext cx="4362452" cy="233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2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مجموعة 28"/>
          <p:cNvGrpSpPr/>
          <p:nvPr/>
        </p:nvGrpSpPr>
        <p:grpSpPr>
          <a:xfrm>
            <a:off x="2083701" y="5734813"/>
            <a:ext cx="13537300" cy="3294887"/>
            <a:chOff x="1447800" y="6039613"/>
            <a:chExt cx="15316200" cy="3294887"/>
          </a:xfrm>
        </p:grpSpPr>
        <p:pic>
          <p:nvPicPr>
            <p:cNvPr id="30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066" y="60948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0466" y="6039613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Landscape Clipart | i2Clipart - Royalty Free Public Domain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4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171024"/>
              <a:ext cx="5453534" cy="3163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713025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4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09689" y="3231349"/>
            <a:ext cx="3699335" cy="1834072"/>
          </a:xfrm>
          <a:prstGeom prst="rect">
            <a:avLst/>
          </a:prstGeom>
        </p:spPr>
      </p:pic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3A10B52C-5BF4-4865-8AB2-9DC3255C41A9}"/>
              </a:ext>
            </a:extLst>
          </p:cNvPr>
          <p:cNvSpPr/>
          <p:nvPr/>
        </p:nvSpPr>
        <p:spPr>
          <a:xfrm flipH="1">
            <a:off x="4895558" y="2675808"/>
            <a:ext cx="9277640" cy="5124480"/>
          </a:xfrm>
          <a:custGeom>
            <a:avLst/>
            <a:gdLst>
              <a:gd name="connsiteX0" fmla="*/ 0 w 8489087"/>
              <a:gd name="connsiteY0" fmla="*/ 0 h 461665"/>
              <a:gd name="connsiteX1" fmla="*/ 8489087 w 8489087"/>
              <a:gd name="connsiteY1" fmla="*/ 0 h 461665"/>
              <a:gd name="connsiteX2" fmla="*/ 8489087 w 8489087"/>
              <a:gd name="connsiteY2" fmla="*/ 461665 h 461665"/>
              <a:gd name="connsiteX3" fmla="*/ 0 w 8489087"/>
              <a:gd name="connsiteY3" fmla="*/ 461665 h 461665"/>
              <a:gd name="connsiteX4" fmla="*/ 0 w 848908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9087" h="461665" fill="none" extrusionOk="0">
                <a:moveTo>
                  <a:pt x="0" y="0"/>
                </a:moveTo>
                <a:cubicBezTo>
                  <a:pt x="2246976" y="5985"/>
                  <a:pt x="7098455" y="-120463"/>
                  <a:pt x="8489087" y="0"/>
                </a:cubicBezTo>
                <a:cubicBezTo>
                  <a:pt x="8512631" y="54524"/>
                  <a:pt x="8481424" y="398426"/>
                  <a:pt x="8489087" y="461665"/>
                </a:cubicBezTo>
                <a:cubicBezTo>
                  <a:pt x="6714189" y="474786"/>
                  <a:pt x="1778850" y="459498"/>
                  <a:pt x="0" y="461665"/>
                </a:cubicBezTo>
                <a:cubicBezTo>
                  <a:pt x="-14531" y="320145"/>
                  <a:pt x="38036" y="72754"/>
                  <a:pt x="0" y="0"/>
                </a:cubicBezTo>
                <a:close/>
              </a:path>
              <a:path w="8489087" h="461665" stroke="0" extrusionOk="0">
                <a:moveTo>
                  <a:pt x="0" y="0"/>
                </a:moveTo>
                <a:cubicBezTo>
                  <a:pt x="3766003" y="106285"/>
                  <a:pt x="5073111" y="-69911"/>
                  <a:pt x="8489087" y="0"/>
                </a:cubicBezTo>
                <a:cubicBezTo>
                  <a:pt x="8521020" y="117136"/>
                  <a:pt x="8512868" y="312368"/>
                  <a:pt x="8489087" y="461665"/>
                </a:cubicBezTo>
                <a:cubicBezTo>
                  <a:pt x="6264331" y="601842"/>
                  <a:pt x="2498974" y="322497"/>
                  <a:pt x="0" y="461665"/>
                </a:cubicBezTo>
                <a:cubicBezTo>
                  <a:pt x="4939" y="414352"/>
                  <a:pt x="2867" y="940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8119244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137160" tIns="68580" rIns="137160" bIns="68580">
            <a:spAutoFit/>
          </a:bodyPr>
          <a:lstStyle/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ازرق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22" y="5065421"/>
            <a:ext cx="3339778" cy="2973679"/>
          </a:xfrm>
          <a:prstGeom prst="rect">
            <a:avLst/>
          </a:prstGeom>
        </p:spPr>
      </p:pic>
      <p:pic>
        <p:nvPicPr>
          <p:cNvPr id="33" name="رمادي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76" y="5866224"/>
            <a:ext cx="2292703" cy="2646365"/>
          </a:xfrm>
          <a:prstGeom prst="rect">
            <a:avLst/>
          </a:prstGeom>
        </p:spPr>
      </p:pic>
      <p:pic>
        <p:nvPicPr>
          <p:cNvPr id="37" name="برتقالي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308816"/>
            <a:ext cx="2360020" cy="3035084"/>
          </a:xfrm>
          <a:prstGeom prst="rect">
            <a:avLst/>
          </a:prstGeom>
        </p:spPr>
      </p:pic>
      <p:pic>
        <p:nvPicPr>
          <p:cNvPr id="39" name="وردي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63" y="1905278"/>
            <a:ext cx="2200137" cy="3390622"/>
          </a:xfrm>
          <a:prstGeom prst="rect">
            <a:avLst/>
          </a:prstGeom>
        </p:spPr>
      </p:pic>
      <p:pic>
        <p:nvPicPr>
          <p:cNvPr id="41" name="اخضر">
            <a:hlinkClick r:id="rId19" action="ppaction://hlinksldjump"/>
            <a:extLst>
              <a:ext uri="{FF2B5EF4-FFF2-40B4-BE49-F238E27FC236}">
                <a16:creationId xmlns="" xmlns:a16="http://schemas.microsoft.com/office/drawing/2014/main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93382"/>
            <a:ext cx="2940518" cy="2940518"/>
          </a:xfrm>
          <a:prstGeom prst="rect">
            <a:avLst/>
          </a:prstGeom>
        </p:spPr>
      </p:pic>
      <p:pic>
        <p:nvPicPr>
          <p:cNvPr id="43" name="بنفسجي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439179"/>
            <a:ext cx="2503354" cy="1780521"/>
          </a:xfrm>
          <a:prstGeom prst="rect">
            <a:avLst/>
          </a:prstGeom>
        </p:spPr>
      </p:pic>
      <p:pic>
        <p:nvPicPr>
          <p:cNvPr id="45" name="رمادي">
            <a:hlinkClick r:id="rId25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3215720"/>
            <a:ext cx="3262635" cy="2765980"/>
          </a:xfrm>
          <a:prstGeom prst="rect">
            <a:avLst/>
          </a:prstGeom>
        </p:spPr>
      </p:pic>
      <p:pic>
        <p:nvPicPr>
          <p:cNvPr id="46" name="برتقالي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4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4942609"/>
            <a:ext cx="1839955" cy="3401291"/>
          </a:xfrm>
          <a:prstGeom prst="rect">
            <a:avLst/>
          </a:prstGeom>
        </p:spPr>
      </p:pic>
      <p:pic>
        <p:nvPicPr>
          <p:cNvPr id="5124" name="Picture 4">
            <a:hlinkClick r:id="rId31" action="ppaction://hlinksldjump"/>
          </p:cNvPr>
          <p:cNvPicPr>
            <a:picLocks noChangeAspect="1" noChangeArrowheads="1" noCrop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0" y="326380"/>
            <a:ext cx="3724615" cy="329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26319" y="3771900"/>
            <a:ext cx="3504481" cy="1737465"/>
          </a:xfrm>
          <a:prstGeom prst="rect">
            <a:avLst/>
          </a:prstGeom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12528447" y="240222"/>
            <a:ext cx="1558367" cy="1447362"/>
          </a:xfrm>
          <a:prstGeom prst="rect">
            <a:avLst/>
          </a:prstGeom>
        </p:spPr>
      </p:pic>
      <p:pic>
        <p:nvPicPr>
          <p:cNvPr id="40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34034" y="1702679"/>
            <a:ext cx="3699335" cy="1834072"/>
          </a:xfrm>
          <a:prstGeom prst="rect">
            <a:avLst/>
          </a:prstGeom>
        </p:spPr>
      </p:pic>
      <p:pic>
        <p:nvPicPr>
          <p:cNvPr id="42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3013601" y="1562100"/>
            <a:ext cx="3521799" cy="1746051"/>
          </a:xfrm>
          <a:prstGeom prst="rect">
            <a:avLst/>
          </a:prstGeom>
        </p:spPr>
      </p:pic>
      <p:pic>
        <p:nvPicPr>
          <p:cNvPr id="4100" name="Picture 4" descr="https://i.pinimg.com/originals/53/25/38/532538ac7d7e82ddec51aaa6fb2a5369.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70" y="6872287"/>
            <a:ext cx="2333625" cy="233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5e/9d/93/5e9d934523c03c902f0b996abf67e557.gif"/>
          <p:cNvPicPr>
            <a:picLocks noChangeAspect="1" noChangeArrowheads="1" noCrop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815" y="6815418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مجموعة 34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36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3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3289645" y="2490374"/>
            <a:ext cx="11721755" cy="1281526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ماهو</a:t>
            </a:r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مجموع الكل للحلزون والدعسوقة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30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4681612" y="7054224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6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11031327" y="7131771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3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32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00" y="6292224"/>
            <a:ext cx="2794985" cy="1574639"/>
          </a:xfrm>
          <a:prstGeom prst="rect">
            <a:avLst/>
          </a:prstGeom>
        </p:spPr>
      </p:pic>
      <p:pic>
        <p:nvPicPr>
          <p:cNvPr id="33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115" y="6595817"/>
            <a:ext cx="1337187" cy="1337187"/>
          </a:xfrm>
          <a:prstGeom prst="rect">
            <a:avLst/>
          </a:prstGeom>
        </p:spPr>
      </p:pic>
      <p:pic>
        <p:nvPicPr>
          <p:cNvPr id="1028" name="Picture 4" descr="Green And Orange Snail - Snail Clipart - Free Transparent PNG Clipart  Images Downloa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4" b="95238" l="10000" r="8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00" y="4226464"/>
            <a:ext cx="2650892" cy="13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الدعسوقة ، الكرتون رسمت باليد الدعسوقة الدعسوقة, رسم بالألوان المائية,  متنوع, رسوم متحركة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2" b="97837" l="2809" r="95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880" y="4148385"/>
            <a:ext cx="1772552" cy="11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دعسوقة ، الكرتون رسمت باليد الدعسوقة الدعسوقة, رسم بالألوان المائية,  متنوع, رسوم متحركة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2" b="97837" l="2809" r="95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671" y="4545014"/>
            <a:ext cx="1772552" cy="11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الدعسوقة ، الكرتون رسمت باليد الدعسوقة الدعسوقة, رسم بالألوان المائية,  متنوع, رسوم متحركة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2" b="97837" l="2809" r="95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016" y="5166303"/>
            <a:ext cx="1772552" cy="119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Green And Orange Snail - Snail Clipart - Free Transparent PNG Clipart  Images Downloa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4" b="95238" l="10000" r="8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97" y="4309646"/>
            <a:ext cx="2650892" cy="13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Green And Orange Snail - Snail Clipart - Free Transparent PNG Clipart  Images Downloa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4" b="95238" l="10000" r="89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72369"/>
            <a:ext cx="2650892" cy="13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="" xmlns:a16="http://schemas.microsoft.com/office/drawing/2014/main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0" y="575038"/>
            <a:ext cx="2898610" cy="28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مجموعة 38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41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6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5082101" y="2378960"/>
            <a:ext cx="8091317" cy="1579778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4+ 2 من مكونات العدد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6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40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10574451" y="643890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6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5618069" y="6506322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4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66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54" y="5753100"/>
            <a:ext cx="2794985" cy="1574639"/>
          </a:xfrm>
          <a:prstGeom prst="rect">
            <a:avLst/>
          </a:prstGeom>
        </p:spPr>
      </p:pic>
      <p:pic>
        <p:nvPicPr>
          <p:cNvPr id="67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70" y="6049122"/>
            <a:ext cx="1337187" cy="1337187"/>
          </a:xfrm>
          <a:prstGeom prst="rect">
            <a:avLst/>
          </a:prstGeom>
        </p:spPr>
      </p:pic>
      <p:pic>
        <p:nvPicPr>
          <p:cNvPr id="22" name="Picture 21">
            <a:hlinkClick r:id="rId28" action="ppaction://hlinksldjump"/>
            <a:extLst>
              <a:ext uri="{FF2B5EF4-FFF2-40B4-BE49-F238E27FC236}">
                <a16:creationId xmlns="" xmlns:a16="http://schemas.microsoft.com/office/drawing/2014/main" id="{E71C9347-01E5-4C2F-93D5-7C35EF18585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865121"/>
            <a:ext cx="3027678" cy="30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4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31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3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2667000" y="2561301"/>
            <a:ext cx="12801600" cy="1439199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الجملة العددية 5+5 تدل على تكوين العدد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4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18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3871713" y="702318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10</a:t>
            </a:r>
            <a:endParaRPr lang="en-US" sz="6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10341556" y="7023180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5</a:t>
            </a:r>
            <a:endParaRPr lang="en-US" sz="6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21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01" y="6489780"/>
            <a:ext cx="2794985" cy="1574639"/>
          </a:xfrm>
          <a:prstGeom prst="rect">
            <a:avLst/>
          </a:prstGeom>
        </p:spPr>
      </p:pic>
      <p:pic>
        <p:nvPicPr>
          <p:cNvPr id="22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44" y="6565980"/>
            <a:ext cx="1337187" cy="1337187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="" xmlns:a16="http://schemas.microsoft.com/office/drawing/2014/main" id="{3DB6B319-DD49-4BAF-A0EC-978BC76D17B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6" y="506807"/>
            <a:ext cx="2822747" cy="28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32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5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2709575" y="2199489"/>
            <a:ext cx="12759813" cy="1572411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انظر الى قطعة الدومينو واقراء جملة الاعداد مع الناتج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5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83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10794338" y="6983019"/>
            <a:ext cx="35821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3+2=5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84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2429492" y="6983019"/>
            <a:ext cx="35821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5+0=5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85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738" y="6373419"/>
            <a:ext cx="2794985" cy="1574639"/>
          </a:xfrm>
          <a:prstGeom prst="rect">
            <a:avLst/>
          </a:prstGeom>
        </p:spPr>
      </p:pic>
      <p:pic>
        <p:nvPicPr>
          <p:cNvPr id="86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93" y="6525819"/>
            <a:ext cx="1337187" cy="1337187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56" b="68638" l="15882" r="34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15485" r="65177" b="29964"/>
          <a:stretch/>
        </p:blipFill>
        <p:spPr bwMode="auto">
          <a:xfrm>
            <a:off x="7913224" y="4184351"/>
            <a:ext cx="1743414" cy="248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hlinkClick r:id="rId26" action="ppaction://hlinksldjump"/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5" y="342900"/>
            <a:ext cx="2737642" cy="273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5" grpId="0" animBg="1"/>
      <p:bldP spid="83" grpId="0" animBg="1"/>
      <p:bldP spid="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مجموعة 38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40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3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4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36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4744105" y="2324100"/>
            <a:ext cx="8209895" cy="1209367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ناتج جمع 5 + 2 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11759215" y="6838386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7</a:t>
            </a:r>
            <a:endParaRPr lang="en-US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61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3507828" y="6673224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8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5</a:t>
            </a:r>
            <a:endParaRPr lang="en-US" sz="8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62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815" y="6228786"/>
            <a:ext cx="2794985" cy="1574639"/>
          </a:xfrm>
          <a:prstGeom prst="rect">
            <a:avLst/>
          </a:prstGeom>
        </p:spPr>
      </p:pic>
      <p:pic>
        <p:nvPicPr>
          <p:cNvPr id="63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29" y="6216024"/>
            <a:ext cx="1337187" cy="133718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763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6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مجموعة 24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26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40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4577992" y="2744545"/>
            <a:ext cx="9080231" cy="1439199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ناتج جمع 4 + 0 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4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21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4381500" y="6978024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4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22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10959158" y="6978024"/>
            <a:ext cx="1753388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0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23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88" y="6444624"/>
            <a:ext cx="2794985" cy="1574639"/>
          </a:xfrm>
          <a:prstGeom prst="rect">
            <a:avLst/>
          </a:prstGeom>
        </p:spPr>
      </p:pic>
      <p:pic>
        <p:nvPicPr>
          <p:cNvPr id="24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46" y="6520824"/>
            <a:ext cx="1337187" cy="1337187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="" xmlns:a16="http://schemas.microsoft.com/office/drawing/2014/main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70791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مجموعة 44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46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17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3200400" y="2171700"/>
            <a:ext cx="11811000" cy="1698109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انظر الى الصورة ثم مثل جملة الجمع باستعمال + وَ = 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25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41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2133600" y="7131771"/>
            <a:ext cx="4648200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1 + 5 =6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42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9753600" y="7048500"/>
            <a:ext cx="4648200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6+ 0 = 6</a:t>
            </a:r>
            <a:endParaRPr lang="en-US" sz="6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43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98371"/>
            <a:ext cx="2794985" cy="1574639"/>
          </a:xfrm>
          <a:prstGeom prst="rect">
            <a:avLst/>
          </a:prstGeom>
        </p:spPr>
      </p:pic>
      <p:pic>
        <p:nvPicPr>
          <p:cNvPr id="44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591300"/>
            <a:ext cx="1337187" cy="1337187"/>
          </a:xfrm>
          <a:prstGeom prst="rect">
            <a:avLst/>
          </a:prstGeom>
        </p:spPr>
      </p:pic>
      <p:pic>
        <p:nvPicPr>
          <p:cNvPr id="4098" name="Picture 2" descr="بطاقات الأرقام من 1 الي 10 بالعربي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22831" r="7457" b="6888"/>
          <a:stretch/>
        </p:blipFill>
        <p:spPr bwMode="auto">
          <a:xfrm>
            <a:off x="7239000" y="3869809"/>
            <a:ext cx="4043096" cy="33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9">
            <a:hlinkClick r:id="rId23" action="ppaction://hlinksldjump"/>
            <a:extLst>
              <a:ext uri="{FF2B5EF4-FFF2-40B4-BE49-F238E27FC236}">
                <a16:creationId xmlns="" xmlns:a16="http://schemas.microsoft.com/office/drawing/2014/main" id="{D65F66BF-C58E-4E16-B6F3-95C072A613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3410"/>
            <a:ext cx="3246406" cy="32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7" grpId="0" animBg="1"/>
      <p:bldP spid="41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مجموعة 43"/>
          <p:cNvGrpSpPr/>
          <p:nvPr/>
        </p:nvGrpSpPr>
        <p:grpSpPr>
          <a:xfrm>
            <a:off x="710216" y="353410"/>
            <a:ext cx="16815784" cy="9743090"/>
            <a:chOff x="-5085868" y="5819915"/>
            <a:chExt cx="9144000" cy="3846986"/>
          </a:xfrm>
        </p:grpSpPr>
        <p:pic>
          <p:nvPicPr>
            <p:cNvPr id="53" name="Picture 4" descr="Castle Chateau Landscape - Free vector graphic on Pixaba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046"/>
            <a:stretch/>
          </p:blipFill>
          <p:spPr bwMode="auto">
            <a:xfrm>
              <a:off x="-5085868" y="6422858"/>
              <a:ext cx="9144000" cy="324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8" descr="Cartoon Castl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18" b="100000" l="6000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5819915"/>
              <a:ext cx="3542274" cy="2676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2133599" y="1632454"/>
            <a:ext cx="13487401" cy="762147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78000"/>
            </a:schemeClr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8" name="مستطيل: زوايا مستديرة 19">
            <a:extLst>
              <a:ext uri="{FF2B5EF4-FFF2-40B4-BE49-F238E27FC236}">
                <a16:creationId xmlns="" xmlns:a16="http://schemas.microsoft.com/office/drawing/2014/main" id="{83AF8AED-B72E-408C-9902-F5FD76AEF82D}"/>
              </a:ext>
            </a:extLst>
          </p:cNvPr>
          <p:cNvSpPr/>
          <p:nvPr/>
        </p:nvSpPr>
        <p:spPr>
          <a:xfrm>
            <a:off x="2743200" y="2213084"/>
            <a:ext cx="12573000" cy="1482616"/>
          </a:xfrm>
          <a:prstGeom prst="roundRect">
            <a:avLst/>
          </a:prstGeom>
          <a:gradFill>
            <a:gsLst>
              <a:gs pos="0">
                <a:schemeClr val="accent1">
                  <a:lumMod val="75000"/>
                  <a:alpha val="65000"/>
                </a:schemeClr>
              </a:gs>
              <a:gs pos="42000">
                <a:schemeClr val="accent1">
                  <a:lumMod val="40000"/>
                  <a:lumOff val="60000"/>
                  <a:alpha val="63000"/>
                </a:schemeClr>
              </a:gs>
              <a:gs pos="75000">
                <a:srgbClr val="7030A0">
                  <a:alpha val="51000"/>
                </a:srgbClr>
              </a:gs>
              <a:gs pos="99000">
                <a:srgbClr val="F24968">
                  <a:alpha val="56000"/>
                </a:srgbClr>
              </a:gs>
            </a:gsLst>
            <a:lin ang="189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نوع الجمع في الجملة العددية التالية</a:t>
            </a:r>
            <a:endParaRPr lang="ar-KW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94135" y="3309428"/>
            <a:ext cx="3699335" cy="1834072"/>
          </a:xfrm>
          <a:prstGeom prst="rect">
            <a:avLst/>
          </a:prstGeom>
        </p:spPr>
      </p:pic>
      <p:pic>
        <p:nvPicPr>
          <p:cNvPr id="43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2585432" y="3168849"/>
            <a:ext cx="3521799" cy="1746051"/>
          </a:xfrm>
          <a:prstGeom prst="rect">
            <a:avLst/>
          </a:prstGeom>
        </p:spPr>
      </p:pic>
      <p:sp>
        <p:nvSpPr>
          <p:cNvPr id="74" name="Oval 10">
            <a:extLst>
              <a:ext uri="{FF2B5EF4-FFF2-40B4-BE49-F238E27FC236}">
                <a16:creationId xmlns:a16="http://schemas.microsoft.com/office/drawing/2014/main" xmlns="" id="{6FA272C2-CA2F-4C53-90E2-FD495BE9DD6A}"/>
              </a:ext>
            </a:extLst>
          </p:cNvPr>
          <p:cNvSpPr/>
          <p:nvPr/>
        </p:nvSpPr>
        <p:spPr>
          <a:xfrm>
            <a:off x="10345574" y="7051911"/>
            <a:ext cx="3276600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رأسي</a:t>
            </a:r>
            <a:endParaRPr lang="en-US" sz="7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sp>
        <p:nvSpPr>
          <p:cNvPr id="75" name="Oval 11">
            <a:extLst>
              <a:ext uri="{FF2B5EF4-FFF2-40B4-BE49-F238E27FC236}">
                <a16:creationId xmlns:a16="http://schemas.microsoft.com/office/drawing/2014/main" xmlns="" id="{57F7A531-7499-4814-BA87-32648D42F2B6}"/>
              </a:ext>
            </a:extLst>
          </p:cNvPr>
          <p:cNvSpPr/>
          <p:nvPr/>
        </p:nvSpPr>
        <p:spPr>
          <a:xfrm>
            <a:off x="2677765" y="7052510"/>
            <a:ext cx="3276600" cy="1758324"/>
          </a:xfrm>
          <a:prstGeom prst="ellipse">
            <a:avLst/>
          </a:prstGeom>
          <a:solidFill>
            <a:srgbClr val="E2BCE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PT Bold Heading" pitchFamily="2" charset="-78"/>
              </a:rPr>
              <a:t>أفقي</a:t>
            </a:r>
            <a:endParaRPr lang="en-US" sz="7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PT Bold Heading" pitchFamily="2" charset="-78"/>
            </a:endParaRPr>
          </a:p>
        </p:txBody>
      </p:sp>
      <p:pic>
        <p:nvPicPr>
          <p:cNvPr id="76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0485FE13-E888-428B-983C-A41DC660C0F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374" y="6518511"/>
            <a:ext cx="2794985" cy="1574639"/>
          </a:xfrm>
          <a:prstGeom prst="rect">
            <a:avLst/>
          </a:prstGeom>
        </p:spPr>
      </p:pic>
      <p:pic>
        <p:nvPicPr>
          <p:cNvPr id="77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1110122-740E-431D-B6AF-4835CFD11B8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65" y="6595310"/>
            <a:ext cx="1337187" cy="1337187"/>
          </a:xfrm>
          <a:prstGeom prst="rect">
            <a:avLst/>
          </a:prstGeom>
        </p:spPr>
      </p:pic>
      <p:grpSp>
        <p:nvGrpSpPr>
          <p:cNvPr id="6" name="مجموعة 5"/>
          <p:cNvGrpSpPr/>
          <p:nvPr/>
        </p:nvGrpSpPr>
        <p:grpSpPr>
          <a:xfrm>
            <a:off x="7696200" y="4000500"/>
            <a:ext cx="2895600" cy="3052010"/>
            <a:chOff x="8610600" y="4000500"/>
            <a:chExt cx="2895600" cy="3052010"/>
          </a:xfrm>
        </p:grpSpPr>
        <p:sp>
          <p:nvSpPr>
            <p:cNvPr id="36" name="مستطيل 135"/>
            <p:cNvSpPr txBox="1"/>
            <p:nvPr/>
          </p:nvSpPr>
          <p:spPr>
            <a:xfrm>
              <a:off x="10045255" y="4838700"/>
              <a:ext cx="1460945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 smtClean="0">
                  <a:solidFill>
                    <a:srgbClr val="FF0000"/>
                  </a:solidFill>
                </a:rPr>
                <a:t>+</a:t>
              </a:r>
              <a:endParaRPr sz="10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مستطيل 135"/>
            <p:cNvSpPr txBox="1"/>
            <p:nvPr/>
          </p:nvSpPr>
          <p:spPr>
            <a:xfrm>
              <a:off x="9220200" y="4000500"/>
              <a:ext cx="1460945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 smtClean="0">
                  <a:solidFill>
                    <a:schemeClr val="accent5">
                      <a:lumMod val="25000"/>
                    </a:schemeClr>
                  </a:solidFill>
                </a:rPr>
                <a:t>2</a:t>
              </a:r>
              <a:endParaRPr sz="100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sp>
          <p:nvSpPr>
            <p:cNvPr id="38" name="مستطيل 135"/>
            <p:cNvSpPr txBox="1"/>
            <p:nvPr/>
          </p:nvSpPr>
          <p:spPr>
            <a:xfrm>
              <a:off x="8610600" y="4991100"/>
              <a:ext cx="2514600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>
                  <a:solidFill>
                    <a:schemeClr val="accent5">
                      <a:lumMod val="25000"/>
                    </a:schemeClr>
                  </a:solidFill>
                </a:rPr>
                <a:t>2</a:t>
              </a:r>
              <a:endParaRPr sz="100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sp>
          <p:nvSpPr>
            <p:cNvPr id="39" name="مستطيل 135"/>
            <p:cNvSpPr txBox="1"/>
            <p:nvPr/>
          </p:nvSpPr>
          <p:spPr>
            <a:xfrm>
              <a:off x="8610600" y="6021805"/>
              <a:ext cx="2527745" cy="1030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68579" tIns="68580" rIns="68579" bIns="68580"/>
            <a:lstStyle>
              <a:lvl1pPr algn="ctr">
                <a:defRPr sz="5400">
                  <a:ln w="3175" cap="flat">
                    <a:solidFill>
                      <a:srgbClr val="002060"/>
                    </a:solidFill>
                    <a:prstDash val="solid"/>
                    <a:round/>
                  </a:ln>
                  <a:solidFill>
                    <a:srgbClr val="B51A00"/>
                  </a:solidFill>
                  <a:effectLst>
                    <a:outerShdw blurRad="38100" dist="25400" dir="5400000" rotWithShape="0">
                      <a:srgbClr val="6E747A">
                        <a:alpha val="43000"/>
                      </a:srgbClr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 rtl="0">
                <a:defRPr/>
              </a:pPr>
              <a:r>
                <a:rPr lang="ar-SA" sz="10000" b="1" dirty="0" smtClean="0">
                  <a:solidFill>
                    <a:schemeClr val="accent5">
                      <a:lumMod val="25000"/>
                    </a:schemeClr>
                  </a:solidFill>
                </a:rPr>
                <a:t>4</a:t>
              </a:r>
              <a:endParaRPr sz="10000" b="1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cxnSp>
          <p:nvCxnSpPr>
            <p:cNvPr id="5" name="رابط مستقيم 4"/>
            <p:cNvCxnSpPr/>
            <p:nvPr/>
          </p:nvCxnSpPr>
          <p:spPr>
            <a:xfrm>
              <a:off x="9067800" y="6260939"/>
              <a:ext cx="1613345" cy="0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18">
            <a:hlinkClick r:id="rId27" action="ppaction://hlinksldjump"/>
            <a:extLst>
              <a:ext uri="{FF2B5EF4-FFF2-40B4-BE49-F238E27FC236}">
                <a16:creationId xmlns="" xmlns:a16="http://schemas.microsoft.com/office/drawing/2014/main" id="{EED9289A-0F40-4A85-A419-30289C17C28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61" y="495300"/>
            <a:ext cx="2815439" cy="281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28" grpId="0" animBg="1"/>
      <p:bldP spid="74" grpId="0" animBg="1"/>
      <p:bldP spid="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Фотки Good Morning Nature, Good Morning Meme, Morning - Nature Good Morning  Image Hd | Transparent PNG Download #4422035 - Vip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8" b="87694" l="6522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8139"/>
            <a:ext cx="18730977" cy="114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4" descr="https://i.pinimg.com/564x/03/d9/20/03d920d172c0a4d73fa8d6436531e2c6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94681" l="9929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3271445"/>
            <a:ext cx="3319855" cy="33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11201879" y="6906186"/>
            <a:ext cx="6602905" cy="2475152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0000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رائعون</a:t>
            </a:r>
            <a:endParaRPr lang="en-US" sz="3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92801" y="2026947"/>
            <a:ext cx="3699335" cy="1834072"/>
          </a:xfrm>
          <a:prstGeom prst="rect">
            <a:avLst/>
          </a:prstGeom>
        </p:spPr>
      </p:pic>
      <p:pic>
        <p:nvPicPr>
          <p:cNvPr id="2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10631" y="1638300"/>
            <a:ext cx="3521799" cy="1746051"/>
          </a:xfrm>
          <a:prstGeom prst="rect">
            <a:avLst/>
          </a:prstGeom>
        </p:spPr>
      </p:pic>
      <p:grpSp>
        <p:nvGrpSpPr>
          <p:cNvPr id="20" name="مجموعة 6">
            <a:extLst>
              <a:ext uri="{FF2B5EF4-FFF2-40B4-BE49-F238E27FC236}">
                <a16:creationId xmlns="" xmlns:a16="http://schemas.microsoft.com/office/drawing/2014/main" id="{08EC10D8-B335-4FBD-A9D1-0EA223E847A6}"/>
              </a:ext>
            </a:extLst>
          </p:cNvPr>
          <p:cNvGrpSpPr/>
          <p:nvPr/>
        </p:nvGrpSpPr>
        <p:grpSpPr>
          <a:xfrm rot="10800000">
            <a:off x="1268343" y="-72739"/>
            <a:ext cx="7612509" cy="5393856"/>
            <a:chOff x="27499" y="-107694"/>
            <a:chExt cx="11576595" cy="6965694"/>
          </a:xfrm>
        </p:grpSpPr>
        <p:pic>
          <p:nvPicPr>
            <p:cNvPr id="21" name="صورة 5">
              <a:extLst>
                <a:ext uri="{FF2B5EF4-FFF2-40B4-BE49-F238E27FC236}">
                  <a16:creationId xmlns="" xmlns:a16="http://schemas.microsoft.com/office/drawing/2014/main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22" name="صورة 17">
              <a:extLst>
                <a:ext uri="{FF2B5EF4-FFF2-40B4-BE49-F238E27FC236}">
                  <a16:creationId xmlns="" xmlns:a16="http://schemas.microsoft.com/office/drawing/2014/main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3" name="صورة 19">
              <a:extLst>
                <a:ext uri="{FF2B5EF4-FFF2-40B4-BE49-F238E27FC236}">
                  <a16:creationId xmlns="" xmlns:a16="http://schemas.microsoft.com/office/drawing/2014/main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4" name="Picture 9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531" y="28061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960731" y="3966255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flipH="1">
            <a:off x="12022366" y="-230609"/>
            <a:ext cx="2181072" cy="4515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 flipH="1">
            <a:off x="2211761" y="-362481"/>
            <a:ext cx="3361842" cy="550598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flipH="1">
            <a:off x="9020808" y="757107"/>
            <a:ext cx="2181072" cy="451511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flipH="1">
            <a:off x="14793168" y="3875357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 flipH="1">
            <a:off x="30689" y="6816180"/>
            <a:ext cx="2181072" cy="451511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 flipH="1">
            <a:off x="10111344" y="3875357"/>
            <a:ext cx="3361842" cy="550598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5"/>
              </a:ext>
            </a:extLst>
          </a:blip>
          <a:stretch>
            <a:fillRect/>
          </a:stretch>
        </p:blipFill>
        <p:spPr>
          <a:xfrm flipH="1">
            <a:off x="7010400" y="5692754"/>
            <a:ext cx="3361842" cy="5505981"/>
          </a:xfrm>
          <a:prstGeom prst="rect">
            <a:avLst/>
          </a:prstGeom>
        </p:spPr>
      </p:pic>
      <p:pic>
        <p:nvPicPr>
          <p:cNvPr id="26" name="Picture 38" descr="فيلم brave &amp;quot;وما الحكمه منه...? | Wiki | كرتون Amino Amino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44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33" y="6031763"/>
            <a:ext cx="5262109" cy="394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applause.wav"/>
          </p:stSnd>
        </p:sndAc>
      </p:transition>
    </mc:Choice>
    <mc:Fallback xmlns="">
      <p:transition spd="slow">
        <p:checker/>
        <p:sndAc>
          <p:stSnd>
            <p:snd r:embed="rId2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3742843" y="3945156"/>
            <a:ext cx="7534611" cy="2492278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 أحسنتم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102" descr="https://i.pinimg.com/564x/35/9e/87/359e8798be057bec4ba536aa3ee4027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83" y="1364494"/>
            <a:ext cx="2256612" cy="28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4" descr="https://i.pinimg.com/564x/c2/bb/4e/c2bb4ec46c22f23a14c46e405ad2012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949" y="996307"/>
            <a:ext cx="3745487" cy="33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مجموعة 6">
            <a:extLst>
              <a:ext uri="{FF2B5EF4-FFF2-40B4-BE49-F238E27FC236}">
                <a16:creationId xmlns="" xmlns:a16="http://schemas.microsoft.com/office/drawing/2014/main" id="{08EC10D8-B335-4FBD-A9D1-0EA223E847A6}"/>
              </a:ext>
            </a:extLst>
          </p:cNvPr>
          <p:cNvGrpSpPr/>
          <p:nvPr/>
        </p:nvGrpSpPr>
        <p:grpSpPr>
          <a:xfrm rot="10800000">
            <a:off x="3692501" y="-190499"/>
            <a:ext cx="9659283" cy="5470056"/>
            <a:chOff x="27499" y="-107694"/>
            <a:chExt cx="11576595" cy="6965694"/>
          </a:xfrm>
        </p:grpSpPr>
        <p:pic>
          <p:nvPicPr>
            <p:cNvPr id="17" name="صورة 5">
              <a:extLst>
                <a:ext uri="{FF2B5EF4-FFF2-40B4-BE49-F238E27FC236}">
                  <a16:creationId xmlns="" xmlns:a16="http://schemas.microsoft.com/office/drawing/2014/main" id="{357F78D4-AEE3-4C15-B62A-B55A7FAD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99" y="0"/>
              <a:ext cx="3857625" cy="6858000"/>
            </a:xfrm>
            <a:prstGeom prst="rect">
              <a:avLst/>
            </a:prstGeom>
          </p:spPr>
        </p:pic>
        <p:pic>
          <p:nvPicPr>
            <p:cNvPr id="19" name="صورة 17">
              <a:extLst>
                <a:ext uri="{FF2B5EF4-FFF2-40B4-BE49-F238E27FC236}">
                  <a16:creationId xmlns="" xmlns:a16="http://schemas.microsoft.com/office/drawing/2014/main" id="{0F8B5164-D66C-4E84-9E24-9457D57F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97" y="-107694"/>
              <a:ext cx="3857625" cy="6858000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="" xmlns:a16="http://schemas.microsoft.com/office/drawing/2014/main" id="{4B64AEB5-ED29-4F5B-A9F8-F9581F485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6469" y="-9832"/>
              <a:ext cx="3857625" cy="6858000"/>
            </a:xfrm>
            <a:prstGeom prst="rect">
              <a:avLst/>
            </a:prstGeom>
          </p:spPr>
        </p:pic>
      </p:grpSp>
      <p:pic>
        <p:nvPicPr>
          <p:cNvPr id="21" name="Picture 9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AF8ECAE3-777E-4FE6-9083-F58C287B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8" y="2367293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Star Twinkling Sticker by Canticos World for iOS &amp; Android | GIPHY">
            <a:extLst>
              <a:ext uri="{FF2B5EF4-FFF2-40B4-BE49-F238E27FC236}">
                <a16:creationId xmlns="" xmlns:a16="http://schemas.microsoft.com/office/drawing/2014/main" id="{26984DCC-50C4-4633-B8F5-15329E950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742" y="1099230"/>
            <a:ext cx="3234858" cy="32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 rot="20935332">
            <a:off x="11909428" y="1093647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6860"/>
          <a:stretch>
            <a:fillRect/>
          </a:stretch>
        </p:blipFill>
        <p:spPr>
          <a:xfrm>
            <a:off x="-2" y="1017487"/>
            <a:ext cx="3220581" cy="3084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889028">
            <a:off x="11247908" y="1769699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11175786">
            <a:off x="75971" y="39335"/>
            <a:ext cx="1857650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17429"/>
          <a:stretch>
            <a:fillRect/>
          </a:stretch>
        </p:blipFill>
        <p:spPr>
          <a:xfrm>
            <a:off x="15448409" y="-57536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4886603" y="6871588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146" name="Picture 2" descr="&amp;amp;&amp;amp; ريحانة الجنة لحفظ سورة الكهف &amp;amp;&amp;amp; - الصفحة 25 - عالم حواء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35" y="7803823"/>
            <a:ext cx="4508144" cy="25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0325672" y="6660059"/>
            <a:ext cx="38475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Princess Merida</a:t>
            </a:r>
            <a:endParaRPr lang="ar-SA" sz="4400" dirty="0"/>
          </a:p>
        </p:txBody>
      </p:sp>
      <p:pic>
        <p:nvPicPr>
          <p:cNvPr id="24" name="Picture 44" descr="https://i.pinimg.com/564x/e7/be/f6/e7bef64b23c1b885e25fa371c04af79d.jp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12" y="5473550"/>
            <a:ext cx="2088277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6" descr="https://i.pinimg.com/564x/3f/dd/ac/3fddaccb07c66654086fe2c65266facd.jpg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590" y="3452113"/>
            <a:ext cx="2403727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6" descr="https://i.pinimg.com/564x/aa/e0/2a/aae02ad5d893ee49a413936dfc0fc3c4.jpg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901914"/>
            <a:ext cx="2081968" cy="335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4" descr="My 5 Favorite Fictional Fathers - The Wolfe&amp;#39;s (Writing) Den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772" y="5314950"/>
            <a:ext cx="476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6" descr="King Fergus and his children - Brave Photo (35158674) - Fanpop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093" y="3826323"/>
            <a:ext cx="4762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2" descr="Valiente brave GIF - Find on GIF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472" y="7411167"/>
            <a:ext cx="42291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zapsplat_multimedia_game_tone_bright_sparkle_award_star_001_43980 (online-audio-converter.com).wav"/>
          </p:stSnd>
        </p:sndAc>
      </p:transition>
    </mc:Choice>
    <mc:Fallback xmlns="">
      <p:transition spd="slow">
        <p:fade/>
        <p:sndAc>
          <p:stSnd>
            <p:snd r:embed="rId25" name="zapsplat_multimedia_game_tone_bright_sparkle_award_star_001_43980 (online-audio-converter.com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8" y="2"/>
            <a:ext cx="15059681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1" y="2086498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="" xmlns:a16="http://schemas.microsoft.com/office/drawing/2014/main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="" xmlns:a16="http://schemas.microsoft.com/office/drawing/2014/main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213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1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916789" y="5932912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="" xmlns:a16="http://schemas.microsoft.com/office/drawing/2014/main" id="{C8DF3763-E411-43FE-9FBE-7CB5CF19518F}"/>
              </a:ext>
            </a:extLst>
          </p:cNvPr>
          <p:cNvSpPr/>
          <p:nvPr/>
        </p:nvSpPr>
        <p:spPr>
          <a:xfrm>
            <a:off x="437825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="" xmlns:a16="http://schemas.microsoft.com/office/drawing/2014/main" id="{B3CDDD0E-71AE-4B36-BA73-BEFC1C1278DF}"/>
              </a:ext>
            </a:extLst>
          </p:cNvPr>
          <p:cNvSpPr/>
          <p:nvPr/>
        </p:nvSpPr>
        <p:spPr>
          <a:xfrm>
            <a:off x="1241003" y="3597558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5443049" y="2560899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="" xmlns:a16="http://schemas.microsoft.com/office/drawing/2014/main" id="{9AFC151B-51BE-4817-9388-F0FBB753BE03}"/>
              </a:ext>
            </a:extLst>
          </p:cNvPr>
          <p:cNvSpPr/>
          <p:nvPr/>
        </p:nvSpPr>
        <p:spPr>
          <a:xfrm rot="16200000" flipH="1">
            <a:off x="1838008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2953947" y="5435462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="" xmlns:a16="http://schemas.microsoft.com/office/drawing/2014/main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8805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="" xmlns:a16="http://schemas.microsoft.com/office/drawing/2014/main" id="{84EF3841-A536-4AEF-A078-157826B3624A}"/>
              </a:ext>
            </a:extLst>
          </p:cNvPr>
          <p:cNvSpPr/>
          <p:nvPr/>
        </p:nvSpPr>
        <p:spPr>
          <a:xfrm>
            <a:off x="2629719" y="3657673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47" tIns="68573" rIns="137147" bIns="685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t="25095" r="47754" b="25568"/>
          <a:stretch/>
        </p:blipFill>
        <p:spPr>
          <a:xfrm rot="20324303">
            <a:off x="-37138" y="8898263"/>
            <a:ext cx="1385480" cy="130833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3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4"/>
            <a:ext cx="4499508" cy="11615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4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45128" y="7000192"/>
            <a:ext cx="994797" cy="933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14997">
            <a:off x="16419216" y="353533"/>
            <a:ext cx="1514997" cy="7755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9675" y="2195132"/>
            <a:ext cx="1650789" cy="382832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0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4195634" y="1321164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الفصل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الاختبار التراكمي ( الفصول 1- 2- 3 – 4)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059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383703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771979" y="6096925"/>
            <a:ext cx="6516021" cy="2795966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5816780" y="3675862"/>
            <a:ext cx="10566220" cy="3144038"/>
          </a:xfrm>
          <a:prstGeom prst="rect">
            <a:avLst/>
          </a:prstGeom>
          <a:solidFill>
            <a:schemeClr val="accent5">
              <a:lumMod val="20000"/>
              <a:lumOff val="80000"/>
              <a:alpha val="4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endParaRPr lang="ar-SA" dirty="0"/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39390" y="7452084"/>
            <a:ext cx="4424379" cy="2781330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grpSp>
        <p:nvGrpSpPr>
          <p:cNvPr id="22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23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4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30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3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5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3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36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3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sp>
        <p:nvSpPr>
          <p:cNvPr id="46" name="السؤال">
            <a:extLst>
              <a:ext uri="{FF2B5EF4-FFF2-40B4-BE49-F238E27FC236}">
                <a16:creationId xmlns="" xmlns:a16="http://schemas.microsoft.com/office/drawing/2014/main" id="{893BF66B-CD48-4AFC-A586-4599C57B7E5C}"/>
              </a:ext>
            </a:extLst>
          </p:cNvPr>
          <p:cNvSpPr/>
          <p:nvPr/>
        </p:nvSpPr>
        <p:spPr>
          <a:xfrm>
            <a:off x="6051204" y="4052784"/>
            <a:ext cx="10103196" cy="2309916"/>
          </a:xfrm>
          <a:prstGeom prst="roundRect">
            <a:avLst/>
          </a:prstGeom>
          <a:solidFill>
            <a:srgbClr val="B5AEC5">
              <a:alpha val="58000"/>
            </a:srgb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</a:t>
            </a:r>
            <a:r>
              <a:rPr lang="ar-SA" sz="9900" b="1" dirty="0" err="1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ميريدا</a:t>
            </a:r>
            <a:r>
              <a:rPr lang="ar-SA" sz="9900" b="1" dirty="0" smtClean="0">
                <a:solidFill>
                  <a:srgbClr val="8B2A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بطلة الرماية</a:t>
            </a:r>
            <a:endParaRPr lang="en-US" sz="3600" b="1" dirty="0">
              <a:solidFill>
                <a:srgbClr val="8B2A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132" descr="Brave Merida Lord Macintosh Film Pixar, brave movie, pixar, film, animal  Figure png | PNGWing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76900"/>
            <a:ext cx="8077200" cy="454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8" descr="Merida Png File - Brave Disney, Transparent Png , Transparent Png Image -  PNGitem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59" y="1364978"/>
            <a:ext cx="6003559" cy="49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0" descr="https://i.pinimg.com/originals/f4/c0/47/f4c047506abc43f3bb3777214c7126ef.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60907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4" descr="Merida GIF - Find on GIFER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72199"/>
            <a:ext cx="4762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en-A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769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889450" y="2616354"/>
            <a:ext cx="9694658" cy="3185487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204" y="2614223"/>
            <a:ext cx="13800639" cy="5157108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1581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</a:p>
          </p:txBody>
        </p:sp>
      </p:grpSp>
      <p:pic>
        <p:nvPicPr>
          <p:cNvPr id="51" name="Picture 2" descr="A picture containing music, guitar&#10;&#10;Description automatically generated">
            <a:extLst>
              <a:ext uri="{FF2B5EF4-FFF2-40B4-BE49-F238E27FC236}">
                <a16:creationId xmlns:a16="http://schemas.microsoft.com/office/drawing/2014/main" xmlns="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4000" cy="9144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xmlns="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667" y="7697092"/>
            <a:ext cx="4541534" cy="22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20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6023" y="905810"/>
            <a:ext cx="3699335" cy="1834072"/>
          </a:xfrm>
          <a:prstGeom prst="rect">
            <a:avLst/>
          </a:prstGeom>
        </p:spPr>
      </p:pic>
      <p:pic>
        <p:nvPicPr>
          <p:cNvPr id="21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78015" y="252812"/>
            <a:ext cx="3521799" cy="1746051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4965410" y="1333501"/>
            <a:ext cx="8146140" cy="12464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275935" y="2921197"/>
            <a:ext cx="2858666" cy="850706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7866193" y="3014828"/>
            <a:ext cx="2042435" cy="538601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r>
              <a:rPr lang="ar-SA" sz="29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52C5B386-53FD-448F-965E-FE5B8EBC04CE}"/>
              </a:ext>
            </a:extLst>
          </p:cNvPr>
          <p:cNvGrpSpPr/>
          <p:nvPr/>
        </p:nvGrpSpPr>
        <p:grpSpPr>
          <a:xfrm>
            <a:off x="13111550" y="726862"/>
            <a:ext cx="1752600" cy="3190871"/>
            <a:chOff x="9635563" y="-591901"/>
            <a:chExt cx="1753287" cy="2941693"/>
          </a:xfrm>
        </p:grpSpPr>
        <p:pic>
          <p:nvPicPr>
            <p:cNvPr id="7" name="BE0C18F9-FDEC-46D3-8EC0-84918E30E11B-L0-001.jpeg">
              <a:extLst>
                <a:ext uri="{FF2B5EF4-FFF2-40B4-BE49-F238E27FC236}">
                  <a16:creationId xmlns="" xmlns:a16="http://schemas.microsoft.com/office/drawing/2014/main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6" descr="Get In Touch – Growth Mindset by K.J Walton">
              <a:extLst>
                <a:ext uri="{FF2B5EF4-FFF2-40B4-BE49-F238E27FC236}">
                  <a16:creationId xmlns="" xmlns:a16="http://schemas.microsoft.com/office/drawing/2014/main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صورة 13">
            <a:extLst>
              <a:ext uri="{FF2B5EF4-FFF2-40B4-BE49-F238E27FC236}">
                <a16:creationId xmlns="" xmlns:a16="http://schemas.microsoft.com/office/drawing/2014/main" id="{2FB5C6B8-F302-DC40-BCA5-306FD9D6A5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874" b="95402" l="9483" r="89943">
                        <a14:foregroundMark x1="47989" y1="7184" x2="47989" y2="7184"/>
                        <a14:foregroundMark x1="47414" y1="2874" x2="47414" y2="2874"/>
                        <a14:foregroundMark x1="46264" y1="88793" x2="46264" y2="88793"/>
                        <a14:foregroundMark x1="44540" y1="95402" x2="44540" y2="954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26474" y="472270"/>
            <a:ext cx="2278884" cy="2067765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8978" flipH="1">
            <a:off x="2238614" y="2753110"/>
            <a:ext cx="2388637" cy="22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4995040" y="2912952"/>
            <a:ext cx="8111360" cy="1867068"/>
          </a:xfrm>
          <a:prstGeom prst="roundRect">
            <a:avLst/>
          </a:prstGeom>
          <a:gradFill>
            <a:gsLst>
              <a:gs pos="0">
                <a:schemeClr val="bg2">
                  <a:lumMod val="90000"/>
                  <a:alpha val="56000"/>
                </a:schemeClr>
              </a:gs>
              <a:gs pos="42000">
                <a:srgbClr val="7030A0">
                  <a:alpha val="27000"/>
                </a:srgbClr>
              </a:gs>
              <a:gs pos="75000">
                <a:schemeClr val="accent2">
                  <a:alpha val="61000"/>
                </a:schemeClr>
              </a:gs>
              <a:gs pos="99000">
                <a:schemeClr val="bg2">
                  <a:alpha val="46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السوال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xmlns="" id="{D56E8813-9BC2-4594-B06B-42C073A413BA}"/>
              </a:ext>
            </a:extLst>
          </p:cNvPr>
          <p:cNvSpPr/>
          <p:nvPr/>
        </p:nvSpPr>
        <p:spPr>
          <a:xfrm>
            <a:off x="1241237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xmlns="" id="{06285D39-2249-43FB-8F06-8DC606448870}"/>
              </a:ext>
            </a:extLst>
          </p:cNvPr>
          <p:cNvSpPr/>
          <p:nvPr/>
        </p:nvSpPr>
        <p:spPr>
          <a:xfrm>
            <a:off x="1164255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xmlns="" id="{9280A398-1287-4D99-A653-E3D1F2A06278}"/>
              </a:ext>
            </a:extLst>
          </p:cNvPr>
          <p:cNvSpPr/>
          <p:nvPr/>
        </p:nvSpPr>
        <p:spPr>
          <a:xfrm>
            <a:off x="10872731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xmlns="" id="{47ACD5F8-12B1-4071-A9CB-8C0E6AAB7C49}"/>
              </a:ext>
            </a:extLst>
          </p:cNvPr>
          <p:cNvSpPr/>
          <p:nvPr/>
        </p:nvSpPr>
        <p:spPr>
          <a:xfrm>
            <a:off x="10102905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xmlns="" id="{8D14455A-285F-40E7-B39A-396F5ECEFCBB}"/>
              </a:ext>
            </a:extLst>
          </p:cNvPr>
          <p:cNvSpPr/>
          <p:nvPr/>
        </p:nvSpPr>
        <p:spPr>
          <a:xfrm>
            <a:off x="9333080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xmlns="" id="{FEEDEE7E-E13D-43B4-BC38-A2D8FB578FE6}"/>
              </a:ext>
            </a:extLst>
          </p:cNvPr>
          <p:cNvSpPr/>
          <p:nvPr/>
        </p:nvSpPr>
        <p:spPr>
          <a:xfrm>
            <a:off x="8563254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xmlns="" id="{DDCA8182-E863-4240-B546-F231C7A8738C}"/>
              </a:ext>
            </a:extLst>
          </p:cNvPr>
          <p:cNvSpPr/>
          <p:nvPr/>
        </p:nvSpPr>
        <p:spPr>
          <a:xfrm>
            <a:off x="7793429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xmlns="" id="{E68136D1-1DFF-40FA-ACE2-DA852B2959DA}"/>
              </a:ext>
            </a:extLst>
          </p:cNvPr>
          <p:cNvSpPr/>
          <p:nvPr/>
        </p:nvSpPr>
        <p:spPr>
          <a:xfrm>
            <a:off x="7023603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xmlns="" id="{854D67D5-DA34-4B47-B737-CA4BF2F19F5D}"/>
              </a:ext>
            </a:extLst>
          </p:cNvPr>
          <p:cNvSpPr/>
          <p:nvPr/>
        </p:nvSpPr>
        <p:spPr>
          <a:xfrm>
            <a:off x="6253778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xmlns="" id="{30141C61-AD9E-4B91-9D1B-065F959202D7}"/>
              </a:ext>
            </a:extLst>
          </p:cNvPr>
          <p:cNvSpPr/>
          <p:nvPr/>
        </p:nvSpPr>
        <p:spPr>
          <a:xfrm>
            <a:off x="5483952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xmlns="" id="{FECCC197-6F79-4CF3-A048-90420A2F2EBB}"/>
              </a:ext>
            </a:extLst>
          </p:cNvPr>
          <p:cNvSpPr/>
          <p:nvPr/>
        </p:nvSpPr>
        <p:spPr>
          <a:xfrm>
            <a:off x="5061078" y="5092629"/>
            <a:ext cx="8141115" cy="1193871"/>
          </a:xfrm>
          <a:prstGeom prst="roundRect">
            <a:avLst>
              <a:gd name="adj" fmla="val 36475"/>
            </a:avLst>
          </a:prstGeom>
          <a:gradFill>
            <a:gsLst>
              <a:gs pos="0">
                <a:srgbClr val="7030A0">
                  <a:alpha val="56000"/>
                </a:srgbClr>
              </a:gs>
              <a:gs pos="42000">
                <a:schemeClr val="accent3">
                  <a:lumMod val="60000"/>
                  <a:lumOff val="40000"/>
                </a:schemeClr>
              </a:gs>
              <a:gs pos="75000">
                <a:schemeClr val="accent2"/>
              </a:gs>
              <a:gs pos="99000">
                <a:srgbClr val="7030A0">
                  <a:alpha val="51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الاجابة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30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r="53063"/>
          <a:stretch>
            <a:fillRect/>
          </a:stretch>
        </p:blipFill>
        <p:spPr>
          <a:xfrm rot="-8598904">
            <a:off x="11351159" y="8788874"/>
            <a:ext cx="1857650" cy="1494408"/>
          </a:xfrm>
          <a:prstGeom prst="rect">
            <a:avLst/>
          </a:prstGeom>
        </p:spPr>
      </p:pic>
      <p:pic>
        <p:nvPicPr>
          <p:cNvPr id="33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l="14249"/>
          <a:stretch>
            <a:fillRect/>
          </a:stretch>
        </p:blipFill>
        <p:spPr>
          <a:xfrm>
            <a:off x="14859000" y="190500"/>
            <a:ext cx="3108555" cy="110071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6903827" y="6540452"/>
            <a:ext cx="900932" cy="1527002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952139">
            <a:off x="11684237" y="6719959"/>
            <a:ext cx="840485" cy="1057214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71250" y="8461597"/>
            <a:ext cx="1889108" cy="1850885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 b="24805"/>
          <a:stretch>
            <a:fillRect/>
          </a:stretch>
        </p:blipFill>
        <p:spPr>
          <a:xfrm>
            <a:off x="773304" y="9375433"/>
            <a:ext cx="3268083" cy="9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xmlns="" id="{1AD7C34B-B163-43DF-BCDF-A2DB393A281C}"/>
              </a:ext>
            </a:extLst>
          </p:cNvPr>
          <p:cNvSpPr txBox="1">
            <a:spLocks/>
          </p:cNvSpPr>
          <p:nvPr/>
        </p:nvSpPr>
        <p:spPr>
          <a:xfrm>
            <a:off x="1556587" y="938464"/>
            <a:ext cx="15095120" cy="8315465"/>
          </a:xfrm>
          <a:custGeom>
            <a:avLst/>
            <a:gdLst>
              <a:gd name="connsiteX0" fmla="*/ 0 w 6709793"/>
              <a:gd name="connsiteY0" fmla="*/ 0 h 931360"/>
              <a:gd name="connsiteX1" fmla="*/ 6709793 w 6709793"/>
              <a:gd name="connsiteY1" fmla="*/ 0 h 931360"/>
              <a:gd name="connsiteX2" fmla="*/ 6709793 w 6709793"/>
              <a:gd name="connsiteY2" fmla="*/ 931360 h 931360"/>
              <a:gd name="connsiteX3" fmla="*/ 0 w 6709793"/>
              <a:gd name="connsiteY3" fmla="*/ 931360 h 931360"/>
              <a:gd name="connsiteX4" fmla="*/ 0 w 6709793"/>
              <a:gd name="connsiteY4" fmla="*/ 0 h 9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9793" h="931360" fill="none" extrusionOk="0">
                <a:moveTo>
                  <a:pt x="0" y="0"/>
                </a:moveTo>
                <a:cubicBezTo>
                  <a:pt x="2798341" y="-107772"/>
                  <a:pt x="3631756" y="44901"/>
                  <a:pt x="6709793" y="0"/>
                </a:cubicBezTo>
                <a:cubicBezTo>
                  <a:pt x="6738581" y="389968"/>
                  <a:pt x="6648404" y="595885"/>
                  <a:pt x="6709793" y="931360"/>
                </a:cubicBezTo>
                <a:cubicBezTo>
                  <a:pt x="4877117" y="899798"/>
                  <a:pt x="2564234" y="861908"/>
                  <a:pt x="0" y="931360"/>
                </a:cubicBezTo>
                <a:cubicBezTo>
                  <a:pt x="-82966" y="643054"/>
                  <a:pt x="48070" y="342028"/>
                  <a:pt x="0" y="0"/>
                </a:cubicBezTo>
                <a:close/>
              </a:path>
              <a:path w="6709793" h="931360" stroke="0" extrusionOk="0">
                <a:moveTo>
                  <a:pt x="0" y="0"/>
                </a:moveTo>
                <a:cubicBezTo>
                  <a:pt x="3165690" y="-79284"/>
                  <a:pt x="3910039" y="-33067"/>
                  <a:pt x="6709793" y="0"/>
                </a:cubicBezTo>
                <a:cubicBezTo>
                  <a:pt x="6703311" y="464134"/>
                  <a:pt x="6633410" y="632213"/>
                  <a:pt x="6709793" y="931360"/>
                </a:cubicBezTo>
                <a:cubicBezTo>
                  <a:pt x="4562866" y="1063512"/>
                  <a:pt x="3233426" y="763428"/>
                  <a:pt x="0" y="931360"/>
                </a:cubicBezTo>
                <a:cubicBezTo>
                  <a:pt x="-76782" y="467226"/>
                  <a:pt x="-77762" y="201599"/>
                  <a:pt x="0" y="0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  <a:ln>
            <a:solidFill>
              <a:srgbClr val="9966FF"/>
            </a:solidFill>
            <a:extLst>
              <a:ext uri="{C807C97D-BFC1-408E-A445-0C87EB9F89A2}">
                <ask:lineSketchStyleProps xmlns:ask="http://schemas.microsoft.com/office/drawing/2018/sketchyshapes" xmlns="" sd="288006620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ar-SA" sz="7200" dirty="0">
                <a:ln w="0"/>
                <a:solidFill>
                  <a:srgbClr val="4472C4">
                    <a:lumMod val="50000"/>
                  </a:srgb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                                                              </a:t>
            </a: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ar-SA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  <a:p>
            <a:pPr defTabSz="1371600">
              <a:defRPr/>
            </a:pPr>
            <a:endParaRPr lang="en-US" sz="7200" dirty="0">
              <a:ln w="0"/>
              <a:solidFill>
                <a:srgbClr val="4472C4">
                  <a:lumMod val="50000"/>
                </a:srgbClr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xmlns="" id="{83AF8AED-B72E-408C-9902-F5FD76AEF82D}"/>
              </a:ext>
            </a:extLst>
          </p:cNvPr>
          <p:cNvSpPr/>
          <p:nvPr/>
        </p:nvSpPr>
        <p:spPr>
          <a:xfrm>
            <a:off x="4995040" y="2912952"/>
            <a:ext cx="8111360" cy="1867068"/>
          </a:xfrm>
          <a:prstGeom prst="roundRect">
            <a:avLst/>
          </a:prstGeom>
          <a:gradFill>
            <a:gsLst>
              <a:gs pos="0">
                <a:schemeClr val="bg2">
                  <a:lumMod val="90000"/>
                  <a:alpha val="56000"/>
                </a:schemeClr>
              </a:gs>
              <a:gs pos="42000">
                <a:srgbClr val="7030A0">
                  <a:alpha val="27000"/>
                </a:srgbClr>
              </a:gs>
              <a:gs pos="75000">
                <a:schemeClr val="accent2">
                  <a:alpha val="61000"/>
                </a:schemeClr>
              </a:gs>
              <a:gs pos="99000">
                <a:schemeClr val="bg2">
                  <a:alpha val="46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السوال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xmlns="" id="{D56E8813-9BC2-4594-B06B-42C073A413BA}"/>
              </a:ext>
            </a:extLst>
          </p:cNvPr>
          <p:cNvSpPr/>
          <p:nvPr/>
        </p:nvSpPr>
        <p:spPr>
          <a:xfrm>
            <a:off x="1241237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xmlns="" id="{06285D39-2249-43FB-8F06-8DC606448870}"/>
              </a:ext>
            </a:extLst>
          </p:cNvPr>
          <p:cNvSpPr/>
          <p:nvPr/>
        </p:nvSpPr>
        <p:spPr>
          <a:xfrm>
            <a:off x="11642556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xmlns="" id="{9280A398-1287-4D99-A653-E3D1F2A06278}"/>
              </a:ext>
            </a:extLst>
          </p:cNvPr>
          <p:cNvSpPr/>
          <p:nvPr/>
        </p:nvSpPr>
        <p:spPr>
          <a:xfrm>
            <a:off x="10872731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xmlns="" id="{47ACD5F8-12B1-4071-A9CB-8C0E6AAB7C49}"/>
              </a:ext>
            </a:extLst>
          </p:cNvPr>
          <p:cNvSpPr/>
          <p:nvPr/>
        </p:nvSpPr>
        <p:spPr>
          <a:xfrm>
            <a:off x="10102905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مستطيل: زوايا مستديرة 43">
            <a:extLst>
              <a:ext uri="{FF2B5EF4-FFF2-40B4-BE49-F238E27FC236}">
                <a16:creationId xmlns:a16="http://schemas.microsoft.com/office/drawing/2014/main" xmlns="" id="{8D14455A-285F-40E7-B39A-396F5ECEFCBB}"/>
              </a:ext>
            </a:extLst>
          </p:cNvPr>
          <p:cNvSpPr/>
          <p:nvPr/>
        </p:nvSpPr>
        <p:spPr>
          <a:xfrm>
            <a:off x="9333080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xmlns="" id="{FEEDEE7E-E13D-43B4-BC38-A2D8FB578FE6}"/>
              </a:ext>
            </a:extLst>
          </p:cNvPr>
          <p:cNvSpPr/>
          <p:nvPr/>
        </p:nvSpPr>
        <p:spPr>
          <a:xfrm>
            <a:off x="8563254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xmlns="" id="{DDCA8182-E863-4240-B546-F231C7A8738C}"/>
              </a:ext>
            </a:extLst>
          </p:cNvPr>
          <p:cNvSpPr/>
          <p:nvPr/>
        </p:nvSpPr>
        <p:spPr>
          <a:xfrm>
            <a:off x="7793429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xmlns="" id="{E68136D1-1DFF-40FA-ACE2-DA852B2959DA}"/>
              </a:ext>
            </a:extLst>
          </p:cNvPr>
          <p:cNvSpPr/>
          <p:nvPr/>
        </p:nvSpPr>
        <p:spPr>
          <a:xfrm>
            <a:off x="7023603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xmlns="" id="{854D67D5-DA34-4B47-B737-CA4BF2F19F5D}"/>
              </a:ext>
            </a:extLst>
          </p:cNvPr>
          <p:cNvSpPr/>
          <p:nvPr/>
        </p:nvSpPr>
        <p:spPr>
          <a:xfrm>
            <a:off x="6253778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xmlns="" id="{30141C61-AD9E-4B91-9D1B-065F959202D7}"/>
              </a:ext>
            </a:extLst>
          </p:cNvPr>
          <p:cNvSpPr/>
          <p:nvPr/>
        </p:nvSpPr>
        <p:spPr>
          <a:xfrm>
            <a:off x="5483952" y="5500341"/>
            <a:ext cx="661380" cy="557559"/>
          </a:xfrm>
          <a:prstGeom prst="roundRect">
            <a:avLst/>
          </a:prstGeom>
          <a:solidFill>
            <a:srgbClr val="FF9900">
              <a:alpha val="78824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xmlns="" id="{FECCC197-6F79-4CF3-A048-90420A2F2EBB}"/>
              </a:ext>
            </a:extLst>
          </p:cNvPr>
          <p:cNvSpPr/>
          <p:nvPr/>
        </p:nvSpPr>
        <p:spPr>
          <a:xfrm>
            <a:off x="5061078" y="5092629"/>
            <a:ext cx="8141115" cy="1193871"/>
          </a:xfrm>
          <a:prstGeom prst="roundRect">
            <a:avLst>
              <a:gd name="adj" fmla="val 36475"/>
            </a:avLst>
          </a:prstGeom>
          <a:gradFill>
            <a:gsLst>
              <a:gs pos="0">
                <a:srgbClr val="7030A0">
                  <a:alpha val="56000"/>
                </a:srgbClr>
              </a:gs>
              <a:gs pos="42000">
                <a:schemeClr val="accent3">
                  <a:lumMod val="60000"/>
                  <a:lumOff val="40000"/>
                </a:schemeClr>
              </a:gs>
              <a:gs pos="75000">
                <a:schemeClr val="accent2"/>
              </a:gs>
              <a:gs pos="99000">
                <a:srgbClr val="7030A0">
                  <a:alpha val="51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6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الاجابة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30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31" name="Picture 24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32" name="Picture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 r="53063"/>
          <a:stretch>
            <a:fillRect/>
          </a:stretch>
        </p:blipFill>
        <p:spPr>
          <a:xfrm rot="-8598904">
            <a:off x="11351159" y="8788874"/>
            <a:ext cx="1857650" cy="1494408"/>
          </a:xfrm>
          <a:prstGeom prst="rect">
            <a:avLst/>
          </a:prstGeom>
        </p:spPr>
      </p:pic>
      <p:pic>
        <p:nvPicPr>
          <p:cNvPr id="33" name="Pictur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l="14249"/>
          <a:stretch>
            <a:fillRect/>
          </a:stretch>
        </p:blipFill>
        <p:spPr>
          <a:xfrm>
            <a:off x="14859000" y="190500"/>
            <a:ext cx="3108555" cy="110071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6903827" y="6540452"/>
            <a:ext cx="900932" cy="1527002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952139">
            <a:off x="11684237" y="6719959"/>
            <a:ext cx="840485" cy="1057214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71250" y="8461597"/>
            <a:ext cx="1889108" cy="1850885"/>
          </a:xfrm>
          <a:prstGeom prst="rect">
            <a:avLst/>
          </a:prstGeom>
        </p:spPr>
      </p:pic>
      <p:pic>
        <p:nvPicPr>
          <p:cNvPr id="55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 b="24805"/>
          <a:stretch>
            <a:fillRect/>
          </a:stretch>
        </p:blipFill>
        <p:spPr>
          <a:xfrm>
            <a:off x="773304" y="9375433"/>
            <a:ext cx="3268083" cy="9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9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fun_magic_game_positive_magical_glissando_006_610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l="14249"/>
          <a:stretch>
            <a:fillRect/>
          </a:stretch>
        </p:blipFill>
        <p:spPr>
          <a:xfrm>
            <a:off x="-152400" y="190500"/>
            <a:ext cx="3108555" cy="1100712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69461" y="190501"/>
            <a:ext cx="900932" cy="152700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17ED71CB-2896-407D-A049-313E9BA3E46C}"/>
              </a:ext>
            </a:extLst>
          </p:cNvPr>
          <p:cNvSpPr/>
          <p:nvPr/>
        </p:nvSpPr>
        <p:spPr>
          <a:xfrm>
            <a:off x="4509479" y="1790700"/>
            <a:ext cx="4558322" cy="3352802"/>
          </a:xfrm>
          <a:prstGeom prst="wedgeEllipseCallout">
            <a:avLst>
              <a:gd name="adj1" fmla="val -66602"/>
              <a:gd name="adj2" fmla="val 78435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3600" u="sng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الاجابة</a:t>
            </a:r>
            <a:endParaRPr lang="ar-SA" sz="3600" u="sng" dirty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3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="" xmlns:a16="http://schemas.microsoft.com/office/drawing/2014/main" id="{0822AAD6-2AB2-4415-88A4-042BEA7E878F}"/>
              </a:ext>
            </a:extLst>
          </p:cNvPr>
          <p:cNvSpPr/>
          <p:nvPr/>
        </p:nvSpPr>
        <p:spPr>
          <a:xfrm>
            <a:off x="9067801" y="1790700"/>
            <a:ext cx="6973400" cy="4271112"/>
          </a:xfrm>
          <a:prstGeom prst="wedgeEllipseCallout">
            <a:avLst>
              <a:gd name="adj1" fmla="val 41372"/>
              <a:gd name="adj2" fmla="val 72018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800" dirty="0" err="1" smtClean="0">
                <a:solidFill>
                  <a:srgbClr val="C00000"/>
                </a:solidFill>
                <a:cs typeface="PT Bold Heading" pitchFamily="2" charset="-78"/>
              </a:rPr>
              <a:t>السوال</a:t>
            </a:r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952139">
            <a:off x="4089236" y="1097054"/>
            <a:ext cx="840485" cy="1057214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6"/>
            <a:ext cx="1889108" cy="1850885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b="24805"/>
          <a:stretch>
            <a:fillRect/>
          </a:stretch>
        </p:blipFill>
        <p:spPr>
          <a:xfrm>
            <a:off x="925443" y="9330842"/>
            <a:ext cx="3268083" cy="956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3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xmlns="" id="{A20CE076-A375-4C4A-AA5D-33468A5A5353}"/>
              </a:ext>
            </a:extLst>
          </p:cNvPr>
          <p:cNvSpPr/>
          <p:nvPr/>
        </p:nvSpPr>
        <p:spPr>
          <a:xfrm>
            <a:off x="939010" y="826164"/>
            <a:ext cx="16409963" cy="8593602"/>
          </a:xfrm>
          <a:custGeom>
            <a:avLst/>
            <a:gdLst>
              <a:gd name="connsiteX0" fmla="*/ 0 w 10939975"/>
              <a:gd name="connsiteY0" fmla="*/ 0 h 5729068"/>
              <a:gd name="connsiteX1" fmla="*/ 575788 w 10939975"/>
              <a:gd name="connsiteY1" fmla="*/ 0 h 5729068"/>
              <a:gd name="connsiteX2" fmla="*/ 1370376 w 10939975"/>
              <a:gd name="connsiteY2" fmla="*/ 0 h 5729068"/>
              <a:gd name="connsiteX3" fmla="*/ 1727364 w 10939975"/>
              <a:gd name="connsiteY3" fmla="*/ 0 h 5729068"/>
              <a:gd name="connsiteX4" fmla="*/ 2084353 w 10939975"/>
              <a:gd name="connsiteY4" fmla="*/ 0 h 5729068"/>
              <a:gd name="connsiteX5" fmla="*/ 2331942 w 10939975"/>
              <a:gd name="connsiteY5" fmla="*/ 0 h 5729068"/>
              <a:gd name="connsiteX6" fmla="*/ 3017130 w 10939975"/>
              <a:gd name="connsiteY6" fmla="*/ 0 h 5729068"/>
              <a:gd name="connsiteX7" fmla="*/ 3811718 w 10939975"/>
              <a:gd name="connsiteY7" fmla="*/ 0 h 5729068"/>
              <a:gd name="connsiteX8" fmla="*/ 4278106 w 10939975"/>
              <a:gd name="connsiteY8" fmla="*/ 0 h 5729068"/>
              <a:gd name="connsiteX9" fmla="*/ 4963294 w 10939975"/>
              <a:gd name="connsiteY9" fmla="*/ 0 h 5729068"/>
              <a:gd name="connsiteX10" fmla="*/ 5320283 w 10939975"/>
              <a:gd name="connsiteY10" fmla="*/ 0 h 5729068"/>
              <a:gd name="connsiteX11" fmla="*/ 5786671 w 10939975"/>
              <a:gd name="connsiteY11" fmla="*/ 0 h 5729068"/>
              <a:gd name="connsiteX12" fmla="*/ 6581259 w 10939975"/>
              <a:gd name="connsiteY12" fmla="*/ 0 h 5729068"/>
              <a:gd name="connsiteX13" fmla="*/ 7157047 w 10939975"/>
              <a:gd name="connsiteY13" fmla="*/ 0 h 5729068"/>
              <a:gd name="connsiteX14" fmla="*/ 7623435 w 10939975"/>
              <a:gd name="connsiteY14" fmla="*/ 0 h 5729068"/>
              <a:gd name="connsiteX15" fmla="*/ 8418023 w 10939975"/>
              <a:gd name="connsiteY15" fmla="*/ 0 h 5729068"/>
              <a:gd name="connsiteX16" fmla="*/ 8775012 w 10939975"/>
              <a:gd name="connsiteY16" fmla="*/ 0 h 5729068"/>
              <a:gd name="connsiteX17" fmla="*/ 9350800 w 10939975"/>
              <a:gd name="connsiteY17" fmla="*/ 0 h 5729068"/>
              <a:gd name="connsiteX18" fmla="*/ 9817188 w 10939975"/>
              <a:gd name="connsiteY18" fmla="*/ 0 h 5729068"/>
              <a:gd name="connsiteX19" fmla="*/ 10392976 w 10939975"/>
              <a:gd name="connsiteY19" fmla="*/ 0 h 5729068"/>
              <a:gd name="connsiteX20" fmla="*/ 10939975 w 10939975"/>
              <a:gd name="connsiteY20" fmla="*/ 0 h 5729068"/>
              <a:gd name="connsiteX21" fmla="*/ 10939975 w 10939975"/>
              <a:gd name="connsiteY21" fmla="*/ 687488 h 5729068"/>
              <a:gd name="connsiteX22" fmla="*/ 10939975 w 10939975"/>
              <a:gd name="connsiteY22" fmla="*/ 1374976 h 5729068"/>
              <a:gd name="connsiteX23" fmla="*/ 10939975 w 10939975"/>
              <a:gd name="connsiteY23" fmla="*/ 2005174 h 5729068"/>
              <a:gd name="connsiteX24" fmla="*/ 10939975 w 10939975"/>
              <a:gd name="connsiteY24" fmla="*/ 2406209 h 5729068"/>
              <a:gd name="connsiteX25" fmla="*/ 10939975 w 10939975"/>
              <a:gd name="connsiteY25" fmla="*/ 3036406 h 5729068"/>
              <a:gd name="connsiteX26" fmla="*/ 10939975 w 10939975"/>
              <a:gd name="connsiteY26" fmla="*/ 3609313 h 5729068"/>
              <a:gd name="connsiteX27" fmla="*/ 10939975 w 10939975"/>
              <a:gd name="connsiteY27" fmla="*/ 4182220 h 5729068"/>
              <a:gd name="connsiteX28" fmla="*/ 10939975 w 10939975"/>
              <a:gd name="connsiteY28" fmla="*/ 4869708 h 5729068"/>
              <a:gd name="connsiteX29" fmla="*/ 10939975 w 10939975"/>
              <a:gd name="connsiteY29" fmla="*/ 5729068 h 5729068"/>
              <a:gd name="connsiteX30" fmla="*/ 10364187 w 10939975"/>
              <a:gd name="connsiteY30" fmla="*/ 5729068 h 5729068"/>
              <a:gd name="connsiteX31" fmla="*/ 9569599 w 10939975"/>
              <a:gd name="connsiteY31" fmla="*/ 5729068 h 5729068"/>
              <a:gd name="connsiteX32" fmla="*/ 8993811 w 10939975"/>
              <a:gd name="connsiteY32" fmla="*/ 5729068 h 5729068"/>
              <a:gd name="connsiteX33" fmla="*/ 8746222 w 10939975"/>
              <a:gd name="connsiteY33" fmla="*/ 5729068 h 5729068"/>
              <a:gd name="connsiteX34" fmla="*/ 8279834 w 10939975"/>
              <a:gd name="connsiteY34" fmla="*/ 5729068 h 5729068"/>
              <a:gd name="connsiteX35" fmla="*/ 7704046 w 10939975"/>
              <a:gd name="connsiteY35" fmla="*/ 5729068 h 5729068"/>
              <a:gd name="connsiteX36" fmla="*/ 7018858 w 10939975"/>
              <a:gd name="connsiteY36" fmla="*/ 5729068 h 5729068"/>
              <a:gd name="connsiteX37" fmla="*/ 6661869 w 10939975"/>
              <a:gd name="connsiteY37" fmla="*/ 5729068 h 5729068"/>
              <a:gd name="connsiteX38" fmla="*/ 6414280 w 10939975"/>
              <a:gd name="connsiteY38" fmla="*/ 5729068 h 5729068"/>
              <a:gd name="connsiteX39" fmla="*/ 6166691 w 10939975"/>
              <a:gd name="connsiteY39" fmla="*/ 5729068 h 5729068"/>
              <a:gd name="connsiteX40" fmla="*/ 5372104 w 10939975"/>
              <a:gd name="connsiteY40" fmla="*/ 5729068 h 5729068"/>
              <a:gd name="connsiteX41" fmla="*/ 4686916 w 10939975"/>
              <a:gd name="connsiteY41" fmla="*/ 5729068 h 5729068"/>
              <a:gd name="connsiteX42" fmla="*/ 4439327 w 10939975"/>
              <a:gd name="connsiteY42" fmla="*/ 5729068 h 5729068"/>
              <a:gd name="connsiteX43" fmla="*/ 3863539 w 10939975"/>
              <a:gd name="connsiteY43" fmla="*/ 5729068 h 5729068"/>
              <a:gd name="connsiteX44" fmla="*/ 3178351 w 10939975"/>
              <a:gd name="connsiteY44" fmla="*/ 5729068 h 5729068"/>
              <a:gd name="connsiteX45" fmla="*/ 2930762 w 10939975"/>
              <a:gd name="connsiteY45" fmla="*/ 5729068 h 5729068"/>
              <a:gd name="connsiteX46" fmla="*/ 2573773 w 10939975"/>
              <a:gd name="connsiteY46" fmla="*/ 5729068 h 5729068"/>
              <a:gd name="connsiteX47" fmla="*/ 1997985 w 10939975"/>
              <a:gd name="connsiteY47" fmla="*/ 5729068 h 5729068"/>
              <a:gd name="connsiteX48" fmla="*/ 1312797 w 10939975"/>
              <a:gd name="connsiteY48" fmla="*/ 5729068 h 5729068"/>
              <a:gd name="connsiteX49" fmla="*/ 1065208 w 10939975"/>
              <a:gd name="connsiteY49" fmla="*/ 5729068 h 5729068"/>
              <a:gd name="connsiteX50" fmla="*/ 0 w 10939975"/>
              <a:gd name="connsiteY50" fmla="*/ 5729068 h 5729068"/>
              <a:gd name="connsiteX51" fmla="*/ 0 w 10939975"/>
              <a:gd name="connsiteY51" fmla="*/ 5213452 h 5729068"/>
              <a:gd name="connsiteX52" fmla="*/ 0 w 10939975"/>
              <a:gd name="connsiteY52" fmla="*/ 4640545 h 5729068"/>
              <a:gd name="connsiteX53" fmla="*/ 0 w 10939975"/>
              <a:gd name="connsiteY53" fmla="*/ 4124929 h 5729068"/>
              <a:gd name="connsiteX54" fmla="*/ 0 w 10939975"/>
              <a:gd name="connsiteY54" fmla="*/ 3437441 h 5729068"/>
              <a:gd name="connsiteX55" fmla="*/ 0 w 10939975"/>
              <a:gd name="connsiteY55" fmla="*/ 2749953 h 5729068"/>
              <a:gd name="connsiteX56" fmla="*/ 0 w 10939975"/>
              <a:gd name="connsiteY56" fmla="*/ 2062464 h 5729068"/>
              <a:gd name="connsiteX57" fmla="*/ 0 w 10939975"/>
              <a:gd name="connsiteY57" fmla="*/ 1489558 h 5729068"/>
              <a:gd name="connsiteX58" fmla="*/ 0 w 10939975"/>
              <a:gd name="connsiteY58" fmla="*/ 1031232 h 5729068"/>
              <a:gd name="connsiteX59" fmla="*/ 0 w 10939975"/>
              <a:gd name="connsiteY59" fmla="*/ 0 h 572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939975" h="5729068" fill="none" extrusionOk="0">
                <a:moveTo>
                  <a:pt x="0" y="0"/>
                </a:moveTo>
                <a:cubicBezTo>
                  <a:pt x="170950" y="-4194"/>
                  <a:pt x="440084" y="40006"/>
                  <a:pt x="575788" y="0"/>
                </a:cubicBezTo>
                <a:cubicBezTo>
                  <a:pt x="711492" y="-40006"/>
                  <a:pt x="1095858" y="86234"/>
                  <a:pt x="1370376" y="0"/>
                </a:cubicBezTo>
                <a:cubicBezTo>
                  <a:pt x="1644894" y="-86234"/>
                  <a:pt x="1642772" y="8870"/>
                  <a:pt x="1727364" y="0"/>
                </a:cubicBezTo>
                <a:cubicBezTo>
                  <a:pt x="1811956" y="-8870"/>
                  <a:pt x="1926734" y="21313"/>
                  <a:pt x="2084353" y="0"/>
                </a:cubicBezTo>
                <a:cubicBezTo>
                  <a:pt x="2241972" y="-21313"/>
                  <a:pt x="2273416" y="865"/>
                  <a:pt x="2331942" y="0"/>
                </a:cubicBezTo>
                <a:cubicBezTo>
                  <a:pt x="2390468" y="-865"/>
                  <a:pt x="2681776" y="20347"/>
                  <a:pt x="3017130" y="0"/>
                </a:cubicBezTo>
                <a:cubicBezTo>
                  <a:pt x="3352484" y="-20347"/>
                  <a:pt x="3587653" y="79013"/>
                  <a:pt x="3811718" y="0"/>
                </a:cubicBezTo>
                <a:cubicBezTo>
                  <a:pt x="4035783" y="-79013"/>
                  <a:pt x="4064129" y="51133"/>
                  <a:pt x="4278106" y="0"/>
                </a:cubicBezTo>
                <a:cubicBezTo>
                  <a:pt x="4492083" y="-51133"/>
                  <a:pt x="4788131" y="14918"/>
                  <a:pt x="4963294" y="0"/>
                </a:cubicBezTo>
                <a:cubicBezTo>
                  <a:pt x="5138457" y="-14918"/>
                  <a:pt x="5163573" y="30879"/>
                  <a:pt x="5320283" y="0"/>
                </a:cubicBezTo>
                <a:cubicBezTo>
                  <a:pt x="5476993" y="-30879"/>
                  <a:pt x="5689816" y="13391"/>
                  <a:pt x="5786671" y="0"/>
                </a:cubicBezTo>
                <a:cubicBezTo>
                  <a:pt x="5883526" y="-13391"/>
                  <a:pt x="6383973" y="8203"/>
                  <a:pt x="6581259" y="0"/>
                </a:cubicBezTo>
                <a:cubicBezTo>
                  <a:pt x="6778545" y="-8203"/>
                  <a:pt x="6892199" y="54494"/>
                  <a:pt x="7157047" y="0"/>
                </a:cubicBezTo>
                <a:cubicBezTo>
                  <a:pt x="7421895" y="-54494"/>
                  <a:pt x="7416511" y="957"/>
                  <a:pt x="7623435" y="0"/>
                </a:cubicBezTo>
                <a:cubicBezTo>
                  <a:pt x="7830359" y="-957"/>
                  <a:pt x="8144998" y="84152"/>
                  <a:pt x="8418023" y="0"/>
                </a:cubicBezTo>
                <a:cubicBezTo>
                  <a:pt x="8691048" y="-84152"/>
                  <a:pt x="8632893" y="26167"/>
                  <a:pt x="8775012" y="0"/>
                </a:cubicBezTo>
                <a:cubicBezTo>
                  <a:pt x="8917131" y="-26167"/>
                  <a:pt x="9106831" y="59924"/>
                  <a:pt x="9350800" y="0"/>
                </a:cubicBezTo>
                <a:cubicBezTo>
                  <a:pt x="9594769" y="-59924"/>
                  <a:pt x="9648508" y="15358"/>
                  <a:pt x="9817188" y="0"/>
                </a:cubicBezTo>
                <a:cubicBezTo>
                  <a:pt x="9985868" y="-15358"/>
                  <a:pt x="10129192" y="48217"/>
                  <a:pt x="10392976" y="0"/>
                </a:cubicBezTo>
                <a:cubicBezTo>
                  <a:pt x="10656760" y="-48217"/>
                  <a:pt x="10712351" y="10947"/>
                  <a:pt x="10939975" y="0"/>
                </a:cubicBezTo>
                <a:cubicBezTo>
                  <a:pt x="10993320" y="325462"/>
                  <a:pt x="10935473" y="453943"/>
                  <a:pt x="10939975" y="687488"/>
                </a:cubicBezTo>
                <a:cubicBezTo>
                  <a:pt x="10944477" y="921033"/>
                  <a:pt x="10860374" y="1060419"/>
                  <a:pt x="10939975" y="1374976"/>
                </a:cubicBezTo>
                <a:cubicBezTo>
                  <a:pt x="11019576" y="1689533"/>
                  <a:pt x="10906886" y="1709133"/>
                  <a:pt x="10939975" y="2005174"/>
                </a:cubicBezTo>
                <a:cubicBezTo>
                  <a:pt x="10973064" y="2301215"/>
                  <a:pt x="10899668" y="2290652"/>
                  <a:pt x="10939975" y="2406209"/>
                </a:cubicBezTo>
                <a:cubicBezTo>
                  <a:pt x="10980282" y="2521767"/>
                  <a:pt x="10885837" y="2804691"/>
                  <a:pt x="10939975" y="3036406"/>
                </a:cubicBezTo>
                <a:cubicBezTo>
                  <a:pt x="10994113" y="3268121"/>
                  <a:pt x="10902278" y="3374996"/>
                  <a:pt x="10939975" y="3609313"/>
                </a:cubicBezTo>
                <a:cubicBezTo>
                  <a:pt x="10977672" y="3843630"/>
                  <a:pt x="10905182" y="3912317"/>
                  <a:pt x="10939975" y="4182220"/>
                </a:cubicBezTo>
                <a:cubicBezTo>
                  <a:pt x="10974768" y="4452123"/>
                  <a:pt x="10864904" y="4725141"/>
                  <a:pt x="10939975" y="4869708"/>
                </a:cubicBezTo>
                <a:cubicBezTo>
                  <a:pt x="11015046" y="5014275"/>
                  <a:pt x="10895768" y="5542148"/>
                  <a:pt x="10939975" y="5729068"/>
                </a:cubicBezTo>
                <a:cubicBezTo>
                  <a:pt x="10701047" y="5776703"/>
                  <a:pt x="10643572" y="5670744"/>
                  <a:pt x="10364187" y="5729068"/>
                </a:cubicBezTo>
                <a:cubicBezTo>
                  <a:pt x="10084802" y="5787392"/>
                  <a:pt x="9811339" y="5642351"/>
                  <a:pt x="9569599" y="5729068"/>
                </a:cubicBezTo>
                <a:cubicBezTo>
                  <a:pt x="9327859" y="5815785"/>
                  <a:pt x="9122511" y="5714723"/>
                  <a:pt x="8993811" y="5729068"/>
                </a:cubicBezTo>
                <a:cubicBezTo>
                  <a:pt x="8865111" y="5743413"/>
                  <a:pt x="8857862" y="5703419"/>
                  <a:pt x="8746222" y="5729068"/>
                </a:cubicBezTo>
                <a:cubicBezTo>
                  <a:pt x="8634582" y="5754717"/>
                  <a:pt x="8433554" y="5678188"/>
                  <a:pt x="8279834" y="5729068"/>
                </a:cubicBezTo>
                <a:cubicBezTo>
                  <a:pt x="8126114" y="5779948"/>
                  <a:pt x="7953211" y="5666115"/>
                  <a:pt x="7704046" y="5729068"/>
                </a:cubicBezTo>
                <a:cubicBezTo>
                  <a:pt x="7454881" y="5792021"/>
                  <a:pt x="7236650" y="5665304"/>
                  <a:pt x="7018858" y="5729068"/>
                </a:cubicBezTo>
                <a:cubicBezTo>
                  <a:pt x="6801066" y="5792832"/>
                  <a:pt x="6742246" y="5715835"/>
                  <a:pt x="6661869" y="5729068"/>
                </a:cubicBezTo>
                <a:cubicBezTo>
                  <a:pt x="6581492" y="5742301"/>
                  <a:pt x="6525606" y="5714790"/>
                  <a:pt x="6414280" y="5729068"/>
                </a:cubicBezTo>
                <a:cubicBezTo>
                  <a:pt x="6302954" y="5743346"/>
                  <a:pt x="6273609" y="5702924"/>
                  <a:pt x="6166691" y="5729068"/>
                </a:cubicBezTo>
                <a:cubicBezTo>
                  <a:pt x="6059773" y="5755212"/>
                  <a:pt x="5700071" y="5720231"/>
                  <a:pt x="5372104" y="5729068"/>
                </a:cubicBezTo>
                <a:cubicBezTo>
                  <a:pt x="5044137" y="5737905"/>
                  <a:pt x="4887750" y="5726846"/>
                  <a:pt x="4686916" y="5729068"/>
                </a:cubicBezTo>
                <a:cubicBezTo>
                  <a:pt x="4486082" y="5731290"/>
                  <a:pt x="4517142" y="5704084"/>
                  <a:pt x="4439327" y="5729068"/>
                </a:cubicBezTo>
                <a:cubicBezTo>
                  <a:pt x="4361512" y="5754052"/>
                  <a:pt x="4033652" y="5665347"/>
                  <a:pt x="3863539" y="5729068"/>
                </a:cubicBezTo>
                <a:cubicBezTo>
                  <a:pt x="3693426" y="5792789"/>
                  <a:pt x="3404487" y="5664503"/>
                  <a:pt x="3178351" y="5729068"/>
                </a:cubicBezTo>
                <a:cubicBezTo>
                  <a:pt x="2952215" y="5793633"/>
                  <a:pt x="2980852" y="5708352"/>
                  <a:pt x="2930762" y="5729068"/>
                </a:cubicBezTo>
                <a:cubicBezTo>
                  <a:pt x="2880672" y="5749784"/>
                  <a:pt x="2722928" y="5698055"/>
                  <a:pt x="2573773" y="5729068"/>
                </a:cubicBezTo>
                <a:cubicBezTo>
                  <a:pt x="2424618" y="5760081"/>
                  <a:pt x="2132835" y="5722889"/>
                  <a:pt x="1997985" y="5729068"/>
                </a:cubicBezTo>
                <a:cubicBezTo>
                  <a:pt x="1863135" y="5735247"/>
                  <a:pt x="1453961" y="5664624"/>
                  <a:pt x="1312797" y="5729068"/>
                </a:cubicBezTo>
                <a:cubicBezTo>
                  <a:pt x="1171633" y="5793512"/>
                  <a:pt x="1153688" y="5727580"/>
                  <a:pt x="1065208" y="5729068"/>
                </a:cubicBezTo>
                <a:cubicBezTo>
                  <a:pt x="976728" y="5730556"/>
                  <a:pt x="306640" y="5607393"/>
                  <a:pt x="0" y="5729068"/>
                </a:cubicBezTo>
                <a:cubicBezTo>
                  <a:pt x="-61856" y="5588071"/>
                  <a:pt x="15601" y="5334195"/>
                  <a:pt x="0" y="5213452"/>
                </a:cubicBezTo>
                <a:cubicBezTo>
                  <a:pt x="-15601" y="5092709"/>
                  <a:pt x="16143" y="4765292"/>
                  <a:pt x="0" y="4640545"/>
                </a:cubicBezTo>
                <a:cubicBezTo>
                  <a:pt x="-16143" y="4515798"/>
                  <a:pt x="13541" y="4254591"/>
                  <a:pt x="0" y="4124929"/>
                </a:cubicBezTo>
                <a:cubicBezTo>
                  <a:pt x="-13541" y="3995267"/>
                  <a:pt x="16251" y="3751964"/>
                  <a:pt x="0" y="3437441"/>
                </a:cubicBezTo>
                <a:cubicBezTo>
                  <a:pt x="-16251" y="3122918"/>
                  <a:pt x="30503" y="2954412"/>
                  <a:pt x="0" y="2749953"/>
                </a:cubicBezTo>
                <a:cubicBezTo>
                  <a:pt x="-30503" y="2545494"/>
                  <a:pt x="57532" y="2278913"/>
                  <a:pt x="0" y="2062464"/>
                </a:cubicBezTo>
                <a:cubicBezTo>
                  <a:pt x="-57532" y="1846015"/>
                  <a:pt x="3284" y="1674468"/>
                  <a:pt x="0" y="1489558"/>
                </a:cubicBezTo>
                <a:cubicBezTo>
                  <a:pt x="-3284" y="1304648"/>
                  <a:pt x="52274" y="1238386"/>
                  <a:pt x="0" y="1031232"/>
                </a:cubicBezTo>
                <a:cubicBezTo>
                  <a:pt x="-52274" y="824078"/>
                  <a:pt x="18187" y="498487"/>
                  <a:pt x="0" y="0"/>
                </a:cubicBezTo>
                <a:close/>
              </a:path>
              <a:path w="10939975" h="5729068" stroke="0" extrusionOk="0">
                <a:moveTo>
                  <a:pt x="0" y="0"/>
                </a:moveTo>
                <a:cubicBezTo>
                  <a:pt x="173052" y="-85829"/>
                  <a:pt x="527045" y="85639"/>
                  <a:pt x="794588" y="0"/>
                </a:cubicBezTo>
                <a:cubicBezTo>
                  <a:pt x="1062131" y="-85639"/>
                  <a:pt x="1037871" y="21487"/>
                  <a:pt x="1260976" y="0"/>
                </a:cubicBezTo>
                <a:cubicBezTo>
                  <a:pt x="1484081" y="-21487"/>
                  <a:pt x="1782597" y="15517"/>
                  <a:pt x="2055564" y="0"/>
                </a:cubicBezTo>
                <a:cubicBezTo>
                  <a:pt x="2328531" y="-15517"/>
                  <a:pt x="2400043" y="16704"/>
                  <a:pt x="2521952" y="0"/>
                </a:cubicBezTo>
                <a:cubicBezTo>
                  <a:pt x="2643861" y="-16704"/>
                  <a:pt x="2736673" y="21474"/>
                  <a:pt x="2878941" y="0"/>
                </a:cubicBezTo>
                <a:cubicBezTo>
                  <a:pt x="3021209" y="-21474"/>
                  <a:pt x="3485527" y="80943"/>
                  <a:pt x="3673528" y="0"/>
                </a:cubicBezTo>
                <a:cubicBezTo>
                  <a:pt x="3861529" y="-80943"/>
                  <a:pt x="3881334" y="39466"/>
                  <a:pt x="4030517" y="0"/>
                </a:cubicBezTo>
                <a:cubicBezTo>
                  <a:pt x="4179700" y="-39466"/>
                  <a:pt x="4221914" y="1073"/>
                  <a:pt x="4278106" y="0"/>
                </a:cubicBezTo>
                <a:cubicBezTo>
                  <a:pt x="4334298" y="-1073"/>
                  <a:pt x="4523816" y="26098"/>
                  <a:pt x="4744494" y="0"/>
                </a:cubicBezTo>
                <a:cubicBezTo>
                  <a:pt x="4965172" y="-26098"/>
                  <a:pt x="5142452" y="61228"/>
                  <a:pt x="5320283" y="0"/>
                </a:cubicBezTo>
                <a:cubicBezTo>
                  <a:pt x="5498114" y="-61228"/>
                  <a:pt x="5556018" y="127"/>
                  <a:pt x="5786671" y="0"/>
                </a:cubicBezTo>
                <a:cubicBezTo>
                  <a:pt x="6017324" y="-127"/>
                  <a:pt x="6239085" y="395"/>
                  <a:pt x="6581259" y="0"/>
                </a:cubicBezTo>
                <a:cubicBezTo>
                  <a:pt x="6923433" y="-395"/>
                  <a:pt x="6773920" y="24892"/>
                  <a:pt x="6828848" y="0"/>
                </a:cubicBezTo>
                <a:cubicBezTo>
                  <a:pt x="6883776" y="-24892"/>
                  <a:pt x="7069480" y="33475"/>
                  <a:pt x="7295236" y="0"/>
                </a:cubicBezTo>
                <a:cubicBezTo>
                  <a:pt x="7520992" y="-33475"/>
                  <a:pt x="7649871" y="52738"/>
                  <a:pt x="7871024" y="0"/>
                </a:cubicBezTo>
                <a:cubicBezTo>
                  <a:pt x="8092177" y="-52738"/>
                  <a:pt x="8385373" y="34945"/>
                  <a:pt x="8556212" y="0"/>
                </a:cubicBezTo>
                <a:cubicBezTo>
                  <a:pt x="8727051" y="-34945"/>
                  <a:pt x="8873061" y="37232"/>
                  <a:pt x="9022600" y="0"/>
                </a:cubicBezTo>
                <a:cubicBezTo>
                  <a:pt x="9172139" y="-37232"/>
                  <a:pt x="9540135" y="12234"/>
                  <a:pt x="9817188" y="0"/>
                </a:cubicBezTo>
                <a:cubicBezTo>
                  <a:pt x="10094241" y="-12234"/>
                  <a:pt x="10650905" y="54575"/>
                  <a:pt x="10939975" y="0"/>
                </a:cubicBezTo>
                <a:cubicBezTo>
                  <a:pt x="10959642" y="174036"/>
                  <a:pt x="10904424" y="398762"/>
                  <a:pt x="10939975" y="515616"/>
                </a:cubicBezTo>
                <a:cubicBezTo>
                  <a:pt x="10975526" y="632470"/>
                  <a:pt x="10927479" y="976695"/>
                  <a:pt x="10939975" y="1203104"/>
                </a:cubicBezTo>
                <a:cubicBezTo>
                  <a:pt x="10952471" y="1429513"/>
                  <a:pt x="10901925" y="1552597"/>
                  <a:pt x="10939975" y="1776011"/>
                </a:cubicBezTo>
                <a:cubicBezTo>
                  <a:pt x="10978025" y="1999425"/>
                  <a:pt x="10911891" y="2208841"/>
                  <a:pt x="10939975" y="2463499"/>
                </a:cubicBezTo>
                <a:cubicBezTo>
                  <a:pt x="10968059" y="2718157"/>
                  <a:pt x="10912706" y="2710821"/>
                  <a:pt x="10939975" y="2921825"/>
                </a:cubicBezTo>
                <a:cubicBezTo>
                  <a:pt x="10967244" y="3132829"/>
                  <a:pt x="10902974" y="3123287"/>
                  <a:pt x="10939975" y="3322859"/>
                </a:cubicBezTo>
                <a:cubicBezTo>
                  <a:pt x="10976976" y="3522431"/>
                  <a:pt x="10898628" y="3609159"/>
                  <a:pt x="10939975" y="3723894"/>
                </a:cubicBezTo>
                <a:cubicBezTo>
                  <a:pt x="10981322" y="3838630"/>
                  <a:pt x="10933772" y="4035633"/>
                  <a:pt x="10939975" y="4296801"/>
                </a:cubicBezTo>
                <a:cubicBezTo>
                  <a:pt x="10946178" y="4557969"/>
                  <a:pt x="10934057" y="4572578"/>
                  <a:pt x="10939975" y="4812417"/>
                </a:cubicBezTo>
                <a:cubicBezTo>
                  <a:pt x="10945893" y="5052256"/>
                  <a:pt x="10924503" y="5323644"/>
                  <a:pt x="10939975" y="5729068"/>
                </a:cubicBezTo>
                <a:cubicBezTo>
                  <a:pt x="10757086" y="5731129"/>
                  <a:pt x="10478973" y="5662059"/>
                  <a:pt x="10145387" y="5729068"/>
                </a:cubicBezTo>
                <a:cubicBezTo>
                  <a:pt x="9811801" y="5796077"/>
                  <a:pt x="9978349" y="5699965"/>
                  <a:pt x="9897798" y="5729068"/>
                </a:cubicBezTo>
                <a:cubicBezTo>
                  <a:pt x="9817247" y="5758171"/>
                  <a:pt x="9506769" y="5698090"/>
                  <a:pt x="9212611" y="5729068"/>
                </a:cubicBezTo>
                <a:cubicBezTo>
                  <a:pt x="8918453" y="5760046"/>
                  <a:pt x="9033919" y="5710760"/>
                  <a:pt x="8855622" y="5729068"/>
                </a:cubicBezTo>
                <a:cubicBezTo>
                  <a:pt x="8677325" y="5747376"/>
                  <a:pt x="8280952" y="5694812"/>
                  <a:pt x="8061034" y="5729068"/>
                </a:cubicBezTo>
                <a:cubicBezTo>
                  <a:pt x="7841116" y="5763324"/>
                  <a:pt x="7439347" y="5677668"/>
                  <a:pt x="7266447" y="5729068"/>
                </a:cubicBezTo>
                <a:cubicBezTo>
                  <a:pt x="7093547" y="5780468"/>
                  <a:pt x="6939896" y="5727266"/>
                  <a:pt x="6690658" y="5729068"/>
                </a:cubicBezTo>
                <a:cubicBezTo>
                  <a:pt x="6441420" y="5730870"/>
                  <a:pt x="6430451" y="5721161"/>
                  <a:pt x="6333670" y="5729068"/>
                </a:cubicBezTo>
                <a:cubicBezTo>
                  <a:pt x="6236889" y="5736975"/>
                  <a:pt x="5933448" y="5669723"/>
                  <a:pt x="5539082" y="5729068"/>
                </a:cubicBezTo>
                <a:cubicBezTo>
                  <a:pt x="5144716" y="5788413"/>
                  <a:pt x="5187922" y="5722323"/>
                  <a:pt x="4963294" y="5729068"/>
                </a:cubicBezTo>
                <a:cubicBezTo>
                  <a:pt x="4738666" y="5735813"/>
                  <a:pt x="4600628" y="5679685"/>
                  <a:pt x="4496906" y="5729068"/>
                </a:cubicBezTo>
                <a:cubicBezTo>
                  <a:pt x="4393184" y="5778451"/>
                  <a:pt x="4334888" y="5715680"/>
                  <a:pt x="4249317" y="5729068"/>
                </a:cubicBezTo>
                <a:cubicBezTo>
                  <a:pt x="4163746" y="5742456"/>
                  <a:pt x="4010754" y="5724725"/>
                  <a:pt x="3892328" y="5729068"/>
                </a:cubicBezTo>
                <a:cubicBezTo>
                  <a:pt x="3773902" y="5733411"/>
                  <a:pt x="3437800" y="5697441"/>
                  <a:pt x="3207140" y="5729068"/>
                </a:cubicBezTo>
                <a:cubicBezTo>
                  <a:pt x="2976480" y="5760695"/>
                  <a:pt x="2955471" y="5699502"/>
                  <a:pt x="2850151" y="5729068"/>
                </a:cubicBezTo>
                <a:cubicBezTo>
                  <a:pt x="2744831" y="5758634"/>
                  <a:pt x="2253151" y="5701800"/>
                  <a:pt x="2055564" y="5729068"/>
                </a:cubicBezTo>
                <a:cubicBezTo>
                  <a:pt x="1857977" y="5756336"/>
                  <a:pt x="1710687" y="5719330"/>
                  <a:pt x="1589175" y="5729068"/>
                </a:cubicBezTo>
                <a:cubicBezTo>
                  <a:pt x="1467663" y="5738806"/>
                  <a:pt x="1186659" y="5686896"/>
                  <a:pt x="1013387" y="5729068"/>
                </a:cubicBezTo>
                <a:cubicBezTo>
                  <a:pt x="840115" y="5771240"/>
                  <a:pt x="670599" y="5702530"/>
                  <a:pt x="546999" y="5729068"/>
                </a:cubicBezTo>
                <a:cubicBezTo>
                  <a:pt x="423399" y="5755606"/>
                  <a:pt x="220560" y="5664541"/>
                  <a:pt x="0" y="5729068"/>
                </a:cubicBezTo>
                <a:cubicBezTo>
                  <a:pt x="-59785" y="5618181"/>
                  <a:pt x="46159" y="5399074"/>
                  <a:pt x="0" y="5213452"/>
                </a:cubicBezTo>
                <a:cubicBezTo>
                  <a:pt x="-46159" y="5027830"/>
                  <a:pt x="41509" y="4847899"/>
                  <a:pt x="0" y="4583254"/>
                </a:cubicBezTo>
                <a:cubicBezTo>
                  <a:pt x="-41509" y="4318609"/>
                  <a:pt x="54387" y="4349082"/>
                  <a:pt x="0" y="4124929"/>
                </a:cubicBezTo>
                <a:cubicBezTo>
                  <a:pt x="-54387" y="3900777"/>
                  <a:pt x="68275" y="3584771"/>
                  <a:pt x="0" y="3437441"/>
                </a:cubicBezTo>
                <a:cubicBezTo>
                  <a:pt x="-68275" y="3290111"/>
                  <a:pt x="24725" y="3157873"/>
                  <a:pt x="0" y="3036406"/>
                </a:cubicBezTo>
                <a:cubicBezTo>
                  <a:pt x="-24725" y="2914939"/>
                  <a:pt x="32935" y="2674307"/>
                  <a:pt x="0" y="2578081"/>
                </a:cubicBezTo>
                <a:cubicBezTo>
                  <a:pt x="-32935" y="2481855"/>
                  <a:pt x="52464" y="2273726"/>
                  <a:pt x="0" y="2119755"/>
                </a:cubicBezTo>
                <a:cubicBezTo>
                  <a:pt x="-52464" y="1965784"/>
                  <a:pt x="18649" y="1867554"/>
                  <a:pt x="0" y="1718720"/>
                </a:cubicBezTo>
                <a:cubicBezTo>
                  <a:pt x="-18649" y="1569886"/>
                  <a:pt x="41987" y="1243069"/>
                  <a:pt x="0" y="1031232"/>
                </a:cubicBezTo>
                <a:cubicBezTo>
                  <a:pt x="-41987" y="819395"/>
                  <a:pt x="35146" y="715454"/>
                  <a:pt x="0" y="630197"/>
                </a:cubicBezTo>
                <a:cubicBezTo>
                  <a:pt x="-35146" y="544940"/>
                  <a:pt x="27787" y="3060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5190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05958">
            <a:off x="3074543" y="249726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1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64006" y="561790"/>
            <a:ext cx="1650789" cy="3828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0" y="8877566"/>
            <a:ext cx="1857650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42194">
            <a:off x="3491784" y="1084847"/>
            <a:ext cx="625722" cy="1686996"/>
          </a:xfrm>
          <a:prstGeom prst="rect">
            <a:avLst/>
          </a:prstGeom>
        </p:spPr>
      </p:pic>
      <p:sp>
        <p:nvSpPr>
          <p:cNvPr id="36" name="Speech Bubble: Oval 10">
            <a:extLst>
              <a:ext uri="{FF2B5EF4-FFF2-40B4-BE49-F238E27FC236}">
                <a16:creationId xmlns="" xmlns:a16="http://schemas.microsoft.com/office/drawing/2014/main" id="{0822AAD6-2AB2-4415-88A4-042BEA7E878F}"/>
              </a:ext>
            </a:extLst>
          </p:cNvPr>
          <p:cNvSpPr/>
          <p:nvPr/>
        </p:nvSpPr>
        <p:spPr>
          <a:xfrm>
            <a:off x="7010402" y="969704"/>
            <a:ext cx="6862355" cy="3696948"/>
          </a:xfrm>
          <a:prstGeom prst="wedgeEllipseCallout">
            <a:avLst>
              <a:gd name="adj1" fmla="val 68178"/>
              <a:gd name="adj2" fmla="val -1838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algn="ctr"/>
            <a:r>
              <a:rPr lang="ar-SA" sz="4200" dirty="0" err="1" smtClean="0">
                <a:solidFill>
                  <a:srgbClr val="C00000"/>
                </a:solidFill>
                <a:cs typeface="PT Bold Heading" pitchFamily="2" charset="-78"/>
              </a:rPr>
              <a:t>السوال</a:t>
            </a:r>
            <a:r>
              <a:rPr lang="ar-SA" sz="42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endParaRPr lang="ar-KW" sz="4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1" name="Speech Bubble: Oval 1">
            <a:extLst>
              <a:ext uri="{FF2B5EF4-FFF2-40B4-BE49-F238E27FC236}">
                <a16:creationId xmlns="" xmlns:a16="http://schemas.microsoft.com/office/drawing/2014/main" id="{17ED71CB-2896-407D-A049-313E9BA3E46C}"/>
              </a:ext>
            </a:extLst>
          </p:cNvPr>
          <p:cNvSpPr/>
          <p:nvPr/>
        </p:nvSpPr>
        <p:spPr>
          <a:xfrm>
            <a:off x="2619387" y="1904998"/>
            <a:ext cx="5724513" cy="3921140"/>
          </a:xfrm>
          <a:prstGeom prst="wedgeEllipseCallout">
            <a:avLst>
              <a:gd name="adj1" fmla="val -57773"/>
              <a:gd name="adj2" fmla="val -6594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1" anchor="ctr"/>
          <a:lstStyle/>
          <a:p>
            <a:pPr lvl="0" algn="ctr"/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60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الاجابة</a:t>
            </a:r>
            <a:endParaRPr lang="ar-SA" sz="6000" b="1" u="sng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6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r="27110"/>
          <a:stretch>
            <a:fillRect/>
          </a:stretch>
        </p:blipFill>
        <p:spPr>
          <a:xfrm>
            <a:off x="3013750" y="8867034"/>
            <a:ext cx="1826648" cy="145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15" y="2628951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2378863" y="325979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079717" y="129050"/>
            <a:ext cx="10358573" cy="1846623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endParaRPr lang="ar-SA" sz="5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بطلة الرماية </a:t>
            </a:r>
            <a:r>
              <a:rPr lang="ar-SA" sz="54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ميريدا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♥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)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761101" y="1827562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38" y="2278494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955" y="2337227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xmlns="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5" y="1933931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232578"/>
            <a:ext cx="4693283" cy="20925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110778" y="4065552"/>
            <a:ext cx="5199795" cy="1154148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6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134الى 137</a:t>
            </a:r>
            <a:endParaRPr lang="en-US" sz="66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126" descr="Brave Merida Aurora Film Disney Princess, Disney Princess, logo, fictional  Character png | PNGEgg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17" y="4973921"/>
            <a:ext cx="6841338" cy="38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8" descr="https://i.pinimg.com/564x/8a/62/be/8a62be62eaccb1a9c6661a49dff33dc6.jpg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6196341"/>
            <a:ext cx="2777997" cy="428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brave, gif, and disney | Disney brave, Merida brave, Brave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60" y="5812794"/>
            <a:ext cx="4762500" cy="252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8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-38100"/>
            <a:ext cx="2540747" cy="25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77" y="-1355725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9" y="-913267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9154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77284" y="-374054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8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1871480" y="6169193"/>
            <a:ext cx="2483661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134الى 137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65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6"/>
              </a:ext>
            </a:extLst>
          </a:blip>
          <a:srcRect/>
          <a:stretch>
            <a:fillRect/>
          </a:stretch>
        </p:blipFill>
        <p:spPr>
          <a:xfrm rot="1014997">
            <a:off x="12194888" y="1349120"/>
            <a:ext cx="1514997" cy="775535"/>
          </a:xfrm>
          <a:prstGeom prst="rect">
            <a:avLst/>
          </a:prstGeom>
        </p:spPr>
      </p:pic>
      <p:pic>
        <p:nvPicPr>
          <p:cNvPr id="66" name="Picture 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4474378" y="3073219"/>
            <a:ext cx="1106378" cy="1452287"/>
          </a:xfrm>
          <a:prstGeom prst="rect">
            <a:avLst/>
          </a:prstGeom>
        </p:spPr>
      </p:pic>
      <p:pic>
        <p:nvPicPr>
          <p:cNvPr id="67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828" y="3162915"/>
            <a:ext cx="3336533" cy="3336533"/>
          </a:xfrm>
          <a:prstGeom prst="rect">
            <a:avLst/>
          </a:prstGeom>
        </p:spPr>
      </p:pic>
      <p:pic>
        <p:nvPicPr>
          <p:cNvPr id="50" name="Picture 68" descr="https://i.pinimg.com/originals/e6/ce/5d/e6ce5d9343d1046d8f9ae7c487374189.gif"/>
          <p:cNvPicPr>
            <a:picLocks noChangeAspect="1" noChangeArrowheads="1" noCrop="1"/>
          </p:cNvPicPr>
          <p:nvPr/>
        </p:nvPicPr>
        <p:blipFill>
          <a:blip r:embed="rId5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15" y="8022831"/>
            <a:ext cx="53625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16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8" descr="https://i.pinimg.com/564x/4a/a8/5b/4aa85bb3c6bf1257b2e996637fad059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35482"/>
            <a:ext cx="2721943" cy="31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31995" y="3281773"/>
            <a:ext cx="10258632" cy="70762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2340358" y="2699129"/>
            <a:ext cx="1316783" cy="18958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-34866" y="5219700"/>
            <a:ext cx="6638801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الفصل </a:t>
            </a:r>
            <a:r>
              <a:rPr lang="ar-SA" sz="4800" b="1" dirty="0" smtClean="0">
                <a:solidFill>
                  <a:srgbClr val="0000FF"/>
                </a:solidFill>
              </a:rPr>
              <a:t>6 </a:t>
            </a:r>
            <a:r>
              <a:rPr lang="ar-SA" sz="4800" b="1" dirty="0">
                <a:solidFill>
                  <a:srgbClr val="0000FF"/>
                </a:solidFill>
              </a:rPr>
              <a:t>+ </a:t>
            </a:r>
            <a:endParaRPr lang="ar-SA" sz="4800" b="1" dirty="0" smtClean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 smtClean="0">
                <a:solidFill>
                  <a:srgbClr val="0000FF"/>
                </a:solidFill>
              </a:rPr>
              <a:t>الاختبار </a:t>
            </a:r>
            <a:r>
              <a:rPr lang="ar-SA" sz="4800" b="1" dirty="0">
                <a:solidFill>
                  <a:srgbClr val="0000FF"/>
                </a:solidFill>
              </a:rPr>
              <a:t>التراكمي </a:t>
            </a:r>
            <a:r>
              <a:rPr lang="ar-SA" sz="4800" b="1" dirty="0" smtClean="0">
                <a:solidFill>
                  <a:srgbClr val="0000FF"/>
                </a:solidFill>
              </a:rPr>
              <a:t>)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“الفصول  </a:t>
            </a:r>
            <a:r>
              <a:rPr lang="ar-SA" sz="4800" b="1" u="sng" dirty="0" smtClean="0">
                <a:solidFill>
                  <a:srgbClr val="FF6699"/>
                </a:solidFill>
              </a:rPr>
              <a:t>1 الى 6“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084257" y="3545113"/>
            <a:ext cx="1594931" cy="3309171"/>
          </a:xfrm>
          <a:prstGeom prst="rect">
            <a:avLst/>
          </a:prstGeom>
        </p:spPr>
      </p:pic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8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7164106" y="1817459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228600" y="3243485"/>
            <a:ext cx="4954535" cy="1061815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108 الى 111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17249" y="1546717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528" y="3959273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6627">
            <a:off x="6744181" y="5010605"/>
            <a:ext cx="4589053" cy="529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وسيلة شرح بيضاوية 44"/>
          <p:cNvSpPr/>
          <p:nvPr/>
        </p:nvSpPr>
        <p:spPr>
          <a:xfrm>
            <a:off x="7772400" y="5336005"/>
            <a:ext cx="3732042" cy="2626895"/>
          </a:xfrm>
          <a:prstGeom prst="wedgeEllipseCallout">
            <a:avLst>
              <a:gd name="adj1" fmla="val -88949"/>
              <a:gd name="adj2" fmla="val -1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أجمع بضم مجموعتين ,أكون جمل الجمع, اجد ناتج الجمع الى </a:t>
            </a:r>
            <a:r>
              <a:rPr lang="ar-SA" sz="2000" dirty="0" err="1" smtClean="0">
                <a:solidFill>
                  <a:srgbClr val="009900"/>
                </a:solidFill>
                <a:cs typeface="PT Bold Heading" pitchFamily="2" charset="-78"/>
              </a:rPr>
              <a:t>صفر,أكون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مجموعا يساوي من4 الى 12 اجمع راسي وافقي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6" name="Picture 50" descr="https://i.pinimg.com/564x/c1/28/a5/c128a598277bdb47752b176b8eaee4e5.jpg"/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9540"/>
            <a:ext cx="2399359" cy="23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Gifs animados de Brave ~ Gifmania | Funny disney pictures, Disney pictures,  Merida brave"/>
          <p:cNvPicPr>
            <a:picLocks noChangeAspect="1" noChangeArrowheads="1" noCrop="1"/>
          </p:cNvPicPr>
          <p:nvPr/>
        </p:nvPicPr>
        <p:blipFill>
          <a:blip r:embed="rId3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70" y="4688821"/>
            <a:ext cx="2202952" cy="213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Merida GIFs | Tenor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221" y="3621853"/>
            <a:ext cx="2647252" cy="1841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17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67976" r="48636" b="13999"/>
          <a:stretch/>
        </p:blipFill>
        <p:spPr bwMode="auto">
          <a:xfrm>
            <a:off x="1135284" y="5258552"/>
            <a:ext cx="7151683" cy="438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8" t="73519" r="36102" b="12156"/>
          <a:stretch/>
        </p:blipFill>
        <p:spPr bwMode="auto">
          <a:xfrm>
            <a:off x="2428654" y="2555685"/>
            <a:ext cx="3644115" cy="2359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7" t="23715" r="36517" b="7143"/>
          <a:stretch/>
        </p:blipFill>
        <p:spPr bwMode="auto">
          <a:xfrm>
            <a:off x="9144000" y="2483926"/>
            <a:ext cx="6857137" cy="723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29407" y="1767962"/>
            <a:ext cx="12577393" cy="877149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pPr algn="ctr"/>
            <a:r>
              <a:rPr lang="ar-SA" sz="48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وأجمع مع </a:t>
            </a:r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افراد عائلتك 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94704" y="192943"/>
            <a:ext cx="12308510" cy="5062304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4" y="5082866"/>
            <a:ext cx="12308510" cy="5062304"/>
            <a:chOff x="711958" y="2131325"/>
            <a:chExt cx="11348666" cy="4667535"/>
          </a:xfrm>
          <a:solidFill>
            <a:srgbClr val="7439A1"/>
          </a:solidFill>
        </p:grpSpPr>
        <p:sp>
          <p:nvSpPr>
            <p:cNvPr id="22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adFill>
              <a:gsLst>
                <a:gs pos="0">
                  <a:srgbClr val="7439A1">
                    <a:alpha val="90000"/>
                  </a:srgbClr>
                </a:gs>
                <a:gs pos="47000">
                  <a:schemeClr val="accent5">
                    <a:tint val="75000"/>
                    <a:satMod val="210000"/>
                  </a:schemeClr>
                </a:gs>
                <a:gs pos="100000">
                  <a:srgbClr val="7439A1"/>
                </a:gs>
              </a:gsLst>
              <a:lin ang="5400000" scaled="1"/>
            </a:gradFill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1">
              <a:schemeClr val="accent5"/>
            </a:lnRef>
            <a:fillRef idx="1003">
              <a:schemeClr val="dk2"/>
            </a:fillRef>
            <a:effectRef idx="1">
              <a:schemeClr val="accent5"/>
            </a:effectRef>
            <a:fontRef idx="minor">
              <a:schemeClr val="dk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4356936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5+ 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1+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2+3+4+5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43" name="Google Shape;3360;p72"/>
          <p:cNvGrpSpPr/>
          <p:nvPr/>
        </p:nvGrpSpPr>
        <p:grpSpPr>
          <a:xfrm>
            <a:off x="1001848" y="3761463"/>
            <a:ext cx="1298477" cy="620037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98530" y="2555177"/>
            <a:ext cx="2682305" cy="988124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</a:p>
          </p:txBody>
        </p:sp>
      </p:grpSp>
      <p:grpSp>
        <p:nvGrpSpPr>
          <p:cNvPr id="60" name="Google Shape;2823;p70"/>
          <p:cNvGrpSpPr/>
          <p:nvPr/>
        </p:nvGrpSpPr>
        <p:grpSpPr>
          <a:xfrm>
            <a:off x="916782" y="4991100"/>
            <a:ext cx="988218" cy="887828"/>
            <a:chOff x="2927050" y="2256825"/>
            <a:chExt cx="334100" cy="300175"/>
          </a:xfrm>
        </p:grpSpPr>
        <p:sp>
          <p:nvSpPr>
            <p:cNvPr id="6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2836;p70"/>
          <p:cNvGrpSpPr/>
          <p:nvPr/>
        </p:nvGrpSpPr>
        <p:grpSpPr>
          <a:xfrm rot="14690215">
            <a:off x="7504608" y="5054215"/>
            <a:ext cx="988221" cy="887828"/>
            <a:chOff x="2937333" y="2253116"/>
            <a:chExt cx="334100" cy="300175"/>
          </a:xfrm>
        </p:grpSpPr>
        <p:sp>
          <p:nvSpPr>
            <p:cNvPr id="74" name="Google Shape;2837;p70"/>
            <p:cNvSpPr/>
            <p:nvPr/>
          </p:nvSpPr>
          <p:spPr>
            <a:xfrm>
              <a:off x="2937333" y="2253116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751926" y="107468"/>
            <a:ext cx="3175959" cy="2278904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1125199" y="2373005"/>
            <a:ext cx="2945525" cy="1246481"/>
          </a:xfrm>
          <a:prstGeom prst="rect">
            <a:avLst/>
          </a:prstGeom>
          <a:noFill/>
        </p:spPr>
        <p:txBody>
          <a:bodyPr wrap="square" lIns="137147" tIns="68573" rIns="137147" bIns="68573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  <a:cs typeface="PT Bold Heading" pitchFamily="2" charset="-78"/>
              </a:rPr>
              <a:t>13-6</a:t>
            </a:r>
            <a:endParaRPr lang="ar-SA" sz="7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14728287" y="4233002"/>
            <a:ext cx="4262988" cy="2674412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39257"/>
              <a:chOff x="6402017" y="1894518"/>
              <a:chExt cx="2036851" cy="939257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:a16="http://schemas.microsoft.com/office/drawing/2014/main" xmlns="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:a16="http://schemas.microsoft.com/office/drawing/2014/main" xmlns="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:a16="http://schemas.microsoft.com/office/drawing/2014/main" xmlns="" id="{589B359A-BB65-4B80-A53C-DE694F3CD31D}"/>
                  </a:ext>
                </a:extLst>
              </p:cNvPr>
              <p:cNvSpPr/>
              <p:nvPr/>
            </p:nvSpPr>
            <p:spPr>
              <a:xfrm>
                <a:off x="6730749" y="2600155"/>
                <a:ext cx="1373735" cy="23362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134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217708" y="6987694"/>
            <a:ext cx="1763504" cy="542147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-199836" y="5926144"/>
            <a:ext cx="3368705" cy="912584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:a16="http://schemas.microsoft.com/office/drawing/2014/main" xmlns="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3" y="2"/>
            <a:ext cx="2014389" cy="16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893820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theme1.xml><?xml version="1.0" encoding="utf-8"?>
<a:theme xmlns:a="http://schemas.openxmlformats.org/drawingml/2006/main" name="Office Theme">
  <a:themeElements>
    <a:clrScheme name="مخصص 31">
      <a:dk1>
        <a:srgbClr val="3F739B"/>
      </a:dk1>
      <a:lt1>
        <a:sysClr val="window" lastClr="FFFFFF"/>
      </a:lt1>
      <a:dk2>
        <a:srgbClr val="7EA9CA"/>
      </a:dk2>
      <a:lt2>
        <a:srgbClr val="CCDDEA"/>
      </a:lt2>
      <a:accent1>
        <a:srgbClr val="3F739B"/>
      </a:accent1>
      <a:accent2>
        <a:srgbClr val="F0B9B2"/>
      </a:accent2>
      <a:accent3>
        <a:srgbClr val="ACC8DD"/>
      </a:accent3>
      <a:accent4>
        <a:srgbClr val="DFF0D5"/>
      </a:accent4>
      <a:accent5>
        <a:srgbClr val="CCDDEA"/>
      </a:accent5>
      <a:accent6>
        <a:srgbClr val="CCDDEA"/>
      </a:accent6>
      <a:hlink>
        <a:srgbClr val="9DD076"/>
      </a:hlink>
      <a:folHlink>
        <a:srgbClr val="EDAB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رحلة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588</Words>
  <Application>Microsoft Office PowerPoint</Application>
  <PresentationFormat>Custom</PresentationFormat>
  <Paragraphs>218</Paragraphs>
  <Slides>37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7" baseType="lpstr">
      <vt:lpstr>Arial</vt:lpstr>
      <vt:lpstr>Montserrat</vt:lpstr>
      <vt:lpstr>Tw Cen MT</vt:lpstr>
      <vt:lpstr>Times New Roman</vt:lpstr>
      <vt:lpstr>Calibri</vt:lpstr>
      <vt:lpstr>Geeza Pro Regular</vt:lpstr>
      <vt:lpstr>Copperplate</vt:lpstr>
      <vt:lpstr>Some Time Later</vt:lpstr>
      <vt:lpstr>Century Gothic</vt:lpstr>
      <vt:lpstr>华康海报体W12(P)</vt:lpstr>
      <vt:lpstr>Calibri Light</vt:lpstr>
      <vt:lpstr>Montserrat Black</vt:lpstr>
      <vt:lpstr>DecoType Naskh</vt:lpstr>
      <vt:lpstr>PT Bold Heading</vt:lpstr>
      <vt:lpstr>Khalid Art bold</vt:lpstr>
      <vt:lpstr>Dubai Medium</vt:lpstr>
      <vt:lpstr>PT Simple Bold Ruled</vt:lpstr>
      <vt:lpstr>Catamaran</vt:lpstr>
      <vt:lpstr>맑은 고딕</vt:lpstr>
      <vt:lpstr>Helvetica Light</vt:lpstr>
      <vt:lpstr>Dubai</vt:lpstr>
      <vt:lpstr>Segoe UI Semibold</vt:lpstr>
      <vt:lpstr>Montserrat Medium</vt:lpstr>
      <vt:lpstr>Sakkal Majalla</vt:lpstr>
      <vt:lpstr>Dongol</vt:lpstr>
      <vt:lpstr>Arabic Typesetting</vt:lpstr>
      <vt:lpstr>Concert One</vt:lpstr>
      <vt:lpstr>宋体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188</cp:revision>
  <dcterms:created xsi:type="dcterms:W3CDTF">2006-08-16T00:00:00Z</dcterms:created>
  <dcterms:modified xsi:type="dcterms:W3CDTF">2023-04-07T12:57:28Z</dcterms:modified>
  <dc:identifier>DAEmlF8lUv0</dc:identifier>
</cp:coreProperties>
</file>