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315" r:id="rId2"/>
    <p:sldId id="363" r:id="rId3"/>
    <p:sldId id="316" r:id="rId4"/>
    <p:sldId id="317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61" r:id="rId29"/>
    <p:sldId id="362" r:id="rId30"/>
    <p:sldId id="344" r:id="rId31"/>
    <p:sldId id="345" r:id="rId32"/>
    <p:sldId id="346" r:id="rId33"/>
    <p:sldId id="347" r:id="rId34"/>
    <p:sldId id="348" r:id="rId35"/>
    <p:sldId id="349" r:id="rId36"/>
    <p:sldId id="343" r:id="rId37"/>
    <p:sldId id="342" r:id="rId38"/>
    <p:sldId id="357" r:id="rId39"/>
    <p:sldId id="360" r:id="rId40"/>
  </p:sldIdLst>
  <p:sldSz cx="18288000" cy="10287000"/>
  <p:notesSz cx="6858000" cy="9144000"/>
  <p:embeddedFontLst>
    <p:embeddedFont>
      <p:font typeface="맑은 고딕" pitchFamily="34" charset="-127"/>
      <p:regular r:id="rId42"/>
      <p:bold r:id="rId43"/>
    </p:embeddedFont>
    <p:embeddedFont>
      <p:font typeface="Segoe UI Semibold" pitchFamily="34" charset="0"/>
      <p:bold r:id="rId44"/>
    </p:embeddedFont>
    <p:embeddedFont>
      <p:font typeface="Sakkal Majalla" pitchFamily="2" charset="-78"/>
      <p:regular r:id="rId45"/>
      <p:bold r:id="rId46"/>
    </p:embeddedFont>
    <p:embeddedFont>
      <p:font typeface="Arabic Typesetting" pitchFamily="66" charset="-78"/>
      <p:regular r:id="rId47"/>
    </p:embeddedFont>
    <p:embeddedFont>
      <p:font typeface="PT Simple Bold Ruled" charset="-78"/>
      <p:regular r:id="rId48"/>
    </p:embeddedFont>
    <p:embeddedFont>
      <p:font typeface="宋体" pitchFamily="2" charset="-122"/>
      <p:regular r:id="rId49"/>
    </p:embeddedFont>
    <p:embeddedFont>
      <p:font typeface="DecoType Naskh" charset="-78"/>
      <p:regular r:id="rId50"/>
    </p:embeddedFont>
    <p:embeddedFont>
      <p:font typeface="Tw Cen MT" pitchFamily="34" charset="0"/>
      <p:regular r:id="rId51"/>
      <p:bold r:id="rId52"/>
      <p:italic r:id="rId53"/>
      <p:boldItalic r:id="rId54"/>
    </p:embeddedFont>
    <p:embeddedFont>
      <p:font typeface="PT Bold Heading" charset="-78"/>
      <p:regular r:id="rId55"/>
    </p:embeddedFont>
    <p:embeddedFont>
      <p:font typeface="Calibri Light" pitchFamily="34" charset="0"/>
      <p:regular r:id="rId56"/>
      <p:italic r:id="rId57"/>
    </p:embeddedFont>
    <p:embeddedFont>
      <p:font typeface="Calibri" pitchFamily="34" charset="0"/>
      <p:regular r:id="rId58"/>
      <p:bold r:id="rId59"/>
      <p:italic r:id="rId60"/>
      <p:boldItalic r:id="rId61"/>
    </p:embeddedFont>
    <p:embeddedFont>
      <p:font typeface="Century Gothic" pitchFamily="34" charset="0"/>
      <p:regular r:id="rId62"/>
      <p:bold r:id="rId63"/>
      <p:italic r:id="rId64"/>
      <p:boldItalic r:id="rId65"/>
    </p:embeddedFont>
  </p:embeddedFontLst>
  <p:custDataLst>
    <p:tags r:id="rId6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CEA"/>
    <a:srgbClr val="C16FD1"/>
    <a:srgbClr val="CC0099"/>
    <a:srgbClr val="CC3399"/>
    <a:srgbClr val="000000"/>
    <a:srgbClr val="FF0000"/>
    <a:srgbClr val="FFFF66"/>
    <a:srgbClr val="996633"/>
    <a:srgbClr val="0066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772" autoAdjust="0"/>
  </p:normalViewPr>
  <p:slideViewPr>
    <p:cSldViewPr>
      <p:cViewPr>
        <p:scale>
          <a:sx n="60" d="100"/>
          <a:sy n="60" d="100"/>
        </p:scale>
        <p:origin x="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15/09/1444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a484111751_0_2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a484111751_0_2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2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20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b3f9adf85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b3f9adf85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70" y="6950810"/>
            <a:ext cx="4943477" cy="1029486"/>
          </a:xfrm>
          <a:prstGeom prst="rect">
            <a:avLst/>
          </a:prstGeom>
        </p:spPr>
        <p:txBody>
          <a:bodyPr spcFirstLastPara="1" wrap="square" lIns="182828" tIns="182828" rIns="182828" bIns="18282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3"/>
            <a:ext cx="6683406" cy="1585142"/>
          </a:xfrm>
          <a:prstGeom prst="rect">
            <a:avLst/>
          </a:prstGeom>
        </p:spPr>
        <p:txBody>
          <a:bodyPr spcFirstLastPara="1" wrap="square" lIns="182828" tIns="182828" rIns="182828" bIns="18282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692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260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46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4791600" y="2766000"/>
            <a:ext cx="8704800" cy="2124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9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5418950" y="5243600"/>
            <a:ext cx="7450200" cy="272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012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3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1" r:id="rId2"/>
    <p:sldLayoutId id="2147483733" r:id="rId3"/>
    <p:sldLayoutId id="2147483732" r:id="rId4"/>
    <p:sldLayoutId id="2147483730" r:id="rId5"/>
    <p:sldLayoutId id="2147483729" r:id="rId6"/>
    <p:sldLayoutId id="2147483725" r:id="rId7"/>
    <p:sldLayoutId id="2147483700" r:id="rId8"/>
    <p:sldLayoutId id="2147483650" r:id="rId9"/>
    <p:sldLayoutId id="2147483748" r:id="rId10"/>
    <p:sldLayoutId id="2147483746" r:id="rId11"/>
    <p:sldLayoutId id="2147483745" r:id="rId12"/>
    <p:sldLayoutId id="2147483701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758" r:id="rId19"/>
    <p:sldLayoutId id="2147483757" r:id="rId20"/>
    <p:sldLayoutId id="2147483756" r:id="rId21"/>
    <p:sldLayoutId id="2147483755" r:id="rId22"/>
    <p:sldLayoutId id="2147483754" r:id="rId23"/>
    <p:sldLayoutId id="2147483753" r:id="rId24"/>
    <p:sldLayoutId id="2147483752" r:id="rId25"/>
    <p:sldLayoutId id="2147483750" r:id="rId26"/>
    <p:sldLayoutId id="2147483749" r:id="rId27"/>
    <p:sldLayoutId id="2147483747" r:id="rId28"/>
    <p:sldLayoutId id="2147483744" r:id="rId29"/>
    <p:sldLayoutId id="2147483743" r:id="rId30"/>
    <p:sldLayoutId id="2147483742" r:id="rId31"/>
    <p:sldLayoutId id="2147483741" r:id="rId32"/>
    <p:sldLayoutId id="2147483740" r:id="rId33"/>
    <p:sldLayoutId id="2147483739" r:id="rId34"/>
    <p:sldLayoutId id="2147483738" r:id="rId35"/>
    <p:sldLayoutId id="2147483737" r:id="rId36"/>
    <p:sldLayoutId id="2147483736" r:id="rId37"/>
    <p:sldLayoutId id="2147483735" r:id="rId38"/>
    <p:sldLayoutId id="2147483734" r:id="rId39"/>
    <p:sldLayoutId id="2147483728" r:id="rId40"/>
    <p:sldLayoutId id="2147483724" r:id="rId41"/>
    <p:sldLayoutId id="2147483721" r:id="rId42"/>
    <p:sldLayoutId id="2147483719" r:id="rId43"/>
    <p:sldLayoutId id="2147483718" r:id="rId44"/>
    <p:sldLayoutId id="2147483714" r:id="rId45"/>
    <p:sldLayoutId id="2147483713" r:id="rId46"/>
    <p:sldLayoutId id="2147483712" r:id="rId47"/>
    <p:sldLayoutId id="2147483711" r:id="rId48"/>
    <p:sldLayoutId id="2147483710" r:id="rId49"/>
    <p:sldLayoutId id="2147483709" r:id="rId50"/>
    <p:sldLayoutId id="2147483708" r:id="rId51"/>
    <p:sldLayoutId id="2147483707" r:id="rId52"/>
    <p:sldLayoutId id="2147483706" r:id="rId53"/>
    <p:sldLayoutId id="2147483705" r:id="rId54"/>
    <p:sldLayoutId id="2147483704" r:id="rId55"/>
    <p:sldLayoutId id="2147483703" r:id="rId56"/>
    <p:sldLayoutId id="2147483702" r:id="rId57"/>
    <p:sldLayoutId id="2147483699" r:id="rId58"/>
    <p:sldLayoutId id="2147483698" r:id="rId59"/>
    <p:sldLayoutId id="2147483697" r:id="rId60"/>
    <p:sldLayoutId id="2147483696" r:id="rId61"/>
    <p:sldLayoutId id="2147483695" r:id="rId62"/>
    <p:sldLayoutId id="2147483694" r:id="rId63"/>
    <p:sldLayoutId id="2147483693" r:id="rId64"/>
    <p:sldLayoutId id="2147483692" r:id="rId65"/>
    <p:sldLayoutId id="2147483691" r:id="rId66"/>
    <p:sldLayoutId id="2147483690" r:id="rId67"/>
    <p:sldLayoutId id="2147483689" r:id="rId68"/>
    <p:sldLayoutId id="2147483688" r:id="rId69"/>
    <p:sldLayoutId id="2147483687" r:id="rId70"/>
    <p:sldLayoutId id="2147483686" r:id="rId71"/>
    <p:sldLayoutId id="2147483685" r:id="rId72"/>
    <p:sldLayoutId id="2147483684" r:id="rId73"/>
    <p:sldLayoutId id="2147483683" r:id="rId74"/>
    <p:sldLayoutId id="2147483682" r:id="rId75"/>
    <p:sldLayoutId id="2147483681" r:id="rId76"/>
    <p:sldLayoutId id="2147483680" r:id="rId77"/>
    <p:sldLayoutId id="2147483679" r:id="rId78"/>
    <p:sldLayoutId id="2147483678" r:id="rId79"/>
    <p:sldLayoutId id="2147483677" r:id="rId80"/>
    <p:sldLayoutId id="2147483676" r:id="rId81"/>
    <p:sldLayoutId id="2147483675" r:id="rId82"/>
    <p:sldLayoutId id="2147483674" r:id="rId83"/>
    <p:sldLayoutId id="2147483673" r:id="rId84"/>
    <p:sldLayoutId id="2147483672" r:id="rId85"/>
    <p:sldLayoutId id="2147483671" r:id="rId86"/>
    <p:sldLayoutId id="2147483670" r:id="rId87"/>
    <p:sldLayoutId id="2147483669" r:id="rId88"/>
    <p:sldLayoutId id="2147483668" r:id="rId89"/>
    <p:sldLayoutId id="2147483667" r:id="rId90"/>
    <p:sldLayoutId id="2147483666" r:id="rId91"/>
    <p:sldLayoutId id="2147483662" r:id="rId92"/>
    <p:sldLayoutId id="2147483661" r:id="rId93"/>
    <p:sldLayoutId id="2147483660" r:id="rId94"/>
    <p:sldLayoutId id="2147483656" r:id="rId95"/>
    <p:sldLayoutId id="2147483657" r:id="rId96"/>
    <p:sldLayoutId id="2147483658" r:id="rId97"/>
    <p:sldLayoutId id="2147483659" r:id="rId98"/>
    <p:sldLayoutId id="2147483663" r:id="rId99"/>
    <p:sldLayoutId id="2147483717" r:id="rId100"/>
    <p:sldLayoutId id="2147483716" r:id="rId101"/>
    <p:sldLayoutId id="2147483715" r:id="rId102"/>
    <p:sldLayoutId id="2147483720" r:id="rId103"/>
    <p:sldLayoutId id="2147483731" r:id="rId104"/>
    <p:sldLayoutId id="2147483727" r:id="rId105"/>
    <p:sldLayoutId id="2147483726" r:id="rId106"/>
    <p:sldLayoutId id="2147483723" r:id="rId107"/>
    <p:sldLayoutId id="2147483722" r:id="rId108"/>
    <p:sldLayoutId id="2147483759" r:id="rId109"/>
    <p:sldLayoutId id="2147483760" r:id="rId110"/>
    <p:sldLayoutId id="2147483762" r:id="rId1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26" Type="http://schemas.openxmlformats.org/officeDocument/2006/relationships/image" Target="../media/image10.jpeg"/><Relationship Id="rId3" Type="http://schemas.openxmlformats.org/officeDocument/2006/relationships/audio" Target="../media/audio1.wav"/><Relationship Id="rId12" Type="http://schemas.openxmlformats.org/officeDocument/2006/relationships/image" Target="../media/image83.svg"/><Relationship Id="rId17" Type="http://schemas.openxmlformats.org/officeDocument/2006/relationships/image" Target="../media/image8.png"/><Relationship Id="rId25" Type="http://schemas.openxmlformats.org/officeDocument/2006/relationships/image" Target="../media/image6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5.svg"/><Relationship Id="rId29" Type="http://schemas.openxmlformats.org/officeDocument/2006/relationships/image" Target="../media/image13.gif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gif"/><Relationship Id="rId28" Type="http://schemas.openxmlformats.org/officeDocument/2006/relationships/image" Target="../media/image12.gif"/><Relationship Id="rId10" Type="http://schemas.openxmlformats.org/officeDocument/2006/relationships/image" Target="../media/image80.svg"/><Relationship Id="rId4" Type="http://schemas.openxmlformats.org/officeDocument/2006/relationships/image" Target="../media/image3.png"/><Relationship Id="rId14" Type="http://schemas.openxmlformats.org/officeDocument/2006/relationships/image" Target="../media/image13.svg"/><Relationship Id="rId27" Type="http://schemas.openxmlformats.org/officeDocument/2006/relationships/image" Target="../media/image11.png"/><Relationship Id="rId30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12" Type="http://schemas.openxmlformats.org/officeDocument/2006/relationships/image" Target="../media/image11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13.png"/><Relationship Id="rId11" Type="http://schemas.openxmlformats.org/officeDocument/2006/relationships/image" Target="../media/image120.png"/><Relationship Id="rId5" Type="http://schemas.openxmlformats.org/officeDocument/2006/relationships/image" Target="../media/image112.png"/><Relationship Id="rId10" Type="http://schemas.openxmlformats.org/officeDocument/2006/relationships/image" Target="../media/image9.svg"/><Relationship Id="rId4" Type="http://schemas.openxmlformats.org/officeDocument/2006/relationships/image" Target="../media/image117.png"/><Relationship Id="rId9" Type="http://schemas.openxmlformats.org/officeDocument/2006/relationships/image" Target="../media/image119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26" Type="http://schemas.microsoft.com/office/2007/relationships/hdphoto" Target="../media/hdphoto12.wdp"/><Relationship Id="rId3" Type="http://schemas.openxmlformats.org/officeDocument/2006/relationships/image" Target="../media/image124.png"/><Relationship Id="rId12" Type="http://schemas.openxmlformats.org/officeDocument/2006/relationships/image" Target="../media/image126.png"/><Relationship Id="rId25" Type="http://schemas.openxmlformats.org/officeDocument/2006/relationships/image" Target="../media/image1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11" Type="http://schemas.openxmlformats.org/officeDocument/2006/relationships/image" Target="../media/image125.png"/><Relationship Id="rId24" Type="http://schemas.openxmlformats.org/officeDocument/2006/relationships/image" Target="../media/image24.svg"/><Relationship Id="rId23" Type="http://schemas.openxmlformats.org/officeDocument/2006/relationships/image" Target="../media/image128.png"/><Relationship Id="rId28" Type="http://schemas.openxmlformats.org/officeDocument/2006/relationships/image" Target="../media/image131.gif"/><Relationship Id="rId10" Type="http://schemas.openxmlformats.org/officeDocument/2006/relationships/image" Target="../media/image66.gif"/><Relationship Id="rId9" Type="http://schemas.openxmlformats.org/officeDocument/2006/relationships/image" Target="../media/image2.svg"/><Relationship Id="rId14" Type="http://schemas.openxmlformats.org/officeDocument/2006/relationships/image" Target="../media/image127.png"/><Relationship Id="rId22" Type="http://schemas.openxmlformats.org/officeDocument/2006/relationships/image" Target="../media/image9.svg"/><Relationship Id="rId27" Type="http://schemas.openxmlformats.org/officeDocument/2006/relationships/image" Target="../media/image130.gi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26" Type="http://schemas.microsoft.com/office/2007/relationships/hdphoto" Target="../media/hdphoto12.wdp"/><Relationship Id="rId3" Type="http://schemas.openxmlformats.org/officeDocument/2006/relationships/audio" Target="../media/audio1.wav"/><Relationship Id="rId12" Type="http://schemas.openxmlformats.org/officeDocument/2006/relationships/image" Target="../media/image62.svg"/><Relationship Id="rId25" Type="http://schemas.openxmlformats.org/officeDocument/2006/relationships/image" Target="../media/image1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Relationship Id="rId11" Type="http://schemas.openxmlformats.org/officeDocument/2006/relationships/image" Target="../media/image126.png"/><Relationship Id="rId24" Type="http://schemas.openxmlformats.org/officeDocument/2006/relationships/image" Target="../media/image24.svg"/><Relationship Id="rId5" Type="http://schemas.openxmlformats.org/officeDocument/2006/relationships/image" Target="../media/image124.png"/><Relationship Id="rId23" Type="http://schemas.openxmlformats.org/officeDocument/2006/relationships/image" Target="../media/image128.png"/><Relationship Id="rId28" Type="http://schemas.openxmlformats.org/officeDocument/2006/relationships/image" Target="../media/image132.gif"/><Relationship Id="rId10" Type="http://schemas.openxmlformats.org/officeDocument/2006/relationships/image" Target="../media/image66.gif"/><Relationship Id="rId4" Type="http://schemas.openxmlformats.org/officeDocument/2006/relationships/image" Target="../media/image125.png"/><Relationship Id="rId9" Type="http://schemas.openxmlformats.org/officeDocument/2006/relationships/image" Target="../media/image2.svg"/><Relationship Id="rId22" Type="http://schemas.openxmlformats.org/officeDocument/2006/relationships/image" Target="../media/image9.svg"/><Relationship Id="rId27" Type="http://schemas.openxmlformats.org/officeDocument/2006/relationships/image" Target="../media/image1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30.gi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4.png"/><Relationship Id="rId18" Type="http://schemas.openxmlformats.org/officeDocument/2006/relationships/image" Target="../media/image137.gif"/><Relationship Id="rId3" Type="http://schemas.openxmlformats.org/officeDocument/2006/relationships/video" Target="../media/media3.mp4"/><Relationship Id="rId21" Type="http://schemas.openxmlformats.org/officeDocument/2006/relationships/image" Target="../media/image140.png"/><Relationship Id="rId12" Type="http://schemas.openxmlformats.org/officeDocument/2006/relationships/image" Target="../media/image133.jpeg"/><Relationship Id="rId17" Type="http://schemas.openxmlformats.org/officeDocument/2006/relationships/image" Target="../media/image136.gif"/><Relationship Id="rId2" Type="http://schemas.microsoft.com/office/2007/relationships/media" Target="../media/media3.mp4"/><Relationship Id="rId16" Type="http://schemas.openxmlformats.org/officeDocument/2006/relationships/image" Target="../media/image17.png"/><Relationship Id="rId20" Type="http://schemas.openxmlformats.org/officeDocument/2006/relationships/image" Target="../media/image139.gif"/><Relationship Id="rId1" Type="http://schemas.openxmlformats.org/officeDocument/2006/relationships/tags" Target="../tags/tag2.xml"/><Relationship Id="rId11" Type="http://schemas.openxmlformats.org/officeDocument/2006/relationships/image" Target="../media/image24.svg"/><Relationship Id="rId5" Type="http://schemas.openxmlformats.org/officeDocument/2006/relationships/image" Target="../media/image128.png"/><Relationship Id="rId15" Type="http://schemas.openxmlformats.org/officeDocument/2006/relationships/image" Target="../media/image33.gif"/><Relationship Id="rId19" Type="http://schemas.openxmlformats.org/officeDocument/2006/relationships/image" Target="../media/image138.gif"/><Relationship Id="rId4" Type="http://schemas.openxmlformats.org/officeDocument/2006/relationships/slideLayout" Target="../slideLayouts/slideLayout1.xml"/><Relationship Id="rId14" Type="http://schemas.openxmlformats.org/officeDocument/2006/relationships/image" Target="../media/image135.gif"/><Relationship Id="rId9" Type="http://schemas.openxmlformats.org/officeDocument/2006/relationships/image" Target="../media/image62.svg"/><Relationship Id="rId22" Type="http://schemas.openxmlformats.org/officeDocument/2006/relationships/image" Target="../media/image14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svg"/><Relationship Id="rId18" Type="http://schemas.openxmlformats.org/officeDocument/2006/relationships/image" Target="../media/image4.gif"/><Relationship Id="rId26" Type="http://schemas.openxmlformats.org/officeDocument/2006/relationships/image" Target="../media/image150.png"/><Relationship Id="rId3" Type="http://schemas.openxmlformats.org/officeDocument/2006/relationships/image" Target="../media/image15.png"/><Relationship Id="rId21" Type="http://schemas.openxmlformats.org/officeDocument/2006/relationships/image" Target="../media/image146.gif"/><Relationship Id="rId17" Type="http://schemas.openxmlformats.org/officeDocument/2006/relationships/image" Target="../media/image76.svg"/><Relationship Id="rId7" Type="http://schemas.openxmlformats.org/officeDocument/2006/relationships/image" Target="../media/image2.svg"/><Relationship Id="rId25" Type="http://schemas.openxmlformats.org/officeDocument/2006/relationships/image" Target="../media/image149.gif"/><Relationship Id="rId2" Type="http://schemas.openxmlformats.org/officeDocument/2006/relationships/slideLayout" Target="../slideLayouts/slideLayout1.xml"/><Relationship Id="rId20" Type="http://schemas.openxmlformats.org/officeDocument/2006/relationships/image" Target="../media/image145.gif"/><Relationship Id="rId1" Type="http://schemas.openxmlformats.org/officeDocument/2006/relationships/tags" Target="../tags/tag3.xml"/><Relationship Id="rId24" Type="http://schemas.openxmlformats.org/officeDocument/2006/relationships/image" Target="../media/image148.png"/><Relationship Id="rId23" Type="http://schemas.openxmlformats.org/officeDocument/2006/relationships/image" Target="../media/image147.gif"/><Relationship Id="rId10" Type="http://schemas.openxmlformats.org/officeDocument/2006/relationships/image" Target="../media/image143.png"/><Relationship Id="rId19" Type="http://schemas.openxmlformats.org/officeDocument/2006/relationships/image" Target="../media/image124.png"/><Relationship Id="rId4" Type="http://schemas.openxmlformats.org/officeDocument/2006/relationships/image" Target="../media/image142.png"/><Relationship Id="rId9" Type="http://schemas.openxmlformats.org/officeDocument/2006/relationships/image" Target="../media/image68.svg"/><Relationship Id="rId14" Type="http://schemas.openxmlformats.org/officeDocument/2006/relationships/image" Target="../media/image144.png"/><Relationship Id="rId22" Type="http://schemas.openxmlformats.org/officeDocument/2006/relationships/image" Target="../media/image10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155.jpg"/><Relationship Id="rId18" Type="http://schemas.openxmlformats.org/officeDocument/2006/relationships/slide" Target="slide23.xml"/><Relationship Id="rId26" Type="http://schemas.openxmlformats.org/officeDocument/2006/relationships/image" Target="../media/image135.gif"/><Relationship Id="rId3" Type="http://schemas.openxmlformats.org/officeDocument/2006/relationships/image" Target="../media/image152.jpeg"/><Relationship Id="rId21" Type="http://schemas.openxmlformats.org/officeDocument/2006/relationships/image" Target="../media/image159.jpg"/><Relationship Id="rId7" Type="http://schemas.openxmlformats.org/officeDocument/2006/relationships/image" Target="../media/image2.svg"/><Relationship Id="rId12" Type="http://schemas.openxmlformats.org/officeDocument/2006/relationships/slide" Target="slide24.xml"/><Relationship Id="rId17" Type="http://schemas.openxmlformats.org/officeDocument/2006/relationships/image" Target="../media/image157.jpg"/><Relationship Id="rId25" Type="http://schemas.openxmlformats.org/officeDocument/2006/relationships/image" Target="../media/image161.gif"/><Relationship Id="rId2" Type="http://schemas.openxmlformats.org/officeDocument/2006/relationships/image" Target="../media/image151.gif"/><Relationship Id="rId16" Type="http://schemas.openxmlformats.org/officeDocument/2006/relationships/slide" Target="slide19.xml"/><Relationship Id="rId20" Type="http://schemas.openxmlformats.org/officeDocument/2006/relationships/slide" Target="slide21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154.jpg"/><Relationship Id="rId24" Type="http://schemas.openxmlformats.org/officeDocument/2006/relationships/slide" Target="slide26.xml"/><Relationship Id="rId15" Type="http://schemas.openxmlformats.org/officeDocument/2006/relationships/image" Target="../media/image156.jpg"/><Relationship Id="rId23" Type="http://schemas.openxmlformats.org/officeDocument/2006/relationships/image" Target="../media/image160.png"/><Relationship Id="rId28" Type="http://schemas.openxmlformats.org/officeDocument/2006/relationships/image" Target="../media/image163.jpeg"/><Relationship Id="rId10" Type="http://schemas.openxmlformats.org/officeDocument/2006/relationships/slide" Target="slide20.xml"/><Relationship Id="rId19" Type="http://schemas.openxmlformats.org/officeDocument/2006/relationships/image" Target="../media/image158.jpg"/><Relationship Id="rId4" Type="http://schemas.openxmlformats.org/officeDocument/2006/relationships/image" Target="../media/image124.png"/><Relationship Id="rId9" Type="http://schemas.openxmlformats.org/officeDocument/2006/relationships/image" Target="../media/image153.jpg"/><Relationship Id="rId14" Type="http://schemas.openxmlformats.org/officeDocument/2006/relationships/slide" Target="slide18.xml"/><Relationship Id="rId22" Type="http://schemas.openxmlformats.org/officeDocument/2006/relationships/slide" Target="slide25.xml"/><Relationship Id="rId27" Type="http://schemas.openxmlformats.org/officeDocument/2006/relationships/image" Target="../media/image162.gif"/><Relationship Id="rId30" Type="http://schemas.openxmlformats.org/officeDocument/2006/relationships/image" Target="../media/image16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69.jpeg"/><Relationship Id="rId3" Type="http://schemas.openxmlformats.org/officeDocument/2006/relationships/audio" Target="../media/audio4.wav"/><Relationship Id="rId7" Type="http://schemas.openxmlformats.org/officeDocument/2006/relationships/image" Target="../media/image166.jpeg"/><Relationship Id="rId12" Type="http://schemas.openxmlformats.org/officeDocument/2006/relationships/image" Target="../media/image2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5.gif"/><Relationship Id="rId11" Type="http://schemas.openxmlformats.org/officeDocument/2006/relationships/image" Target="../media/image124.png"/><Relationship Id="rId5" Type="http://schemas.openxmlformats.org/officeDocument/2006/relationships/image" Target="../media/image15.png"/><Relationship Id="rId10" Type="http://schemas.openxmlformats.org/officeDocument/2006/relationships/image" Target="../media/image168.jpg"/><Relationship Id="rId4" Type="http://schemas.openxmlformats.org/officeDocument/2006/relationships/audio" Target="../media/audio5.wav"/><Relationship Id="rId9" Type="http://schemas.openxmlformats.org/officeDocument/2006/relationships/slide" Target="slide17.xml"/><Relationship Id="rId14" Type="http://schemas.openxmlformats.org/officeDocument/2006/relationships/image" Target="../media/image1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g"/><Relationship Id="rId13" Type="http://schemas.openxmlformats.org/officeDocument/2006/relationships/image" Target="../media/image177.png"/><Relationship Id="rId26" Type="http://schemas.openxmlformats.org/officeDocument/2006/relationships/image" Target="../media/image169.jpeg"/><Relationship Id="rId3" Type="http://schemas.openxmlformats.org/officeDocument/2006/relationships/audio" Target="../media/audio4.wav"/><Relationship Id="rId7" Type="http://schemas.openxmlformats.org/officeDocument/2006/relationships/slide" Target="slide17.xml"/><Relationship Id="rId12" Type="http://schemas.openxmlformats.org/officeDocument/2006/relationships/image" Target="../media/image176.png"/><Relationship Id="rId25" Type="http://schemas.openxmlformats.org/officeDocument/2006/relationships/image" Target="../media/image2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1.gif"/><Relationship Id="rId11" Type="http://schemas.openxmlformats.org/officeDocument/2006/relationships/image" Target="../media/image175.png"/><Relationship Id="rId5" Type="http://schemas.openxmlformats.org/officeDocument/2006/relationships/image" Target="../media/image15.png"/><Relationship Id="rId10" Type="http://schemas.openxmlformats.org/officeDocument/2006/relationships/image" Target="../media/image174.png"/><Relationship Id="rId4" Type="http://schemas.openxmlformats.org/officeDocument/2006/relationships/audio" Target="../media/audio5.wav"/><Relationship Id="rId9" Type="http://schemas.openxmlformats.org/officeDocument/2006/relationships/image" Target="../media/image173.png"/><Relationship Id="rId14" Type="http://schemas.openxmlformats.org/officeDocument/2006/relationships/image" Target="../media/image124.png"/><Relationship Id="rId27" Type="http://schemas.openxmlformats.org/officeDocument/2006/relationships/image" Target="../media/image1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g"/><Relationship Id="rId3" Type="http://schemas.openxmlformats.org/officeDocument/2006/relationships/audio" Target="../media/audio4.wav"/><Relationship Id="rId21" Type="http://schemas.openxmlformats.org/officeDocument/2006/relationships/image" Target="../media/image2.svg"/><Relationship Id="rId7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8.gif"/><Relationship Id="rId24" Type="http://schemas.openxmlformats.org/officeDocument/2006/relationships/image" Target="../media/image170.png"/><Relationship Id="rId5" Type="http://schemas.openxmlformats.org/officeDocument/2006/relationships/image" Target="../media/image15.png"/><Relationship Id="rId23" Type="http://schemas.openxmlformats.org/officeDocument/2006/relationships/image" Target="../media/image169.jpeg"/><Relationship Id="rId4" Type="http://schemas.openxmlformats.org/officeDocument/2006/relationships/audio" Target="../media/audio5.wav"/><Relationship Id="rId9" Type="http://schemas.openxmlformats.org/officeDocument/2006/relationships/image" Target="../media/image124.png"/><Relationship Id="rId22" Type="http://schemas.openxmlformats.org/officeDocument/2006/relationships/image" Target="../media/image18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audio" Target="../media/audio4.wav"/><Relationship Id="rId21" Type="http://schemas.openxmlformats.org/officeDocument/2006/relationships/image" Target="../media/image2.svg"/><Relationship Id="rId7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1.gif"/><Relationship Id="rId24" Type="http://schemas.openxmlformats.org/officeDocument/2006/relationships/image" Target="../media/image170.png"/><Relationship Id="rId5" Type="http://schemas.openxmlformats.org/officeDocument/2006/relationships/image" Target="../media/image15.png"/><Relationship Id="rId23" Type="http://schemas.openxmlformats.org/officeDocument/2006/relationships/image" Target="../media/image169.jpeg"/><Relationship Id="rId4" Type="http://schemas.openxmlformats.org/officeDocument/2006/relationships/audio" Target="../media/audio5.wav"/><Relationship Id="rId9" Type="http://schemas.openxmlformats.org/officeDocument/2006/relationships/image" Target="../media/image124.png"/><Relationship Id="rId22" Type="http://schemas.openxmlformats.org/officeDocument/2006/relationships/image" Target="../media/image1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69.jpeg"/><Relationship Id="rId3" Type="http://schemas.openxmlformats.org/officeDocument/2006/relationships/audio" Target="../media/audio4.wav"/><Relationship Id="rId7" Type="http://schemas.openxmlformats.org/officeDocument/2006/relationships/image" Target="../media/image124.png"/><Relationship Id="rId12" Type="http://schemas.openxmlformats.org/officeDocument/2006/relationships/image" Target="../media/image18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4.gif"/><Relationship Id="rId11" Type="http://schemas.openxmlformats.org/officeDocument/2006/relationships/image" Target="../media/image186.png"/><Relationship Id="rId5" Type="http://schemas.openxmlformats.org/officeDocument/2006/relationships/image" Target="../media/image15.png"/><Relationship Id="rId10" Type="http://schemas.openxmlformats.org/officeDocument/2006/relationships/image" Target="../media/image185.png"/><Relationship Id="rId4" Type="http://schemas.openxmlformats.org/officeDocument/2006/relationships/audio" Target="../media/audio5.wav"/><Relationship Id="rId9" Type="http://schemas.openxmlformats.org/officeDocument/2006/relationships/slide" Target="slide17.xml"/><Relationship Id="rId14" Type="http://schemas.openxmlformats.org/officeDocument/2006/relationships/image" Target="../media/image1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audio" Target="../media/audio4.wav"/><Relationship Id="rId21" Type="http://schemas.openxmlformats.org/officeDocument/2006/relationships/image" Target="../media/image2.svg"/><Relationship Id="rId7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7.gif"/><Relationship Id="rId24" Type="http://schemas.openxmlformats.org/officeDocument/2006/relationships/image" Target="../media/image170.png"/><Relationship Id="rId5" Type="http://schemas.openxmlformats.org/officeDocument/2006/relationships/image" Target="../media/image15.png"/><Relationship Id="rId23" Type="http://schemas.openxmlformats.org/officeDocument/2006/relationships/image" Target="../media/image169.jpeg"/><Relationship Id="rId4" Type="http://schemas.openxmlformats.org/officeDocument/2006/relationships/audio" Target="../media/audio5.wav"/><Relationship Id="rId9" Type="http://schemas.openxmlformats.org/officeDocument/2006/relationships/image" Target="../media/image124.png"/><Relationship Id="rId22" Type="http://schemas.openxmlformats.org/officeDocument/2006/relationships/image" Target="../media/image18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26" Type="http://schemas.openxmlformats.org/officeDocument/2006/relationships/image" Target="../media/image169.jpeg"/><Relationship Id="rId3" Type="http://schemas.openxmlformats.org/officeDocument/2006/relationships/audio" Target="../media/audio4.wav"/><Relationship Id="rId21" Type="http://schemas.microsoft.com/office/2007/relationships/hdphoto" Target="../media/hdphoto13.wdp"/><Relationship Id="rId7" Type="http://schemas.openxmlformats.org/officeDocument/2006/relationships/slide" Target="slide17.xml"/><Relationship Id="rId25" Type="http://schemas.microsoft.com/office/2007/relationships/hdphoto" Target="../media/hdphoto15.wdp"/><Relationship Id="rId2" Type="http://schemas.openxmlformats.org/officeDocument/2006/relationships/audio" Target="../media/audio3.wav"/><Relationship Id="rId20" Type="http://schemas.openxmlformats.org/officeDocument/2006/relationships/image" Target="../media/image19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0.gif"/><Relationship Id="rId24" Type="http://schemas.openxmlformats.org/officeDocument/2006/relationships/image" Target="../media/image194.png"/><Relationship Id="rId5" Type="http://schemas.openxmlformats.org/officeDocument/2006/relationships/image" Target="../media/image15.png"/><Relationship Id="rId23" Type="http://schemas.microsoft.com/office/2007/relationships/hdphoto" Target="../media/hdphoto14.wdp"/><Relationship Id="rId19" Type="http://schemas.openxmlformats.org/officeDocument/2006/relationships/image" Target="../media/image2.svg"/><Relationship Id="rId4" Type="http://schemas.openxmlformats.org/officeDocument/2006/relationships/audio" Target="../media/audio5.wav"/><Relationship Id="rId9" Type="http://schemas.openxmlformats.org/officeDocument/2006/relationships/image" Target="../media/image124.png"/><Relationship Id="rId22" Type="http://schemas.openxmlformats.org/officeDocument/2006/relationships/image" Target="../media/image193.jpeg"/><Relationship Id="rId27" Type="http://schemas.openxmlformats.org/officeDocument/2006/relationships/image" Target="../media/image1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26" Type="http://schemas.openxmlformats.org/officeDocument/2006/relationships/image" Target="../media/image170.png"/><Relationship Id="rId3" Type="http://schemas.openxmlformats.org/officeDocument/2006/relationships/audio" Target="../media/audio4.wav"/><Relationship Id="rId7" Type="http://schemas.openxmlformats.org/officeDocument/2006/relationships/slide" Target="slide17.xml"/><Relationship Id="rId25" Type="http://schemas.openxmlformats.org/officeDocument/2006/relationships/image" Target="../media/image16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2.jpeg"/><Relationship Id="rId24" Type="http://schemas.openxmlformats.org/officeDocument/2006/relationships/image" Target="../media/image2.svg"/><Relationship Id="rId5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24.png"/><Relationship Id="rId27" Type="http://schemas.openxmlformats.org/officeDocument/2006/relationships/image" Target="../media/image1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02.png"/><Relationship Id="rId18" Type="http://schemas.microsoft.com/office/2007/relationships/hdphoto" Target="../media/hdphoto17.wdp"/><Relationship Id="rId3" Type="http://schemas.openxmlformats.org/officeDocument/2006/relationships/audio" Target="../media/audio2.wav"/><Relationship Id="rId21" Type="http://schemas.openxmlformats.org/officeDocument/2006/relationships/audio" Target="../media/audio50.wav"/><Relationship Id="rId12" Type="http://schemas.openxmlformats.org/officeDocument/2006/relationships/hyperlink" Target="https://www.mariowiki.com/Blue_Balloon" TargetMode="External"/><Relationship Id="rId17" Type="http://schemas.openxmlformats.org/officeDocument/2006/relationships/image" Target="../media/image204.png"/><Relationship Id="rId2" Type="http://schemas.openxmlformats.org/officeDocument/2006/relationships/audio" Target="../media/audio5.wav"/><Relationship Id="rId16" Type="http://schemas.microsoft.com/office/2007/relationships/hdphoto" Target="../media/hdphoto16.wdp"/><Relationship Id="rId20" Type="http://schemas.openxmlformats.org/officeDocument/2006/relationships/image" Target="../media/image20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4.png"/><Relationship Id="rId11" Type="http://schemas.openxmlformats.org/officeDocument/2006/relationships/image" Target="../media/image201.png"/><Relationship Id="rId5" Type="http://schemas.openxmlformats.org/officeDocument/2006/relationships/image" Target="../media/image198.gif"/><Relationship Id="rId15" Type="http://schemas.openxmlformats.org/officeDocument/2006/relationships/image" Target="../media/image203.png"/><Relationship Id="rId10" Type="http://schemas.openxmlformats.org/officeDocument/2006/relationships/image" Target="../media/image200.gif"/><Relationship Id="rId19" Type="http://schemas.openxmlformats.org/officeDocument/2006/relationships/image" Target="../media/image205.png"/><Relationship Id="rId4" Type="http://schemas.openxmlformats.org/officeDocument/2006/relationships/image" Target="../media/image197.png"/><Relationship Id="rId9" Type="http://schemas.openxmlformats.org/officeDocument/2006/relationships/image" Target="../media/image199.gif"/><Relationship Id="rId14" Type="http://schemas.openxmlformats.org/officeDocument/2006/relationships/hyperlink" Target="http://www.allwhitebackground.com/balloon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8" Type="http://schemas.openxmlformats.org/officeDocument/2006/relationships/image" Target="../media/image54.svg"/><Relationship Id="rId26" Type="http://schemas.openxmlformats.org/officeDocument/2006/relationships/image" Target="../media/image211.gif"/><Relationship Id="rId3" Type="http://schemas.openxmlformats.org/officeDocument/2006/relationships/image" Target="../media/image124.png"/><Relationship Id="rId21" Type="http://schemas.openxmlformats.org/officeDocument/2006/relationships/image" Target="../media/image208.png"/><Relationship Id="rId7" Type="http://schemas.openxmlformats.org/officeDocument/2006/relationships/image" Target="../media/image2.svg"/><Relationship Id="rId25" Type="http://schemas.openxmlformats.org/officeDocument/2006/relationships/image" Target="../media/image210.gif"/><Relationship Id="rId2" Type="http://schemas.openxmlformats.org/officeDocument/2006/relationships/audio" Target="../media/audio1.wav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9.xml"/><Relationship Id="rId24" Type="http://schemas.openxmlformats.org/officeDocument/2006/relationships/image" Target="../media/image209.gif"/><Relationship Id="rId23" Type="http://schemas.openxmlformats.org/officeDocument/2006/relationships/image" Target="../media/image135.gif"/><Relationship Id="rId28" Type="http://schemas.openxmlformats.org/officeDocument/2006/relationships/audio" Target="../media/audio1.wav"/><Relationship Id="rId19" Type="http://schemas.openxmlformats.org/officeDocument/2006/relationships/image" Target="../media/image133.jpeg"/><Relationship Id="rId22" Type="http://schemas.microsoft.com/office/2007/relationships/hdphoto" Target="../media/hdphoto1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g"/><Relationship Id="rId13" Type="http://schemas.openxmlformats.org/officeDocument/2006/relationships/image" Target="../media/image220.jpg"/><Relationship Id="rId18" Type="http://schemas.openxmlformats.org/officeDocument/2006/relationships/image" Target="../media/image62.svg"/><Relationship Id="rId26" Type="http://schemas.openxmlformats.org/officeDocument/2006/relationships/image" Target="../media/image9.svg"/><Relationship Id="rId3" Type="http://schemas.openxmlformats.org/officeDocument/2006/relationships/image" Target="../media/image3.png"/><Relationship Id="rId21" Type="http://schemas.openxmlformats.org/officeDocument/2006/relationships/image" Target="../media/image222.png"/><Relationship Id="rId34" Type="http://schemas.openxmlformats.org/officeDocument/2006/relationships/image" Target="../media/image46.svg"/><Relationship Id="rId7" Type="http://schemas.openxmlformats.org/officeDocument/2006/relationships/image" Target="../media/image155.jpg"/><Relationship Id="rId12" Type="http://schemas.openxmlformats.org/officeDocument/2006/relationships/image" Target="../media/image219.jpg"/><Relationship Id="rId17" Type="http://schemas.openxmlformats.org/officeDocument/2006/relationships/image" Target="../media/image17.png"/><Relationship Id="rId25" Type="http://schemas.openxmlformats.org/officeDocument/2006/relationships/image" Target="../media/image127.png"/><Relationship Id="rId33" Type="http://schemas.openxmlformats.org/officeDocument/2006/relationships/image" Target="../media/image227.png"/><Relationship Id="rId2" Type="http://schemas.openxmlformats.org/officeDocument/2006/relationships/audio" Target="../media/audio3.wav"/><Relationship Id="rId16" Type="http://schemas.openxmlformats.org/officeDocument/2006/relationships/image" Target="../media/image44.svg"/><Relationship Id="rId20" Type="http://schemas.openxmlformats.org/officeDocument/2006/relationships/image" Target="../media/image24.svg"/><Relationship Id="rId29" Type="http://schemas.openxmlformats.org/officeDocument/2006/relationships/image" Target="../media/image2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jpg"/><Relationship Id="rId11" Type="http://schemas.openxmlformats.org/officeDocument/2006/relationships/image" Target="../media/image218.jpg"/><Relationship Id="rId24" Type="http://schemas.openxmlformats.org/officeDocument/2006/relationships/image" Target="../media/image87.svg"/><Relationship Id="rId32" Type="http://schemas.openxmlformats.org/officeDocument/2006/relationships/image" Target="../media/image93.svg"/><Relationship Id="rId5" Type="http://schemas.openxmlformats.org/officeDocument/2006/relationships/image" Target="../media/image213.jpg"/><Relationship Id="rId23" Type="http://schemas.openxmlformats.org/officeDocument/2006/relationships/image" Target="../media/image223.png"/><Relationship Id="rId28" Type="http://schemas.openxmlformats.org/officeDocument/2006/relationships/image" Target="../media/image89.svg"/><Relationship Id="rId36" Type="http://schemas.openxmlformats.org/officeDocument/2006/relationships/image" Target="../media/image13.svg"/><Relationship Id="rId10" Type="http://schemas.openxmlformats.org/officeDocument/2006/relationships/image" Target="../media/image217.jpg"/><Relationship Id="rId19" Type="http://schemas.openxmlformats.org/officeDocument/2006/relationships/image" Target="../media/image128.png"/><Relationship Id="rId31" Type="http://schemas.openxmlformats.org/officeDocument/2006/relationships/image" Target="../media/image226.png"/><Relationship Id="rId4" Type="http://schemas.openxmlformats.org/officeDocument/2006/relationships/image" Target="../media/image212.jpg"/><Relationship Id="rId9" Type="http://schemas.openxmlformats.org/officeDocument/2006/relationships/image" Target="../media/image216.jpeg"/><Relationship Id="rId14" Type="http://schemas.openxmlformats.org/officeDocument/2006/relationships/image" Target="../media/image221.png"/><Relationship Id="rId22" Type="http://schemas.openxmlformats.org/officeDocument/2006/relationships/image" Target="../media/image64.svg"/><Relationship Id="rId27" Type="http://schemas.openxmlformats.org/officeDocument/2006/relationships/image" Target="../media/image224.png"/><Relationship Id="rId30" Type="http://schemas.openxmlformats.org/officeDocument/2006/relationships/image" Target="../media/image91.svg"/><Relationship Id="rId35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g"/><Relationship Id="rId13" Type="http://schemas.openxmlformats.org/officeDocument/2006/relationships/image" Target="../media/image220.jpg"/><Relationship Id="rId18" Type="http://schemas.openxmlformats.org/officeDocument/2006/relationships/image" Target="../media/image62.svg"/><Relationship Id="rId26" Type="http://schemas.openxmlformats.org/officeDocument/2006/relationships/image" Target="../media/image9.svg"/><Relationship Id="rId3" Type="http://schemas.openxmlformats.org/officeDocument/2006/relationships/image" Target="../media/image3.png"/><Relationship Id="rId21" Type="http://schemas.openxmlformats.org/officeDocument/2006/relationships/image" Target="../media/image222.png"/><Relationship Id="rId34" Type="http://schemas.openxmlformats.org/officeDocument/2006/relationships/image" Target="../media/image46.svg"/><Relationship Id="rId7" Type="http://schemas.openxmlformats.org/officeDocument/2006/relationships/image" Target="../media/image155.jpg"/><Relationship Id="rId12" Type="http://schemas.openxmlformats.org/officeDocument/2006/relationships/image" Target="../media/image219.jpg"/><Relationship Id="rId17" Type="http://schemas.openxmlformats.org/officeDocument/2006/relationships/image" Target="../media/image17.png"/><Relationship Id="rId25" Type="http://schemas.openxmlformats.org/officeDocument/2006/relationships/image" Target="../media/image127.png"/><Relationship Id="rId33" Type="http://schemas.openxmlformats.org/officeDocument/2006/relationships/image" Target="../media/image227.png"/><Relationship Id="rId2" Type="http://schemas.openxmlformats.org/officeDocument/2006/relationships/audio" Target="../media/audio3.wav"/><Relationship Id="rId16" Type="http://schemas.openxmlformats.org/officeDocument/2006/relationships/image" Target="../media/image44.svg"/><Relationship Id="rId20" Type="http://schemas.openxmlformats.org/officeDocument/2006/relationships/image" Target="../media/image24.svg"/><Relationship Id="rId29" Type="http://schemas.openxmlformats.org/officeDocument/2006/relationships/image" Target="../media/image2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jpg"/><Relationship Id="rId11" Type="http://schemas.openxmlformats.org/officeDocument/2006/relationships/image" Target="../media/image218.jpg"/><Relationship Id="rId24" Type="http://schemas.openxmlformats.org/officeDocument/2006/relationships/image" Target="../media/image87.svg"/><Relationship Id="rId32" Type="http://schemas.openxmlformats.org/officeDocument/2006/relationships/image" Target="../media/image93.svg"/><Relationship Id="rId5" Type="http://schemas.openxmlformats.org/officeDocument/2006/relationships/image" Target="../media/image213.jpg"/><Relationship Id="rId23" Type="http://schemas.openxmlformats.org/officeDocument/2006/relationships/image" Target="../media/image223.png"/><Relationship Id="rId28" Type="http://schemas.openxmlformats.org/officeDocument/2006/relationships/image" Target="../media/image89.svg"/><Relationship Id="rId36" Type="http://schemas.openxmlformats.org/officeDocument/2006/relationships/image" Target="../media/image13.svg"/><Relationship Id="rId10" Type="http://schemas.openxmlformats.org/officeDocument/2006/relationships/image" Target="../media/image217.jpg"/><Relationship Id="rId19" Type="http://schemas.openxmlformats.org/officeDocument/2006/relationships/image" Target="../media/image128.png"/><Relationship Id="rId31" Type="http://schemas.openxmlformats.org/officeDocument/2006/relationships/image" Target="../media/image226.png"/><Relationship Id="rId4" Type="http://schemas.openxmlformats.org/officeDocument/2006/relationships/image" Target="../media/image212.jpg"/><Relationship Id="rId9" Type="http://schemas.openxmlformats.org/officeDocument/2006/relationships/image" Target="../media/image216.jpeg"/><Relationship Id="rId14" Type="http://schemas.openxmlformats.org/officeDocument/2006/relationships/image" Target="../media/image221.png"/><Relationship Id="rId22" Type="http://schemas.openxmlformats.org/officeDocument/2006/relationships/image" Target="../media/image64.svg"/><Relationship Id="rId27" Type="http://schemas.openxmlformats.org/officeDocument/2006/relationships/image" Target="../media/image224.png"/><Relationship Id="rId30" Type="http://schemas.openxmlformats.org/officeDocument/2006/relationships/image" Target="../media/image91.svg"/><Relationship Id="rId35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8.png"/><Relationship Id="rId26" Type="http://schemas.openxmlformats.org/officeDocument/2006/relationships/image" Target="../media/image18.gif"/><Relationship Id="rId3" Type="http://schemas.openxmlformats.org/officeDocument/2006/relationships/image" Target="../media/image14.gif"/><Relationship Id="rId12" Type="http://schemas.openxmlformats.org/officeDocument/2006/relationships/image" Target="../media/image16.png"/><Relationship Id="rId17" Type="http://schemas.openxmlformats.org/officeDocument/2006/relationships/image" Target="../media/image85.svg"/><Relationship Id="rId25" Type="http://schemas.openxmlformats.org/officeDocument/2006/relationships/image" Target="../media/image11.png"/><Relationship Id="rId2" Type="http://schemas.openxmlformats.org/officeDocument/2006/relationships/audio" Target="../media/audio2.wav"/><Relationship Id="rId29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24" Type="http://schemas.openxmlformats.org/officeDocument/2006/relationships/image" Target="../media/image62.svg"/><Relationship Id="rId15" Type="http://schemas.openxmlformats.org/officeDocument/2006/relationships/image" Target="../media/image13.svg"/><Relationship Id="rId28" Type="http://schemas.openxmlformats.org/officeDocument/2006/relationships/image" Target="../media/image20.gif"/><Relationship Id="rId10" Type="http://schemas.openxmlformats.org/officeDocument/2006/relationships/image" Target="../media/image80.svg"/><Relationship Id="rId19" Type="http://schemas.openxmlformats.org/officeDocument/2006/relationships/image" Target="../media/image17.png"/><Relationship Id="rId4" Type="http://schemas.openxmlformats.org/officeDocument/2006/relationships/image" Target="../media/image5.png"/><Relationship Id="rId27" Type="http://schemas.openxmlformats.org/officeDocument/2006/relationships/image" Target="../media/image19.gif"/><Relationship Id="rId30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26" Type="http://schemas.openxmlformats.org/officeDocument/2006/relationships/image" Target="../media/image13.svg"/><Relationship Id="rId13" Type="http://schemas.openxmlformats.org/officeDocument/2006/relationships/image" Target="../media/image22.svg"/><Relationship Id="rId3" Type="http://schemas.microsoft.com/office/2007/relationships/hdphoto" Target="../media/hdphoto19.wdp"/><Relationship Id="rId34" Type="http://schemas.openxmlformats.org/officeDocument/2006/relationships/image" Target="../media/image51.png"/><Relationship Id="rId7" Type="http://schemas.openxmlformats.org/officeDocument/2006/relationships/image" Target="../media/image232.png"/><Relationship Id="rId25" Type="http://schemas.openxmlformats.org/officeDocument/2006/relationships/image" Target="../media/image236.png"/><Relationship Id="rId33" Type="http://schemas.openxmlformats.org/officeDocument/2006/relationships/image" Target="../media/image30.png"/><Relationship Id="rId17" Type="http://schemas.openxmlformats.org/officeDocument/2006/relationships/image" Target="../media/image24.svg"/><Relationship Id="rId2" Type="http://schemas.openxmlformats.org/officeDocument/2006/relationships/image" Target="../media/image228.jpeg"/><Relationship Id="rId29" Type="http://schemas.openxmlformats.org/officeDocument/2006/relationships/image" Target="../media/image2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1.png"/><Relationship Id="rId24" Type="http://schemas.openxmlformats.org/officeDocument/2006/relationships/image" Target="../media/image102.svg"/><Relationship Id="rId32" Type="http://schemas.openxmlformats.org/officeDocument/2006/relationships/image" Target="../media/image18.svg"/><Relationship Id="rId5" Type="http://schemas.openxmlformats.org/officeDocument/2006/relationships/image" Target="../media/image230.png"/><Relationship Id="rId23" Type="http://schemas.openxmlformats.org/officeDocument/2006/relationships/image" Target="../media/image235.png"/><Relationship Id="rId28" Type="http://schemas.openxmlformats.org/officeDocument/2006/relationships/image" Target="../media/image52.svg"/><Relationship Id="rId15" Type="http://schemas.openxmlformats.org/officeDocument/2006/relationships/image" Target="../media/image44.svg"/><Relationship Id="rId36" Type="http://schemas.openxmlformats.org/officeDocument/2006/relationships/image" Target="../media/image4.gif"/><Relationship Id="rId10" Type="http://schemas.microsoft.com/office/2007/relationships/hdphoto" Target="../media/hdphoto20.wdp"/><Relationship Id="rId31" Type="http://schemas.openxmlformats.org/officeDocument/2006/relationships/image" Target="../media/image238.png"/><Relationship Id="rId4" Type="http://schemas.openxmlformats.org/officeDocument/2006/relationships/image" Target="../media/image229.png"/><Relationship Id="rId9" Type="http://schemas.openxmlformats.org/officeDocument/2006/relationships/image" Target="../media/image234.png"/><Relationship Id="rId22" Type="http://schemas.openxmlformats.org/officeDocument/2006/relationships/hyperlink" Target="https://pngtree.com/freepng/a-plan-view-of-potted-plants_961866.html" TargetMode="External"/><Relationship Id="rId27" Type="http://schemas.openxmlformats.org/officeDocument/2006/relationships/image" Target="../media/image100.png"/><Relationship Id="rId30" Type="http://schemas.openxmlformats.org/officeDocument/2006/relationships/image" Target="../media/image104.svg"/><Relationship Id="rId35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40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245.png"/><Relationship Id="rId34" Type="http://schemas.openxmlformats.org/officeDocument/2006/relationships/image" Target="../media/image248.png"/><Relationship Id="rId42" Type="http://schemas.openxmlformats.org/officeDocument/2006/relationships/image" Target="../media/image253.gif"/><Relationship Id="rId7" Type="http://schemas.openxmlformats.org/officeDocument/2006/relationships/image" Target="../media/image239.png"/><Relationship Id="rId12" Type="http://schemas.openxmlformats.org/officeDocument/2006/relationships/image" Target="../media/image48.svg"/><Relationship Id="rId17" Type="http://schemas.openxmlformats.org/officeDocument/2006/relationships/image" Target="../media/image242.png"/><Relationship Id="rId33" Type="http://schemas.openxmlformats.org/officeDocument/2006/relationships/image" Target="../media/image87.svg"/><Relationship Id="rId38" Type="http://schemas.openxmlformats.org/officeDocument/2006/relationships/image" Target="../media/image250.png"/><Relationship Id="rId2" Type="http://schemas.openxmlformats.org/officeDocument/2006/relationships/image" Target="../media/image29.png"/><Relationship Id="rId16" Type="http://schemas.openxmlformats.org/officeDocument/2006/relationships/image" Target="../media/image109.svg"/><Relationship Id="rId20" Type="http://schemas.openxmlformats.org/officeDocument/2006/relationships/image" Target="../media/image244.gif"/><Relationship Id="rId41" Type="http://schemas.openxmlformats.org/officeDocument/2006/relationships/image" Target="../media/image252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svg"/><Relationship Id="rId11" Type="http://schemas.openxmlformats.org/officeDocument/2006/relationships/image" Target="../media/image53.png"/><Relationship Id="rId24" Type="http://schemas.openxmlformats.org/officeDocument/2006/relationships/image" Target="../media/image142.png"/><Relationship Id="rId32" Type="http://schemas.openxmlformats.org/officeDocument/2006/relationships/image" Target="../media/image223.png"/><Relationship Id="rId37" Type="http://schemas.openxmlformats.org/officeDocument/2006/relationships/image" Target="../media/image100.svg"/><Relationship Id="rId40" Type="http://schemas.openxmlformats.org/officeDocument/2006/relationships/image" Target="../media/image251.gif"/><Relationship Id="rId5" Type="http://schemas.openxmlformats.org/officeDocument/2006/relationships/image" Target="../media/image5.png"/><Relationship Id="rId15" Type="http://schemas.openxmlformats.org/officeDocument/2006/relationships/image" Target="../media/image241.png"/><Relationship Id="rId23" Type="http://schemas.openxmlformats.org/officeDocument/2006/relationships/image" Target="../media/image247.jpg"/><Relationship Id="rId36" Type="http://schemas.openxmlformats.org/officeDocument/2006/relationships/image" Target="../media/image249.png"/><Relationship Id="rId10" Type="http://schemas.openxmlformats.org/officeDocument/2006/relationships/image" Target="../media/image13.svg"/><Relationship Id="rId19" Type="http://schemas.openxmlformats.org/officeDocument/2006/relationships/image" Target="../media/image243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8.png"/><Relationship Id="rId14" Type="http://schemas.openxmlformats.org/officeDocument/2006/relationships/image" Target="../media/image107.svg"/><Relationship Id="rId22" Type="http://schemas.openxmlformats.org/officeDocument/2006/relationships/image" Target="../media/image246.png"/><Relationship Id="rId35" Type="http://schemas.openxmlformats.org/officeDocument/2006/relationships/image" Target="../media/image9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microsoft.com/office/2007/relationships/hdphoto" Target="../media/hdphoto21.wdp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256.png"/><Relationship Id="rId17" Type="http://schemas.openxmlformats.org/officeDocument/2006/relationships/image" Target="../media/image260.gif"/><Relationship Id="rId2" Type="http://schemas.openxmlformats.org/officeDocument/2006/relationships/image" Target="../media/image29.png"/><Relationship Id="rId16" Type="http://schemas.openxmlformats.org/officeDocument/2006/relationships/image" Target="../media/image259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2.png"/><Relationship Id="rId11" Type="http://schemas.openxmlformats.org/officeDocument/2006/relationships/image" Target="../media/image4.gif"/><Relationship Id="rId5" Type="http://schemas.openxmlformats.org/officeDocument/2006/relationships/image" Target="../media/image121.svg"/><Relationship Id="rId15" Type="http://schemas.openxmlformats.org/officeDocument/2006/relationships/image" Target="../media/image258.png"/><Relationship Id="rId10" Type="http://schemas.openxmlformats.org/officeDocument/2006/relationships/image" Target="../media/image255.png"/><Relationship Id="rId4" Type="http://schemas.openxmlformats.org/officeDocument/2006/relationships/image" Target="../media/image254.png"/><Relationship Id="rId9" Type="http://schemas.openxmlformats.org/officeDocument/2006/relationships/image" Target="../media/image3.svg"/><Relationship Id="rId14" Type="http://schemas.openxmlformats.org/officeDocument/2006/relationships/image" Target="../media/image257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svg"/><Relationship Id="rId39" Type="http://schemas.openxmlformats.org/officeDocument/2006/relationships/image" Target="../media/image33.gif"/><Relationship Id="rId3" Type="http://schemas.openxmlformats.org/officeDocument/2006/relationships/image" Target="../media/image261.png"/><Relationship Id="rId34" Type="http://schemas.openxmlformats.org/officeDocument/2006/relationships/image" Target="../media/image267.png"/><Relationship Id="rId7" Type="http://schemas.openxmlformats.org/officeDocument/2006/relationships/image" Target="../media/image262.png"/><Relationship Id="rId12" Type="http://schemas.openxmlformats.org/officeDocument/2006/relationships/image" Target="../media/image264.png"/><Relationship Id="rId33" Type="http://schemas.openxmlformats.org/officeDocument/2006/relationships/image" Target="../media/image50.svg"/><Relationship Id="rId38" Type="http://schemas.openxmlformats.org/officeDocument/2006/relationships/image" Target="../media/image270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5.png"/><Relationship Id="rId41" Type="http://schemas.openxmlformats.org/officeDocument/2006/relationships/image" Target="../media/image27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115.svg"/><Relationship Id="rId37" Type="http://schemas.openxmlformats.org/officeDocument/2006/relationships/image" Target="../media/image269.png"/><Relationship Id="rId40" Type="http://schemas.openxmlformats.org/officeDocument/2006/relationships/image" Target="../media/image271.gif"/><Relationship Id="rId5" Type="http://schemas.openxmlformats.org/officeDocument/2006/relationships/image" Target="../media/image255.png"/><Relationship Id="rId15" Type="http://schemas.openxmlformats.org/officeDocument/2006/relationships/image" Target="../media/image111.svg"/><Relationship Id="rId36" Type="http://schemas.microsoft.com/office/2007/relationships/hdphoto" Target="../media/hdphoto22.wdp"/><Relationship Id="rId10" Type="http://schemas.openxmlformats.org/officeDocument/2006/relationships/image" Target="../media/image263.png"/><Relationship Id="rId31" Type="http://schemas.openxmlformats.org/officeDocument/2006/relationships/image" Target="../media/image266.png"/><Relationship Id="rId4" Type="http://schemas.openxmlformats.org/officeDocument/2006/relationships/slide" Target="slide23.xml"/><Relationship Id="rId9" Type="http://schemas.openxmlformats.org/officeDocument/2006/relationships/image" Target="../media/image113.svg"/><Relationship Id="rId14" Type="http://schemas.openxmlformats.org/officeDocument/2006/relationships/image" Target="../media/image242.png"/><Relationship Id="rId30" Type="http://schemas.openxmlformats.org/officeDocument/2006/relationships/image" Target="../media/image66.svg"/><Relationship Id="rId35" Type="http://schemas.openxmlformats.org/officeDocument/2006/relationships/image" Target="../media/image2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100.svg"/><Relationship Id="rId18" Type="http://schemas.openxmlformats.org/officeDocument/2006/relationships/image" Target="../media/image274.gif"/><Relationship Id="rId3" Type="http://schemas.openxmlformats.org/officeDocument/2006/relationships/audio" Target="../media/audio2.wav"/><Relationship Id="rId7" Type="http://schemas.openxmlformats.org/officeDocument/2006/relationships/image" Target="../media/image68.svg"/><Relationship Id="rId12" Type="http://schemas.openxmlformats.org/officeDocument/2006/relationships/image" Target="../media/image249.png"/><Relationship Id="rId17" Type="http://schemas.openxmlformats.org/officeDocument/2006/relationships/image" Target="../media/image148.png"/><Relationship Id="rId2" Type="http://schemas.openxmlformats.org/officeDocument/2006/relationships/audio" Target="../media/audio6.wav"/><Relationship Id="rId16" Type="http://schemas.openxmlformats.org/officeDocument/2006/relationships/image" Target="../media/image273.gif"/><Relationship Id="rId20" Type="http://schemas.openxmlformats.org/officeDocument/2006/relationships/audio" Target="../media/audio60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2.png"/><Relationship Id="rId11" Type="http://schemas.openxmlformats.org/officeDocument/2006/relationships/image" Target="../media/image64.svg"/><Relationship Id="rId5" Type="http://schemas.openxmlformats.org/officeDocument/2006/relationships/image" Target="../media/image200.gif"/><Relationship Id="rId15" Type="http://schemas.openxmlformats.org/officeDocument/2006/relationships/image" Target="../media/image70.svg"/><Relationship Id="rId10" Type="http://schemas.openxmlformats.org/officeDocument/2006/relationships/image" Target="../media/image222.png"/><Relationship Id="rId19" Type="http://schemas.openxmlformats.org/officeDocument/2006/relationships/image" Target="../media/image275.gif"/><Relationship Id="rId4" Type="http://schemas.openxmlformats.org/officeDocument/2006/relationships/image" Target="../media/image199.gif"/><Relationship Id="rId9" Type="http://schemas.openxmlformats.org/officeDocument/2006/relationships/image" Target="../media/image98.svg"/><Relationship Id="rId14" Type="http://schemas.openxmlformats.org/officeDocument/2006/relationships/image" Target="../media/image2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91.svg"/><Relationship Id="rId3" Type="http://schemas.openxmlformats.org/officeDocument/2006/relationships/audio" Target="../media/audio1.wav"/><Relationship Id="rId7" Type="http://schemas.openxmlformats.org/officeDocument/2006/relationships/image" Target="../media/image89.svg"/><Relationship Id="rId25" Type="http://schemas.openxmlformats.org/officeDocument/2006/relationships/image" Target="../media/image46.svg"/><Relationship Id="rId2" Type="http://schemas.openxmlformats.org/officeDocument/2006/relationships/slideLayout" Target="../slideLayouts/slideLayout9.xml"/><Relationship Id="rId29" Type="http://schemas.openxmlformats.org/officeDocument/2006/relationships/image" Target="../media/image93.svg"/><Relationship Id="rId1" Type="http://schemas.openxmlformats.org/officeDocument/2006/relationships/tags" Target="../tags/tag4.xml"/><Relationship Id="rId5" Type="http://schemas.openxmlformats.org/officeDocument/2006/relationships/image" Target="../media/image224.png"/><Relationship Id="rId31" Type="http://schemas.openxmlformats.org/officeDocument/2006/relationships/image" Target="../media/image8.png"/><Relationship Id="rId4" Type="http://schemas.openxmlformats.org/officeDocument/2006/relationships/audio" Target="../media/audio5.wav"/><Relationship Id="rId14" Type="http://schemas.openxmlformats.org/officeDocument/2006/relationships/image" Target="../media/image226.png"/><Relationship Id="rId30" Type="http://schemas.openxmlformats.org/officeDocument/2006/relationships/image" Target="../media/image227.png"/><Relationship Id="rId27" Type="http://schemas.openxmlformats.org/officeDocument/2006/relationships/image" Target="../media/image1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4.svg"/><Relationship Id="rId3" Type="http://schemas.openxmlformats.org/officeDocument/2006/relationships/audio" Target="../media/audio5.wav"/><Relationship Id="rId7" Type="http://schemas.openxmlformats.org/officeDocument/2006/relationships/image" Target="../media/image44.svg"/><Relationship Id="rId12" Type="http://schemas.openxmlformats.org/officeDocument/2006/relationships/image" Target="../media/image222.png"/><Relationship Id="rId17" Type="http://schemas.openxmlformats.org/officeDocument/2006/relationships/image" Target="../media/image9.svg"/><Relationship Id="rId2" Type="http://schemas.openxmlformats.org/officeDocument/2006/relationships/audio" Target="../media/audio1.wav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4.svg"/><Relationship Id="rId15" Type="http://schemas.openxmlformats.org/officeDocument/2006/relationships/image" Target="../media/image87.svg"/><Relationship Id="rId10" Type="http://schemas.openxmlformats.org/officeDocument/2006/relationships/image" Target="../media/image128.png"/><Relationship Id="rId4" Type="http://schemas.openxmlformats.org/officeDocument/2006/relationships/image" Target="../media/image221.png"/><Relationship Id="rId9" Type="http://schemas.openxmlformats.org/officeDocument/2006/relationships/image" Target="../media/image62.svg"/><Relationship Id="rId14" Type="http://schemas.openxmlformats.org/officeDocument/2006/relationships/image" Target="../media/image2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10" Type="http://schemas.openxmlformats.org/officeDocument/2006/relationships/audio" Target="../media/audio11.wav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3.svg"/><Relationship Id="rId18" Type="http://schemas.openxmlformats.org/officeDocument/2006/relationships/image" Target="../media/image31.png"/><Relationship Id="rId26" Type="http://schemas.openxmlformats.org/officeDocument/2006/relationships/image" Target="../media/image36.gif"/><Relationship Id="rId3" Type="http://schemas.openxmlformats.org/officeDocument/2006/relationships/image" Target="../media/image24.gif"/><Relationship Id="rId21" Type="http://schemas.openxmlformats.org/officeDocument/2006/relationships/image" Target="../media/image26.svg"/><Relationship Id="rId12" Type="http://schemas.openxmlformats.org/officeDocument/2006/relationships/image" Target="../media/image8.png"/><Relationship Id="rId17" Type="http://schemas.openxmlformats.org/officeDocument/2006/relationships/image" Target="../media/image22.svg"/><Relationship Id="rId25" Type="http://schemas.openxmlformats.org/officeDocument/2006/relationships/image" Target="../media/image35.gif"/><Relationship Id="rId2" Type="http://schemas.openxmlformats.org/officeDocument/2006/relationships/image" Target="../media/image23.jpe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24" Type="http://schemas.openxmlformats.org/officeDocument/2006/relationships/image" Target="../media/image21.gif"/><Relationship Id="rId5" Type="http://schemas.openxmlformats.org/officeDocument/2006/relationships/image" Target="../media/image26.png"/><Relationship Id="rId15" Type="http://schemas.openxmlformats.org/officeDocument/2006/relationships/image" Target="../media/image20.svg"/><Relationship Id="rId23" Type="http://schemas.openxmlformats.org/officeDocument/2006/relationships/image" Target="../media/image34.gif"/><Relationship Id="rId28" Type="http://schemas.openxmlformats.org/officeDocument/2006/relationships/image" Target="../media/image38.gif"/><Relationship Id="rId10" Type="http://schemas.openxmlformats.org/officeDocument/2006/relationships/image" Target="../media/image18.svg"/><Relationship Id="rId19" Type="http://schemas.openxmlformats.org/officeDocument/2006/relationships/image" Target="../media/image24.svg"/><Relationship Id="rId4" Type="http://schemas.openxmlformats.org/officeDocument/2006/relationships/image" Target="../media/image25.png"/><Relationship Id="rId14" Type="http://schemas.openxmlformats.org/officeDocument/2006/relationships/image" Target="../media/image29.png"/><Relationship Id="rId22" Type="http://schemas.openxmlformats.org/officeDocument/2006/relationships/image" Target="../media/image33.gif"/><Relationship Id="rId27" Type="http://schemas.openxmlformats.org/officeDocument/2006/relationships/image" Target="../media/image37.gif"/><Relationship Id="rId30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9" Type="http://schemas.openxmlformats.org/officeDocument/2006/relationships/image" Target="../media/image60.png"/><Relationship Id="rId21" Type="http://schemas.openxmlformats.org/officeDocument/2006/relationships/image" Target="../media/image40.svg"/><Relationship Id="rId34" Type="http://schemas.openxmlformats.org/officeDocument/2006/relationships/image" Target="../media/image56.png"/><Relationship Id="rId42" Type="http://schemas.microsoft.com/office/2007/relationships/hdphoto" Target="../media/hdphoto4.wdp"/><Relationship Id="rId47" Type="http://schemas.openxmlformats.org/officeDocument/2006/relationships/image" Target="../media/image13.svg"/><Relationship Id="rId50" Type="http://schemas.openxmlformats.org/officeDocument/2006/relationships/image" Target="../media/image9.png"/><Relationship Id="rId7" Type="http://schemas.openxmlformats.org/officeDocument/2006/relationships/image" Target="../media/image80.svg"/><Relationship Id="rId12" Type="http://schemas.openxmlformats.org/officeDocument/2006/relationships/image" Target="../media/image45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33" Type="http://schemas.openxmlformats.org/officeDocument/2006/relationships/image" Target="../media/image33.gif"/><Relationship Id="rId38" Type="http://schemas.openxmlformats.org/officeDocument/2006/relationships/image" Target="../media/image59.png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openxmlformats.org/officeDocument/2006/relationships/image" Target="../media/image48.sv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30.svg"/><Relationship Id="rId24" Type="http://schemas.openxmlformats.org/officeDocument/2006/relationships/image" Target="../media/image51.png"/><Relationship Id="rId32" Type="http://schemas.openxmlformats.org/officeDocument/2006/relationships/image" Target="../media/image24.gif"/><Relationship Id="rId37" Type="http://schemas.microsoft.com/office/2007/relationships/hdphoto" Target="../media/hdphoto3.wdp"/><Relationship Id="rId40" Type="http://schemas.openxmlformats.org/officeDocument/2006/relationships/image" Target="../media/image61.png"/><Relationship Id="rId45" Type="http://schemas.openxmlformats.org/officeDocument/2006/relationships/image" Target="../media/image8.png"/><Relationship Id="rId53" Type="http://schemas.openxmlformats.org/officeDocument/2006/relationships/image" Target="../media/image65.gif"/><Relationship Id="rId58" Type="http://schemas.openxmlformats.org/officeDocument/2006/relationships/image" Target="../media/image66.gif"/><Relationship Id="rId5" Type="http://schemas.openxmlformats.org/officeDocument/2006/relationships/image" Target="../media/image42.gif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28" Type="http://schemas.openxmlformats.org/officeDocument/2006/relationships/image" Target="../media/image53.png"/><Relationship Id="rId36" Type="http://schemas.openxmlformats.org/officeDocument/2006/relationships/image" Target="../media/image58.png"/><Relationship Id="rId49" Type="http://schemas.openxmlformats.org/officeDocument/2006/relationships/image" Target="../media/image85.svg"/><Relationship Id="rId57" Type="http://schemas.openxmlformats.org/officeDocument/2006/relationships/image" Target="../media/image48.svg"/><Relationship Id="rId10" Type="http://schemas.openxmlformats.org/officeDocument/2006/relationships/image" Target="../media/image44.png"/><Relationship Id="rId19" Type="http://schemas.openxmlformats.org/officeDocument/2006/relationships/image" Target="../media/image38.svg"/><Relationship Id="rId31" Type="http://schemas.openxmlformats.org/officeDocument/2006/relationships/image" Target="../media/image55.png"/><Relationship Id="rId44" Type="http://schemas.microsoft.com/office/2007/relationships/hdphoto" Target="../media/hdphoto5.wdp"/><Relationship Id="rId52" Type="http://schemas.openxmlformats.org/officeDocument/2006/relationships/image" Target="../media/image64.jpeg"/><Relationship Id="rId4" Type="http://schemas.openxmlformats.org/officeDocument/2006/relationships/image" Target="../media/image41.gif"/><Relationship Id="rId9" Type="http://schemas.openxmlformats.org/officeDocument/2006/relationships/image" Target="../media/image28.svg"/><Relationship Id="rId14" Type="http://schemas.openxmlformats.org/officeDocument/2006/relationships/image" Target="../media/image46.png"/><Relationship Id="rId22" Type="http://schemas.openxmlformats.org/officeDocument/2006/relationships/image" Target="../media/image50.png"/><Relationship Id="rId27" Type="http://schemas.openxmlformats.org/officeDocument/2006/relationships/image" Target="../media/image46.svg"/><Relationship Id="rId30" Type="http://schemas.openxmlformats.org/officeDocument/2006/relationships/image" Target="../media/image54.png"/><Relationship Id="rId35" Type="http://schemas.openxmlformats.org/officeDocument/2006/relationships/image" Target="../media/image57.png"/><Relationship Id="rId43" Type="http://schemas.openxmlformats.org/officeDocument/2006/relationships/image" Target="../media/image63.png"/><Relationship Id="rId48" Type="http://schemas.openxmlformats.org/officeDocument/2006/relationships/image" Target="../media/image7.png"/><Relationship Id="rId56" Type="http://schemas.openxmlformats.org/officeDocument/2006/relationships/image" Target="../media/image44.svg"/><Relationship Id="rId8" Type="http://schemas.openxmlformats.org/officeDocument/2006/relationships/image" Target="../media/image43.png"/><Relationship Id="rId51" Type="http://schemas.openxmlformats.org/officeDocument/2006/relationships/image" Target="../media/image62.svg"/><Relationship Id="rId3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70.png"/><Relationship Id="rId12" Type="http://schemas.openxmlformats.org/officeDocument/2006/relationships/image" Target="../media/image7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81.png"/><Relationship Id="rId18" Type="http://schemas.openxmlformats.org/officeDocument/2006/relationships/image" Target="../media/image84.gif"/><Relationship Id="rId26" Type="http://schemas.openxmlformats.org/officeDocument/2006/relationships/image" Target="../media/image92.png"/><Relationship Id="rId3" Type="http://schemas.openxmlformats.org/officeDocument/2006/relationships/slideLayout" Target="../slideLayouts/slideLayout103.xml"/><Relationship Id="rId21" Type="http://schemas.openxmlformats.org/officeDocument/2006/relationships/image" Target="../media/image87.jpeg"/><Relationship Id="rId7" Type="http://schemas.openxmlformats.org/officeDocument/2006/relationships/image" Target="../media/image78.png"/><Relationship Id="rId12" Type="http://schemas.microsoft.com/office/2007/relationships/hdphoto" Target="../media/hdphoto9.wdp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86.jpeg"/><Relationship Id="rId29" Type="http://schemas.openxmlformats.org/officeDocument/2006/relationships/image" Target="../media/image95.png"/><Relationship Id="rId1" Type="http://schemas.microsoft.com/office/2007/relationships/media" Target="../media/media2.mp3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24" Type="http://schemas.openxmlformats.org/officeDocument/2006/relationships/image" Target="../media/image90.png"/><Relationship Id="rId32" Type="http://schemas.openxmlformats.org/officeDocument/2006/relationships/image" Target="../media/image74.png"/><Relationship Id="rId5" Type="http://schemas.microsoft.com/office/2007/relationships/hdphoto" Target="../media/hdphoto6.wdp"/><Relationship Id="rId15" Type="http://schemas.openxmlformats.org/officeDocument/2006/relationships/image" Target="../media/image82.png"/><Relationship Id="rId23" Type="http://schemas.openxmlformats.org/officeDocument/2006/relationships/image" Target="../media/image89.jpeg"/><Relationship Id="rId28" Type="http://schemas.openxmlformats.org/officeDocument/2006/relationships/image" Target="../media/image94.png"/><Relationship Id="rId10" Type="http://schemas.microsoft.com/office/2007/relationships/hdphoto" Target="../media/hdphoto8.wdp"/><Relationship Id="rId19" Type="http://schemas.openxmlformats.org/officeDocument/2006/relationships/image" Target="../media/image85.gif"/><Relationship Id="rId31" Type="http://schemas.openxmlformats.org/officeDocument/2006/relationships/image" Target="../media/image97.gif"/><Relationship Id="rId4" Type="http://schemas.openxmlformats.org/officeDocument/2006/relationships/image" Target="../media/image76.jpeg"/><Relationship Id="rId9" Type="http://schemas.openxmlformats.org/officeDocument/2006/relationships/image" Target="../media/image79.png"/><Relationship Id="rId14" Type="http://schemas.microsoft.com/office/2007/relationships/hdphoto" Target="../media/hdphoto10.wdp"/><Relationship Id="rId22" Type="http://schemas.openxmlformats.org/officeDocument/2006/relationships/image" Target="../media/image88.png"/><Relationship Id="rId27" Type="http://schemas.openxmlformats.org/officeDocument/2006/relationships/image" Target="../media/image93.jpeg"/><Relationship Id="rId30" Type="http://schemas.openxmlformats.org/officeDocument/2006/relationships/image" Target="../media/image9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6.svg"/><Relationship Id="rId18" Type="http://schemas.openxmlformats.org/officeDocument/2006/relationships/image" Target="../media/image9.png"/><Relationship Id="rId26" Type="http://schemas.openxmlformats.org/officeDocument/2006/relationships/image" Target="../media/image24.svg"/><Relationship Id="rId3" Type="http://schemas.openxmlformats.org/officeDocument/2006/relationships/image" Target="../media/image99.png"/><Relationship Id="rId21" Type="http://schemas.openxmlformats.org/officeDocument/2006/relationships/image" Target="../media/image106.jpeg"/><Relationship Id="rId34" Type="http://schemas.openxmlformats.org/officeDocument/2006/relationships/image" Target="../media/image110.jpeg"/><Relationship Id="rId7" Type="http://schemas.openxmlformats.org/officeDocument/2006/relationships/image" Target="../media/image52.svg"/><Relationship Id="rId12" Type="http://schemas.openxmlformats.org/officeDocument/2006/relationships/image" Target="../media/image102.png"/><Relationship Id="rId17" Type="http://schemas.openxmlformats.org/officeDocument/2006/relationships/image" Target="../media/image60.svg"/><Relationship Id="rId25" Type="http://schemas.openxmlformats.org/officeDocument/2006/relationships/image" Target="../media/image31.png"/><Relationship Id="rId33" Type="http://schemas.openxmlformats.org/officeDocument/2006/relationships/image" Target="../media/image109.gif"/><Relationship Id="rId2" Type="http://schemas.openxmlformats.org/officeDocument/2006/relationships/image" Target="../media/image98.gif"/><Relationship Id="rId16" Type="http://schemas.openxmlformats.org/officeDocument/2006/relationships/image" Target="../media/image104.png"/><Relationship Id="rId20" Type="http://schemas.openxmlformats.org/officeDocument/2006/relationships/image" Target="../media/image105.jpeg"/><Relationship Id="rId29" Type="http://schemas.openxmlformats.org/officeDocument/2006/relationships/image" Target="../media/image1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png"/><Relationship Id="rId11" Type="http://schemas.openxmlformats.org/officeDocument/2006/relationships/image" Target="../media/image54.svg"/><Relationship Id="rId24" Type="http://schemas.openxmlformats.org/officeDocument/2006/relationships/image" Target="../media/image22.svg"/><Relationship Id="rId32" Type="http://schemas.openxmlformats.org/officeDocument/2006/relationships/image" Target="../media/image108.gif"/><Relationship Id="rId5" Type="http://schemas.openxmlformats.org/officeDocument/2006/relationships/image" Target="../media/image50.svg"/><Relationship Id="rId15" Type="http://schemas.openxmlformats.org/officeDocument/2006/relationships/image" Target="../media/image58.svg"/><Relationship Id="rId23" Type="http://schemas.openxmlformats.org/officeDocument/2006/relationships/image" Target="../media/image30.png"/><Relationship Id="rId28" Type="http://schemas.openxmlformats.org/officeDocument/2006/relationships/image" Target="../media/image26.svg"/><Relationship Id="rId10" Type="http://schemas.openxmlformats.org/officeDocument/2006/relationships/image" Target="../media/image101.png"/><Relationship Id="rId19" Type="http://schemas.openxmlformats.org/officeDocument/2006/relationships/image" Target="../media/image62.svg"/><Relationship Id="rId31" Type="http://schemas.openxmlformats.org/officeDocument/2006/relationships/image" Target="../media/image107.gif"/><Relationship Id="rId9" Type="http://schemas.openxmlformats.org/officeDocument/2006/relationships/image" Target="../media/image28.svg"/><Relationship Id="rId14" Type="http://schemas.openxmlformats.org/officeDocument/2006/relationships/image" Target="../media/image103.png"/><Relationship Id="rId22" Type="http://schemas.openxmlformats.org/officeDocument/2006/relationships/image" Target="../media/image26.png"/><Relationship Id="rId27" Type="http://schemas.openxmlformats.org/officeDocument/2006/relationships/image" Target="../media/image32.png"/><Relationship Id="rId30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14.gif"/><Relationship Id="rId4" Type="http://schemas.openxmlformats.org/officeDocument/2006/relationships/image" Target="../media/image1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32-Point Star 1">
            <a:extLst>
              <a:ext uri="{FF2B5EF4-FFF2-40B4-BE49-F238E27FC236}">
                <a16:creationId xmlns=""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pic>
        <p:nvPicPr>
          <p:cNvPr id="497" name="صورة 496" descr="صورة تحتوي على المصباح, خارجي, أخضر, حزمة&#10;&#10;تم إنشاء الوصف تلقائياً">
            <a:extLst>
              <a:ext uri="{FF2B5EF4-FFF2-40B4-BE49-F238E27FC236}">
                <a16:creationId xmlns:a16="http://schemas.microsoft.com/office/drawing/2014/main" xmlns="" id="{093CAC27-D627-4596-AE3B-79B1D2F768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-1714500"/>
            <a:ext cx="24384000" cy="13716000"/>
          </a:xfrm>
          <a:prstGeom prst="rect">
            <a:avLst/>
          </a:prstGeom>
        </p:spPr>
      </p:pic>
      <p:grpSp>
        <p:nvGrpSpPr>
          <p:cNvPr id="498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499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0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49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501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49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503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504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5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50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506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50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48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5513433" y="361813"/>
            <a:ext cx="2282303" cy="2210582"/>
          </a:xfrm>
          <a:prstGeom prst="rect">
            <a:avLst/>
          </a:prstGeom>
        </p:spPr>
      </p:pic>
      <p:pic>
        <p:nvPicPr>
          <p:cNvPr id="48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163279" y="7371218"/>
            <a:ext cx="4344014" cy="1863977"/>
          </a:xfrm>
          <a:prstGeom prst="rect">
            <a:avLst/>
          </a:prstGeom>
        </p:spPr>
      </p:pic>
      <p:pic>
        <p:nvPicPr>
          <p:cNvPr id="47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85002">
            <a:off x="809450" y="1291787"/>
            <a:ext cx="6003044" cy="1340279"/>
          </a:xfrm>
          <a:prstGeom prst="rect">
            <a:avLst/>
          </a:prstGeom>
        </p:spPr>
      </p:pic>
      <p:pic>
        <p:nvPicPr>
          <p:cNvPr id="47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8"/>
            <a:ext cx="2949587" cy="1854221"/>
          </a:xfrm>
          <a:prstGeom prst="rect">
            <a:avLst/>
          </a:prstGeom>
        </p:spPr>
      </p:pic>
      <p:pic>
        <p:nvPicPr>
          <p:cNvPr id="483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834383" y="6152"/>
            <a:ext cx="3268083" cy="1271582"/>
          </a:xfrm>
          <a:prstGeom prst="rect">
            <a:avLst/>
          </a:prstGeom>
        </p:spPr>
      </p:pic>
      <p:pic>
        <p:nvPicPr>
          <p:cNvPr id="484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sp>
        <p:nvSpPr>
          <p:cNvPr id="486" name="矩形 4"/>
          <p:cNvSpPr/>
          <p:nvPr/>
        </p:nvSpPr>
        <p:spPr>
          <a:xfrm>
            <a:off x="5571977" y="2190194"/>
            <a:ext cx="7623234" cy="6150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87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5696322" y="2293053"/>
            <a:ext cx="7415142" cy="437484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>
              <a:solidFill>
                <a:srgbClr val="996633"/>
              </a:solidFill>
            </a:endParaRPr>
          </a:p>
        </p:txBody>
      </p:sp>
      <p:pic>
        <p:nvPicPr>
          <p:cNvPr id="488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299" y="878094"/>
            <a:ext cx="5696352" cy="134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9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8997" y="652730"/>
            <a:ext cx="5192636" cy="969494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KW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5400" dirty="0">
              <a:solidFill>
                <a:srgbClr val="663300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3429" name="Google Shape;3429;p47"/>
          <p:cNvSpPr/>
          <p:nvPr/>
        </p:nvSpPr>
        <p:spPr>
          <a:xfrm>
            <a:off x="6939545" y="9441327"/>
            <a:ext cx="3400800" cy="331800"/>
          </a:xfrm>
          <a:prstGeom prst="ellipse">
            <a:avLst/>
          </a:prstGeom>
          <a:solidFill>
            <a:srgbClr val="404AA9">
              <a:alpha val="4420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endParaRPr/>
          </a:p>
        </p:txBody>
      </p:sp>
      <p:grpSp>
        <p:nvGrpSpPr>
          <p:cNvPr id="3" name="Google Shape;2883;p45"/>
          <p:cNvGrpSpPr/>
          <p:nvPr/>
        </p:nvGrpSpPr>
        <p:grpSpPr>
          <a:xfrm>
            <a:off x="6108401" y="6420360"/>
            <a:ext cx="4740171" cy="3081594"/>
            <a:chOff x="3214699" y="2736117"/>
            <a:chExt cx="2705440" cy="1687283"/>
          </a:xfrm>
        </p:grpSpPr>
        <p:sp>
          <p:nvSpPr>
            <p:cNvPr id="5" name="Google Shape;2885;p45"/>
            <p:cNvSpPr/>
            <p:nvPr/>
          </p:nvSpPr>
          <p:spPr>
            <a:xfrm>
              <a:off x="3229640" y="4250390"/>
              <a:ext cx="2676045" cy="64111"/>
            </a:xfrm>
            <a:custGeom>
              <a:avLst/>
              <a:gdLst/>
              <a:ahLst/>
              <a:cxnLst/>
              <a:rect l="l" t="t" r="r" b="b"/>
              <a:pathLst>
                <a:path w="87941" h="2107" extrusionOk="0">
                  <a:moveTo>
                    <a:pt x="43970" y="1"/>
                  </a:moveTo>
                  <a:lnTo>
                    <a:pt x="0" y="2107"/>
                  </a:lnTo>
                  <a:lnTo>
                    <a:pt x="87940" y="2107"/>
                  </a:lnTo>
                  <a:lnTo>
                    <a:pt x="43970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2886;p45"/>
            <p:cNvSpPr/>
            <p:nvPr/>
          </p:nvSpPr>
          <p:spPr>
            <a:xfrm>
              <a:off x="3214699" y="4045636"/>
              <a:ext cx="2705440" cy="269375"/>
            </a:xfrm>
            <a:custGeom>
              <a:avLst/>
              <a:gdLst/>
              <a:ahLst/>
              <a:cxnLst/>
              <a:rect l="l" t="t" r="r" b="b"/>
              <a:pathLst>
                <a:path w="88907" h="8853" extrusionOk="0">
                  <a:moveTo>
                    <a:pt x="18067" y="1"/>
                  </a:moveTo>
                  <a:cubicBezTo>
                    <a:pt x="17940" y="1"/>
                    <a:pt x="17798" y="16"/>
                    <a:pt x="17671" y="80"/>
                  </a:cubicBezTo>
                  <a:lnTo>
                    <a:pt x="270" y="7933"/>
                  </a:lnTo>
                  <a:cubicBezTo>
                    <a:pt x="111" y="8012"/>
                    <a:pt x="1" y="8171"/>
                    <a:pt x="1" y="8361"/>
                  </a:cubicBezTo>
                  <a:cubicBezTo>
                    <a:pt x="1" y="8630"/>
                    <a:pt x="222" y="8836"/>
                    <a:pt x="491" y="8836"/>
                  </a:cubicBezTo>
                  <a:lnTo>
                    <a:pt x="39917" y="7268"/>
                  </a:lnTo>
                  <a:cubicBezTo>
                    <a:pt x="40279" y="8786"/>
                    <a:pt x="41194" y="8852"/>
                    <a:pt x="43701" y="8852"/>
                  </a:cubicBezTo>
                  <a:cubicBezTo>
                    <a:pt x="43940" y="8852"/>
                    <a:pt x="44193" y="8852"/>
                    <a:pt x="44461" y="8852"/>
                  </a:cubicBezTo>
                  <a:cubicBezTo>
                    <a:pt x="44729" y="8852"/>
                    <a:pt x="44980" y="8852"/>
                    <a:pt x="45218" y="8852"/>
                  </a:cubicBezTo>
                  <a:cubicBezTo>
                    <a:pt x="47713" y="8852"/>
                    <a:pt x="48628" y="8786"/>
                    <a:pt x="48990" y="7268"/>
                  </a:cubicBezTo>
                  <a:lnTo>
                    <a:pt x="88431" y="8836"/>
                  </a:lnTo>
                  <a:cubicBezTo>
                    <a:pt x="88685" y="8836"/>
                    <a:pt x="88906" y="8630"/>
                    <a:pt x="88906" y="8361"/>
                  </a:cubicBezTo>
                  <a:cubicBezTo>
                    <a:pt x="88906" y="8171"/>
                    <a:pt x="88796" y="8012"/>
                    <a:pt x="88637" y="7933"/>
                  </a:cubicBezTo>
                  <a:lnTo>
                    <a:pt x="71236" y="80"/>
                  </a:lnTo>
                  <a:cubicBezTo>
                    <a:pt x="71109" y="16"/>
                    <a:pt x="70967" y="1"/>
                    <a:pt x="70840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2888;p45"/>
            <p:cNvSpPr/>
            <p:nvPr/>
          </p:nvSpPr>
          <p:spPr>
            <a:xfrm>
              <a:off x="4682728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21487" y="1"/>
                  </a:moveTo>
                  <a:cubicBezTo>
                    <a:pt x="1901" y="824"/>
                    <a:pt x="1" y="9105"/>
                    <a:pt x="1" y="9105"/>
                  </a:cubicBezTo>
                  <a:cubicBezTo>
                    <a:pt x="1" y="9105"/>
                    <a:pt x="4543" y="3862"/>
                    <a:pt x="15965" y="3862"/>
                  </a:cubicBezTo>
                  <a:cubicBezTo>
                    <a:pt x="21374" y="3862"/>
                    <a:pt x="28325" y="5038"/>
                    <a:pt x="37067" y="8503"/>
                  </a:cubicBezTo>
                  <a:cubicBezTo>
                    <a:pt x="37067" y="8503"/>
                    <a:pt x="27535" y="2360"/>
                    <a:pt x="21487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2889;p45"/>
            <p:cNvSpPr/>
            <p:nvPr/>
          </p:nvSpPr>
          <p:spPr>
            <a:xfrm>
              <a:off x="4637937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26965" y="1"/>
                  </a:moveTo>
                  <a:cubicBezTo>
                    <a:pt x="3373" y="5970"/>
                    <a:pt x="0" y="13760"/>
                    <a:pt x="0" y="13760"/>
                  </a:cubicBezTo>
                  <a:lnTo>
                    <a:pt x="0" y="13760"/>
                  </a:lnTo>
                  <a:cubicBezTo>
                    <a:pt x="7664" y="2772"/>
                    <a:pt x="32332" y="951"/>
                    <a:pt x="32332" y="951"/>
                  </a:cubicBezTo>
                  <a:lnTo>
                    <a:pt x="26965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890;p45"/>
            <p:cNvSpPr/>
            <p:nvPr/>
          </p:nvSpPr>
          <p:spPr>
            <a:xfrm>
              <a:off x="4637937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22246" y="1"/>
                  </a:moveTo>
                  <a:cubicBezTo>
                    <a:pt x="1678" y="9026"/>
                    <a:pt x="0" y="15581"/>
                    <a:pt x="0" y="15581"/>
                  </a:cubicBezTo>
                  <a:cubicBezTo>
                    <a:pt x="0" y="15581"/>
                    <a:pt x="3721" y="6793"/>
                    <a:pt x="31557" y="729"/>
                  </a:cubicBezTo>
                  <a:lnTo>
                    <a:pt x="2224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891;p45"/>
            <p:cNvSpPr/>
            <p:nvPr/>
          </p:nvSpPr>
          <p:spPr>
            <a:xfrm>
              <a:off x="4588795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31272" y="0"/>
                  </a:moveTo>
                  <a:lnTo>
                    <a:pt x="31272" y="0"/>
                  </a:lnTo>
                  <a:cubicBezTo>
                    <a:pt x="30870" y="154"/>
                    <a:pt x="30474" y="307"/>
                    <a:pt x="30083" y="460"/>
                  </a:cubicBezTo>
                  <a:lnTo>
                    <a:pt x="30083" y="460"/>
                  </a:lnTo>
                  <a:cubicBezTo>
                    <a:pt x="30215" y="413"/>
                    <a:pt x="30347" y="365"/>
                    <a:pt x="30480" y="317"/>
                  </a:cubicBezTo>
                  <a:lnTo>
                    <a:pt x="31272" y="0"/>
                  </a:lnTo>
                  <a:close/>
                  <a:moveTo>
                    <a:pt x="30083" y="460"/>
                  </a:moveTo>
                  <a:lnTo>
                    <a:pt x="30083" y="460"/>
                  </a:lnTo>
                  <a:cubicBezTo>
                    <a:pt x="18923" y="4496"/>
                    <a:pt x="11618" y="7802"/>
                    <a:pt x="7220" y="11432"/>
                  </a:cubicBezTo>
                  <a:cubicBezTo>
                    <a:pt x="269" y="17196"/>
                    <a:pt x="0" y="22405"/>
                    <a:pt x="0" y="22405"/>
                  </a:cubicBezTo>
                  <a:cubicBezTo>
                    <a:pt x="936" y="17774"/>
                    <a:pt x="4804" y="10333"/>
                    <a:pt x="30083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892;p45"/>
            <p:cNvSpPr/>
            <p:nvPr/>
          </p:nvSpPr>
          <p:spPr>
            <a:xfrm>
              <a:off x="4677433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21740" y="0"/>
                  </a:moveTo>
                  <a:cubicBezTo>
                    <a:pt x="2471" y="9120"/>
                    <a:pt x="0" y="15391"/>
                    <a:pt x="0" y="15391"/>
                  </a:cubicBezTo>
                  <a:cubicBezTo>
                    <a:pt x="1204" y="13823"/>
                    <a:pt x="2581" y="12414"/>
                    <a:pt x="4117" y="11163"/>
                  </a:cubicBezTo>
                  <a:cubicBezTo>
                    <a:pt x="8566" y="7474"/>
                    <a:pt x="15992" y="4149"/>
                    <a:pt x="27377" y="48"/>
                  </a:cubicBezTo>
                  <a:lnTo>
                    <a:pt x="2174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893;p45"/>
            <p:cNvSpPr/>
            <p:nvPr/>
          </p:nvSpPr>
          <p:spPr>
            <a:xfrm>
              <a:off x="4671652" y="3471816"/>
              <a:ext cx="805634" cy="534337"/>
            </a:xfrm>
            <a:custGeom>
              <a:avLst/>
              <a:gdLst/>
              <a:ahLst/>
              <a:cxnLst/>
              <a:rect l="l" t="t" r="r" b="b"/>
              <a:pathLst>
                <a:path w="26475" h="17561" extrusionOk="0">
                  <a:moveTo>
                    <a:pt x="26459" y="1"/>
                  </a:moveTo>
                  <a:lnTo>
                    <a:pt x="21043" y="840"/>
                  </a:lnTo>
                  <a:cubicBezTo>
                    <a:pt x="13902" y="5004"/>
                    <a:pt x="9232" y="8171"/>
                    <a:pt x="6096" y="10783"/>
                  </a:cubicBezTo>
                  <a:cubicBezTo>
                    <a:pt x="713" y="15264"/>
                    <a:pt x="0" y="17560"/>
                    <a:pt x="0" y="17560"/>
                  </a:cubicBezTo>
                  <a:cubicBezTo>
                    <a:pt x="0" y="17560"/>
                    <a:pt x="3104" y="10118"/>
                    <a:pt x="26474" y="32"/>
                  </a:cubicBezTo>
                  <a:lnTo>
                    <a:pt x="26459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894;p45"/>
            <p:cNvSpPr/>
            <p:nvPr/>
          </p:nvSpPr>
          <p:spPr>
            <a:xfrm>
              <a:off x="4752105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22580" y="0"/>
                  </a:moveTo>
                  <a:lnTo>
                    <a:pt x="20268" y="618"/>
                  </a:lnTo>
                  <a:cubicBezTo>
                    <a:pt x="9802" y="6334"/>
                    <a:pt x="3627" y="11543"/>
                    <a:pt x="1" y="15485"/>
                  </a:cubicBezTo>
                  <a:cubicBezTo>
                    <a:pt x="1030" y="14409"/>
                    <a:pt x="2122" y="13395"/>
                    <a:pt x="3278" y="12461"/>
                  </a:cubicBezTo>
                  <a:cubicBezTo>
                    <a:pt x="7031" y="9374"/>
                    <a:pt x="12905" y="5447"/>
                    <a:pt x="22580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895;p45"/>
            <p:cNvSpPr/>
            <p:nvPr/>
          </p:nvSpPr>
          <p:spPr>
            <a:xfrm>
              <a:off x="4600814" y="4035047"/>
              <a:ext cx="38098" cy="81454"/>
            </a:xfrm>
            <a:custGeom>
              <a:avLst/>
              <a:gdLst/>
              <a:ahLst/>
              <a:cxnLst/>
              <a:rect l="l" t="t" r="r" b="b"/>
              <a:pathLst>
                <a:path w="1252" h="2677" extrusionOk="0">
                  <a:moveTo>
                    <a:pt x="1252" y="0"/>
                  </a:moveTo>
                  <a:lnTo>
                    <a:pt x="1252" y="0"/>
                  </a:lnTo>
                  <a:cubicBezTo>
                    <a:pt x="238" y="1710"/>
                    <a:pt x="1" y="2676"/>
                    <a:pt x="1" y="2676"/>
                  </a:cubicBezTo>
                  <a:cubicBezTo>
                    <a:pt x="1" y="2676"/>
                    <a:pt x="302" y="1647"/>
                    <a:pt x="125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896;p45"/>
            <p:cNvSpPr/>
            <p:nvPr/>
          </p:nvSpPr>
          <p:spPr>
            <a:xfrm>
              <a:off x="4595520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27092" y="0"/>
                  </a:moveTo>
                  <a:lnTo>
                    <a:pt x="15423" y="2644"/>
                  </a:lnTo>
                  <a:cubicBezTo>
                    <a:pt x="15423" y="2644"/>
                    <a:pt x="9944" y="5748"/>
                    <a:pt x="5432" y="9342"/>
                  </a:cubicBezTo>
                  <a:cubicBezTo>
                    <a:pt x="222" y="19745"/>
                    <a:pt x="1" y="23402"/>
                    <a:pt x="1" y="23402"/>
                  </a:cubicBezTo>
                  <a:cubicBezTo>
                    <a:pt x="1" y="23402"/>
                    <a:pt x="2597" y="12904"/>
                    <a:pt x="2709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897;p45"/>
            <p:cNvSpPr/>
            <p:nvPr/>
          </p:nvSpPr>
          <p:spPr>
            <a:xfrm>
              <a:off x="4566126" y="3124962"/>
              <a:ext cx="503525" cy="1097976"/>
            </a:xfrm>
            <a:custGeom>
              <a:avLst/>
              <a:gdLst/>
              <a:ahLst/>
              <a:cxnLst/>
              <a:rect l="l" t="t" r="r" b="b"/>
              <a:pathLst>
                <a:path w="16547" h="36085" extrusionOk="0">
                  <a:moveTo>
                    <a:pt x="16547" y="0"/>
                  </a:moveTo>
                  <a:cubicBezTo>
                    <a:pt x="16543" y="7"/>
                    <a:pt x="16539" y="13"/>
                    <a:pt x="16535" y="19"/>
                  </a:cubicBezTo>
                  <a:lnTo>
                    <a:pt x="16535" y="19"/>
                  </a:lnTo>
                  <a:lnTo>
                    <a:pt x="16547" y="0"/>
                  </a:lnTo>
                  <a:close/>
                  <a:moveTo>
                    <a:pt x="16534" y="20"/>
                  </a:moveTo>
                  <a:lnTo>
                    <a:pt x="15866" y="1108"/>
                  </a:lnTo>
                  <a:cubicBezTo>
                    <a:pt x="8504" y="12777"/>
                    <a:pt x="3880" y="19950"/>
                    <a:pt x="1980" y="25872"/>
                  </a:cubicBezTo>
                  <a:cubicBezTo>
                    <a:pt x="1" y="32094"/>
                    <a:pt x="223" y="36084"/>
                    <a:pt x="223" y="36084"/>
                  </a:cubicBezTo>
                  <a:cubicBezTo>
                    <a:pt x="761" y="31225"/>
                    <a:pt x="1062" y="25210"/>
                    <a:pt x="16534" y="2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898;p45"/>
            <p:cNvSpPr/>
            <p:nvPr/>
          </p:nvSpPr>
          <p:spPr>
            <a:xfrm>
              <a:off x="4562778" y="4156457"/>
              <a:ext cx="9646" cy="71322"/>
            </a:xfrm>
            <a:custGeom>
              <a:avLst/>
              <a:gdLst/>
              <a:ahLst/>
              <a:cxnLst/>
              <a:rect l="l" t="t" r="r" b="b"/>
              <a:pathLst>
                <a:path w="317" h="2344" extrusionOk="0">
                  <a:moveTo>
                    <a:pt x="158" y="0"/>
                  </a:moveTo>
                  <a:cubicBezTo>
                    <a:pt x="63" y="0"/>
                    <a:pt x="0" y="523"/>
                    <a:pt x="0" y="1172"/>
                  </a:cubicBezTo>
                  <a:cubicBezTo>
                    <a:pt x="0" y="1821"/>
                    <a:pt x="63" y="2344"/>
                    <a:pt x="158" y="2344"/>
                  </a:cubicBezTo>
                  <a:cubicBezTo>
                    <a:pt x="238" y="2344"/>
                    <a:pt x="317" y="1821"/>
                    <a:pt x="317" y="1172"/>
                  </a:cubicBezTo>
                  <a:cubicBezTo>
                    <a:pt x="317" y="523"/>
                    <a:pt x="238" y="0"/>
                    <a:pt x="158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899;p45"/>
            <p:cNvSpPr/>
            <p:nvPr/>
          </p:nvSpPr>
          <p:spPr>
            <a:xfrm>
              <a:off x="3323573" y="3124445"/>
              <a:ext cx="2487196" cy="1157736"/>
            </a:xfrm>
            <a:custGeom>
              <a:avLst/>
              <a:gdLst/>
              <a:ahLst/>
              <a:cxnLst/>
              <a:rect l="l" t="t" r="r" b="b"/>
              <a:pathLst>
                <a:path w="81735" h="38049" extrusionOk="0">
                  <a:moveTo>
                    <a:pt x="43162" y="30038"/>
                  </a:moveTo>
                  <a:cubicBezTo>
                    <a:pt x="42258" y="31610"/>
                    <a:pt x="41976" y="32586"/>
                    <a:pt x="41976" y="32586"/>
                  </a:cubicBezTo>
                  <a:cubicBezTo>
                    <a:pt x="41976" y="32586"/>
                    <a:pt x="42205" y="31667"/>
                    <a:pt x="43162" y="30038"/>
                  </a:cubicBezTo>
                  <a:close/>
                  <a:moveTo>
                    <a:pt x="38647" y="30172"/>
                  </a:moveTo>
                  <a:cubicBezTo>
                    <a:pt x="39543" y="31727"/>
                    <a:pt x="39759" y="32602"/>
                    <a:pt x="39759" y="32602"/>
                  </a:cubicBezTo>
                  <a:cubicBezTo>
                    <a:pt x="39759" y="32602"/>
                    <a:pt x="39494" y="31675"/>
                    <a:pt x="38647" y="30172"/>
                  </a:cubicBezTo>
                  <a:close/>
                  <a:moveTo>
                    <a:pt x="40875" y="35646"/>
                  </a:moveTo>
                  <a:lnTo>
                    <a:pt x="40875" y="35646"/>
                  </a:lnTo>
                  <a:cubicBezTo>
                    <a:pt x="40878" y="35831"/>
                    <a:pt x="40883" y="35927"/>
                    <a:pt x="40883" y="35927"/>
                  </a:cubicBezTo>
                  <a:lnTo>
                    <a:pt x="40868" y="35927"/>
                  </a:lnTo>
                  <a:cubicBezTo>
                    <a:pt x="40868" y="35927"/>
                    <a:pt x="40873" y="35831"/>
                    <a:pt x="40875" y="35646"/>
                  </a:cubicBezTo>
                  <a:close/>
                  <a:moveTo>
                    <a:pt x="9901" y="14036"/>
                  </a:moveTo>
                  <a:cubicBezTo>
                    <a:pt x="21176" y="18105"/>
                    <a:pt x="28527" y="21429"/>
                    <a:pt x="32951" y="25081"/>
                  </a:cubicBezTo>
                  <a:cubicBezTo>
                    <a:pt x="39918" y="30845"/>
                    <a:pt x="40171" y="36054"/>
                    <a:pt x="40171" y="36054"/>
                  </a:cubicBezTo>
                  <a:cubicBezTo>
                    <a:pt x="39233" y="31412"/>
                    <a:pt x="35333" y="23930"/>
                    <a:pt x="9901" y="14036"/>
                  </a:cubicBezTo>
                  <a:close/>
                  <a:moveTo>
                    <a:pt x="71859" y="14033"/>
                  </a:moveTo>
                  <a:cubicBezTo>
                    <a:pt x="46404" y="23944"/>
                    <a:pt x="42502" y="31411"/>
                    <a:pt x="41580" y="36054"/>
                  </a:cubicBezTo>
                  <a:cubicBezTo>
                    <a:pt x="41580" y="36054"/>
                    <a:pt x="41833" y="30845"/>
                    <a:pt x="48800" y="25081"/>
                  </a:cubicBezTo>
                  <a:cubicBezTo>
                    <a:pt x="53210" y="21412"/>
                    <a:pt x="60595" y="18103"/>
                    <a:pt x="71859" y="14033"/>
                  </a:cubicBezTo>
                  <a:close/>
                  <a:moveTo>
                    <a:pt x="56522" y="1410"/>
                  </a:moveTo>
                  <a:cubicBezTo>
                    <a:pt x="41901" y="25450"/>
                    <a:pt x="41602" y="31317"/>
                    <a:pt x="41073" y="36101"/>
                  </a:cubicBezTo>
                  <a:cubicBezTo>
                    <a:pt x="41073" y="36101"/>
                    <a:pt x="40836" y="32111"/>
                    <a:pt x="42831" y="25889"/>
                  </a:cubicBezTo>
                  <a:cubicBezTo>
                    <a:pt x="44700" y="20015"/>
                    <a:pt x="49263" y="12911"/>
                    <a:pt x="56522" y="1410"/>
                  </a:cubicBezTo>
                  <a:close/>
                  <a:moveTo>
                    <a:pt x="25237" y="1438"/>
                  </a:moveTo>
                  <a:cubicBezTo>
                    <a:pt x="32491" y="12916"/>
                    <a:pt x="37052" y="20017"/>
                    <a:pt x="38920" y="25889"/>
                  </a:cubicBezTo>
                  <a:cubicBezTo>
                    <a:pt x="40915" y="32111"/>
                    <a:pt x="40678" y="36117"/>
                    <a:pt x="40678" y="36117"/>
                  </a:cubicBezTo>
                  <a:cubicBezTo>
                    <a:pt x="40149" y="31333"/>
                    <a:pt x="39850" y="25453"/>
                    <a:pt x="25237" y="1438"/>
                  </a:cubicBezTo>
                  <a:close/>
                  <a:moveTo>
                    <a:pt x="57382" y="1"/>
                  </a:moveTo>
                  <a:cubicBezTo>
                    <a:pt x="57150" y="378"/>
                    <a:pt x="56922" y="752"/>
                    <a:pt x="56697" y="1121"/>
                  </a:cubicBezTo>
                  <a:lnTo>
                    <a:pt x="56697" y="1121"/>
                  </a:lnTo>
                  <a:lnTo>
                    <a:pt x="56527" y="951"/>
                  </a:lnTo>
                  <a:cubicBezTo>
                    <a:pt x="49164" y="12620"/>
                    <a:pt x="44541" y="19777"/>
                    <a:pt x="42641" y="25714"/>
                  </a:cubicBezTo>
                  <a:cubicBezTo>
                    <a:pt x="41095" y="30535"/>
                    <a:pt x="40890" y="34016"/>
                    <a:pt x="40875" y="35339"/>
                  </a:cubicBezTo>
                  <a:lnTo>
                    <a:pt x="40875" y="35339"/>
                  </a:lnTo>
                  <a:cubicBezTo>
                    <a:pt x="40861" y="34016"/>
                    <a:pt x="40656" y="30535"/>
                    <a:pt x="39110" y="25714"/>
                  </a:cubicBezTo>
                  <a:cubicBezTo>
                    <a:pt x="37210" y="19793"/>
                    <a:pt x="32587" y="12620"/>
                    <a:pt x="25224" y="951"/>
                  </a:cubicBezTo>
                  <a:lnTo>
                    <a:pt x="25054" y="1136"/>
                  </a:lnTo>
                  <a:lnTo>
                    <a:pt x="25054" y="1136"/>
                  </a:lnTo>
                  <a:cubicBezTo>
                    <a:pt x="24829" y="767"/>
                    <a:pt x="24601" y="394"/>
                    <a:pt x="24369" y="17"/>
                  </a:cubicBezTo>
                  <a:lnTo>
                    <a:pt x="24179" y="191"/>
                  </a:lnTo>
                  <a:cubicBezTo>
                    <a:pt x="39474" y="24780"/>
                    <a:pt x="39949" y="32428"/>
                    <a:pt x="39949" y="32428"/>
                  </a:cubicBezTo>
                  <a:cubicBezTo>
                    <a:pt x="39949" y="32428"/>
                    <a:pt x="37353" y="21914"/>
                    <a:pt x="12842" y="9010"/>
                  </a:cubicBezTo>
                  <a:lnTo>
                    <a:pt x="12668" y="9200"/>
                  </a:lnTo>
                  <a:cubicBezTo>
                    <a:pt x="24194" y="15265"/>
                    <a:pt x="30872" y="20804"/>
                    <a:pt x="34712" y="24969"/>
                  </a:cubicBezTo>
                  <a:lnTo>
                    <a:pt x="34712" y="24969"/>
                  </a:lnTo>
                  <a:cubicBezTo>
                    <a:pt x="33810" y="24025"/>
                    <a:pt x="32756" y="23035"/>
                    <a:pt x="31526" y="22025"/>
                  </a:cubicBezTo>
                  <a:cubicBezTo>
                    <a:pt x="27757" y="18938"/>
                    <a:pt x="21883" y="15027"/>
                    <a:pt x="12224" y="9564"/>
                  </a:cubicBezTo>
                  <a:lnTo>
                    <a:pt x="12034" y="9754"/>
                  </a:lnTo>
                  <a:cubicBezTo>
                    <a:pt x="21709" y="15201"/>
                    <a:pt x="27615" y="19096"/>
                    <a:pt x="31336" y="22199"/>
                  </a:cubicBezTo>
                  <a:cubicBezTo>
                    <a:pt x="35357" y="25540"/>
                    <a:pt x="36767" y="27662"/>
                    <a:pt x="37226" y="28533"/>
                  </a:cubicBezTo>
                  <a:lnTo>
                    <a:pt x="37178" y="28501"/>
                  </a:lnTo>
                  <a:cubicBezTo>
                    <a:pt x="36086" y="26728"/>
                    <a:pt x="30892" y="20046"/>
                    <a:pt x="10958" y="11448"/>
                  </a:cubicBezTo>
                  <a:lnTo>
                    <a:pt x="10784" y="11591"/>
                  </a:lnTo>
                  <a:cubicBezTo>
                    <a:pt x="34392" y="21867"/>
                    <a:pt x="37258" y="29119"/>
                    <a:pt x="37258" y="29119"/>
                  </a:cubicBezTo>
                  <a:cubicBezTo>
                    <a:pt x="36054" y="27567"/>
                    <a:pt x="34661" y="26158"/>
                    <a:pt x="33141" y="24907"/>
                  </a:cubicBezTo>
                  <a:cubicBezTo>
                    <a:pt x="28691" y="21218"/>
                    <a:pt x="21266" y="17893"/>
                    <a:pt x="9881" y="13792"/>
                  </a:cubicBezTo>
                  <a:lnTo>
                    <a:pt x="9711" y="13962"/>
                  </a:lnTo>
                  <a:lnTo>
                    <a:pt x="9711" y="13962"/>
                  </a:lnTo>
                  <a:cubicBezTo>
                    <a:pt x="9443" y="13858"/>
                    <a:pt x="9172" y="13754"/>
                    <a:pt x="8899" y="13649"/>
                  </a:cubicBezTo>
                  <a:lnTo>
                    <a:pt x="8725" y="13839"/>
                  </a:lnTo>
                  <a:cubicBezTo>
                    <a:pt x="36482" y="24416"/>
                    <a:pt x="38556" y="32507"/>
                    <a:pt x="38556" y="32507"/>
                  </a:cubicBezTo>
                  <a:cubicBezTo>
                    <a:pt x="38556" y="32507"/>
                    <a:pt x="34835" y="23719"/>
                    <a:pt x="6999" y="17655"/>
                  </a:cubicBezTo>
                  <a:lnTo>
                    <a:pt x="6936" y="17814"/>
                  </a:lnTo>
                  <a:cubicBezTo>
                    <a:pt x="34756" y="23894"/>
                    <a:pt x="38556" y="32681"/>
                    <a:pt x="38556" y="32681"/>
                  </a:cubicBezTo>
                  <a:cubicBezTo>
                    <a:pt x="30892" y="21693"/>
                    <a:pt x="6224" y="19872"/>
                    <a:pt x="6224" y="19872"/>
                  </a:cubicBezTo>
                  <a:cubicBezTo>
                    <a:pt x="2408" y="24400"/>
                    <a:pt x="1632" y="28565"/>
                    <a:pt x="1632" y="28565"/>
                  </a:cubicBezTo>
                  <a:cubicBezTo>
                    <a:pt x="5625" y="28161"/>
                    <a:pt x="9171" y="27984"/>
                    <a:pt x="12321" y="27984"/>
                  </a:cubicBezTo>
                  <a:cubicBezTo>
                    <a:pt x="34984" y="27984"/>
                    <a:pt x="37083" y="37162"/>
                    <a:pt x="37083" y="37162"/>
                  </a:cubicBezTo>
                  <a:cubicBezTo>
                    <a:pt x="37083" y="37162"/>
                    <a:pt x="32541" y="31919"/>
                    <a:pt x="21114" y="31919"/>
                  </a:cubicBezTo>
                  <a:cubicBezTo>
                    <a:pt x="15703" y="31919"/>
                    <a:pt x="8748" y="33095"/>
                    <a:pt x="1" y="36560"/>
                  </a:cubicBezTo>
                  <a:lnTo>
                    <a:pt x="365" y="37463"/>
                  </a:lnTo>
                  <a:cubicBezTo>
                    <a:pt x="9116" y="33989"/>
                    <a:pt x="16074" y="32811"/>
                    <a:pt x="21488" y="32811"/>
                  </a:cubicBezTo>
                  <a:cubicBezTo>
                    <a:pt x="32902" y="32811"/>
                    <a:pt x="37448" y="38049"/>
                    <a:pt x="37448" y="38049"/>
                  </a:cubicBezTo>
                  <a:cubicBezTo>
                    <a:pt x="37448" y="38049"/>
                    <a:pt x="39823" y="37004"/>
                    <a:pt x="40868" y="37004"/>
                  </a:cubicBezTo>
                  <a:lnTo>
                    <a:pt x="40883" y="37004"/>
                  </a:lnTo>
                  <a:cubicBezTo>
                    <a:pt x="41928" y="37004"/>
                    <a:pt x="44303" y="38049"/>
                    <a:pt x="44303" y="38049"/>
                  </a:cubicBezTo>
                  <a:cubicBezTo>
                    <a:pt x="44303" y="38049"/>
                    <a:pt x="48842" y="32811"/>
                    <a:pt x="60251" y="32811"/>
                  </a:cubicBezTo>
                  <a:cubicBezTo>
                    <a:pt x="65663" y="32811"/>
                    <a:pt x="72619" y="33989"/>
                    <a:pt x="81370" y="37463"/>
                  </a:cubicBezTo>
                  <a:lnTo>
                    <a:pt x="81734" y="36560"/>
                  </a:lnTo>
                  <a:cubicBezTo>
                    <a:pt x="72992" y="33095"/>
                    <a:pt x="66039" y="31919"/>
                    <a:pt x="60628" y="31919"/>
                  </a:cubicBezTo>
                  <a:cubicBezTo>
                    <a:pt x="49202" y="31919"/>
                    <a:pt x="44652" y="37162"/>
                    <a:pt x="44652" y="37162"/>
                  </a:cubicBezTo>
                  <a:cubicBezTo>
                    <a:pt x="44652" y="37162"/>
                    <a:pt x="46751" y="27984"/>
                    <a:pt x="69414" y="27984"/>
                  </a:cubicBezTo>
                  <a:cubicBezTo>
                    <a:pt x="72564" y="27984"/>
                    <a:pt x="76110" y="28161"/>
                    <a:pt x="80103" y="28565"/>
                  </a:cubicBezTo>
                  <a:cubicBezTo>
                    <a:pt x="80103" y="28565"/>
                    <a:pt x="79328" y="24400"/>
                    <a:pt x="75527" y="19872"/>
                  </a:cubicBezTo>
                  <a:cubicBezTo>
                    <a:pt x="75527" y="19872"/>
                    <a:pt x="50859" y="21693"/>
                    <a:pt x="43195" y="32681"/>
                  </a:cubicBezTo>
                  <a:lnTo>
                    <a:pt x="43195" y="32681"/>
                  </a:lnTo>
                  <a:cubicBezTo>
                    <a:pt x="43195" y="32681"/>
                    <a:pt x="46995" y="23894"/>
                    <a:pt x="74815" y="17814"/>
                  </a:cubicBezTo>
                  <a:lnTo>
                    <a:pt x="74736" y="17655"/>
                  </a:lnTo>
                  <a:cubicBezTo>
                    <a:pt x="46916" y="23719"/>
                    <a:pt x="43195" y="32507"/>
                    <a:pt x="43195" y="32507"/>
                  </a:cubicBezTo>
                  <a:cubicBezTo>
                    <a:pt x="43195" y="32507"/>
                    <a:pt x="45269" y="24416"/>
                    <a:pt x="73026" y="13839"/>
                  </a:cubicBezTo>
                  <a:lnTo>
                    <a:pt x="72852" y="13649"/>
                  </a:lnTo>
                  <a:cubicBezTo>
                    <a:pt x="72579" y="13754"/>
                    <a:pt x="72308" y="13858"/>
                    <a:pt x="72040" y="13962"/>
                  </a:cubicBezTo>
                  <a:lnTo>
                    <a:pt x="72040" y="13962"/>
                  </a:lnTo>
                  <a:lnTo>
                    <a:pt x="71870" y="13792"/>
                  </a:lnTo>
                  <a:cubicBezTo>
                    <a:pt x="60485" y="17893"/>
                    <a:pt x="53059" y="21218"/>
                    <a:pt x="48610" y="24907"/>
                  </a:cubicBezTo>
                  <a:cubicBezTo>
                    <a:pt x="47090" y="26142"/>
                    <a:pt x="45713" y="27567"/>
                    <a:pt x="44493" y="29119"/>
                  </a:cubicBezTo>
                  <a:cubicBezTo>
                    <a:pt x="44493" y="29119"/>
                    <a:pt x="47359" y="21851"/>
                    <a:pt x="70983" y="11591"/>
                  </a:cubicBezTo>
                  <a:lnTo>
                    <a:pt x="70793" y="11448"/>
                  </a:lnTo>
                  <a:cubicBezTo>
                    <a:pt x="47407" y="21534"/>
                    <a:pt x="44319" y="28976"/>
                    <a:pt x="44319" y="28976"/>
                  </a:cubicBezTo>
                  <a:cubicBezTo>
                    <a:pt x="44319" y="28976"/>
                    <a:pt x="45016" y="26680"/>
                    <a:pt x="50399" y="22199"/>
                  </a:cubicBezTo>
                  <a:cubicBezTo>
                    <a:pt x="54136" y="19080"/>
                    <a:pt x="60042" y="15201"/>
                    <a:pt x="69717" y="9738"/>
                  </a:cubicBezTo>
                  <a:lnTo>
                    <a:pt x="69527" y="9564"/>
                  </a:lnTo>
                  <a:cubicBezTo>
                    <a:pt x="59868" y="15011"/>
                    <a:pt x="53978" y="18938"/>
                    <a:pt x="50225" y="22009"/>
                  </a:cubicBezTo>
                  <a:cubicBezTo>
                    <a:pt x="48994" y="23020"/>
                    <a:pt x="47939" y="24011"/>
                    <a:pt x="47036" y="24956"/>
                  </a:cubicBezTo>
                  <a:lnTo>
                    <a:pt x="47036" y="24956"/>
                  </a:lnTo>
                  <a:cubicBezTo>
                    <a:pt x="50880" y="20793"/>
                    <a:pt x="57560" y="15255"/>
                    <a:pt x="69083" y="9184"/>
                  </a:cubicBezTo>
                  <a:lnTo>
                    <a:pt x="68909" y="9010"/>
                  </a:lnTo>
                  <a:cubicBezTo>
                    <a:pt x="44398" y="21899"/>
                    <a:pt x="41802" y="32412"/>
                    <a:pt x="41802" y="32412"/>
                  </a:cubicBezTo>
                  <a:cubicBezTo>
                    <a:pt x="41802" y="32412"/>
                    <a:pt x="42277" y="24764"/>
                    <a:pt x="57572" y="191"/>
                  </a:cubicBezTo>
                  <a:lnTo>
                    <a:pt x="57382" y="1"/>
                  </a:lnTo>
                  <a:close/>
                </a:path>
              </a:pathLst>
            </a:custGeom>
            <a:solidFill>
              <a:srgbClr val="FEF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900;p45"/>
            <p:cNvSpPr/>
            <p:nvPr/>
          </p:nvSpPr>
          <p:spPr>
            <a:xfrm>
              <a:off x="3324060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15581" y="1"/>
                  </a:moveTo>
                  <a:cubicBezTo>
                    <a:pt x="9533" y="2360"/>
                    <a:pt x="1" y="8503"/>
                    <a:pt x="1" y="8503"/>
                  </a:cubicBezTo>
                  <a:cubicBezTo>
                    <a:pt x="8743" y="5038"/>
                    <a:pt x="15694" y="3862"/>
                    <a:pt x="21103" y="3862"/>
                  </a:cubicBezTo>
                  <a:cubicBezTo>
                    <a:pt x="32525" y="3862"/>
                    <a:pt x="37067" y="9105"/>
                    <a:pt x="37067" y="9105"/>
                  </a:cubicBezTo>
                  <a:cubicBezTo>
                    <a:pt x="37067" y="9105"/>
                    <a:pt x="35167" y="824"/>
                    <a:pt x="1558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901;p45"/>
            <p:cNvSpPr/>
            <p:nvPr/>
          </p:nvSpPr>
          <p:spPr>
            <a:xfrm>
              <a:off x="3512930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5368" y="1"/>
                  </a:moveTo>
                  <a:lnTo>
                    <a:pt x="1" y="951"/>
                  </a:lnTo>
                  <a:cubicBezTo>
                    <a:pt x="1" y="951"/>
                    <a:pt x="24669" y="2772"/>
                    <a:pt x="32333" y="13760"/>
                  </a:cubicBezTo>
                  <a:cubicBezTo>
                    <a:pt x="32333" y="13760"/>
                    <a:pt x="28960" y="5970"/>
                    <a:pt x="5368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902;p45"/>
            <p:cNvSpPr/>
            <p:nvPr/>
          </p:nvSpPr>
          <p:spPr>
            <a:xfrm>
              <a:off x="3536543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9311" y="1"/>
                  </a:moveTo>
                  <a:lnTo>
                    <a:pt x="0" y="729"/>
                  </a:lnTo>
                  <a:cubicBezTo>
                    <a:pt x="27836" y="6793"/>
                    <a:pt x="31557" y="15581"/>
                    <a:pt x="31557" y="15581"/>
                  </a:cubicBezTo>
                  <a:cubicBezTo>
                    <a:pt x="31557" y="15581"/>
                    <a:pt x="29878" y="9026"/>
                    <a:pt x="931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903;p45"/>
            <p:cNvSpPr/>
            <p:nvPr/>
          </p:nvSpPr>
          <p:spPr>
            <a:xfrm>
              <a:off x="3594357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0" y="0"/>
                  </a:moveTo>
                  <a:lnTo>
                    <a:pt x="792" y="317"/>
                  </a:lnTo>
                  <a:cubicBezTo>
                    <a:pt x="925" y="365"/>
                    <a:pt x="1057" y="413"/>
                    <a:pt x="1189" y="460"/>
                  </a:cubicBezTo>
                  <a:lnTo>
                    <a:pt x="1189" y="460"/>
                  </a:lnTo>
                  <a:cubicBezTo>
                    <a:pt x="798" y="307"/>
                    <a:pt x="402" y="154"/>
                    <a:pt x="0" y="0"/>
                  </a:cubicBezTo>
                  <a:close/>
                  <a:moveTo>
                    <a:pt x="1189" y="460"/>
                  </a:moveTo>
                  <a:cubicBezTo>
                    <a:pt x="26468" y="10333"/>
                    <a:pt x="30336" y="17774"/>
                    <a:pt x="31272" y="22405"/>
                  </a:cubicBezTo>
                  <a:cubicBezTo>
                    <a:pt x="31272" y="22405"/>
                    <a:pt x="31003" y="17196"/>
                    <a:pt x="24052" y="11432"/>
                  </a:cubicBezTo>
                  <a:cubicBezTo>
                    <a:pt x="19654" y="7802"/>
                    <a:pt x="12349" y="4496"/>
                    <a:pt x="1189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904;p45"/>
            <p:cNvSpPr/>
            <p:nvPr/>
          </p:nvSpPr>
          <p:spPr>
            <a:xfrm>
              <a:off x="3624238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5637" y="0"/>
                  </a:moveTo>
                  <a:lnTo>
                    <a:pt x="0" y="48"/>
                  </a:lnTo>
                  <a:cubicBezTo>
                    <a:pt x="11385" y="4149"/>
                    <a:pt x="18810" y="7474"/>
                    <a:pt x="23260" y="11163"/>
                  </a:cubicBezTo>
                  <a:cubicBezTo>
                    <a:pt x="24780" y="12414"/>
                    <a:pt x="26173" y="13823"/>
                    <a:pt x="27377" y="15391"/>
                  </a:cubicBezTo>
                  <a:cubicBezTo>
                    <a:pt x="27377" y="15391"/>
                    <a:pt x="24906" y="9120"/>
                    <a:pt x="5637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905;p45"/>
            <p:cNvSpPr/>
            <p:nvPr/>
          </p:nvSpPr>
          <p:spPr>
            <a:xfrm>
              <a:off x="3657466" y="3471329"/>
              <a:ext cx="799366" cy="521314"/>
            </a:xfrm>
            <a:custGeom>
              <a:avLst/>
              <a:gdLst/>
              <a:ahLst/>
              <a:cxnLst/>
              <a:rect l="l" t="t" r="r" b="b"/>
              <a:pathLst>
                <a:path w="26269" h="17133" extrusionOk="0">
                  <a:moveTo>
                    <a:pt x="16" y="1"/>
                  </a:moveTo>
                  <a:lnTo>
                    <a:pt x="1" y="48"/>
                  </a:lnTo>
                  <a:cubicBezTo>
                    <a:pt x="19650" y="8535"/>
                    <a:pt x="24970" y="15138"/>
                    <a:pt x="26158" y="17038"/>
                  </a:cubicBezTo>
                  <a:lnTo>
                    <a:pt x="26269" y="17133"/>
                  </a:lnTo>
                  <a:cubicBezTo>
                    <a:pt x="25809" y="16262"/>
                    <a:pt x="24384" y="14140"/>
                    <a:pt x="20379" y="10799"/>
                  </a:cubicBezTo>
                  <a:cubicBezTo>
                    <a:pt x="17243" y="8187"/>
                    <a:pt x="12573" y="5020"/>
                    <a:pt x="5447" y="84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906;p45"/>
            <p:cNvSpPr/>
            <p:nvPr/>
          </p:nvSpPr>
          <p:spPr>
            <a:xfrm>
              <a:off x="3695532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0" y="0"/>
                  </a:moveTo>
                  <a:cubicBezTo>
                    <a:pt x="9675" y="5447"/>
                    <a:pt x="15549" y="9374"/>
                    <a:pt x="19302" y="12461"/>
                  </a:cubicBezTo>
                  <a:cubicBezTo>
                    <a:pt x="20458" y="13395"/>
                    <a:pt x="21550" y="14409"/>
                    <a:pt x="22579" y="15485"/>
                  </a:cubicBezTo>
                  <a:cubicBezTo>
                    <a:pt x="18953" y="11543"/>
                    <a:pt x="12778" y="6334"/>
                    <a:pt x="2312" y="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907;p45"/>
            <p:cNvSpPr/>
            <p:nvPr/>
          </p:nvSpPr>
          <p:spPr>
            <a:xfrm>
              <a:off x="3714794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1" y="0"/>
                  </a:moveTo>
                  <a:lnTo>
                    <a:pt x="1" y="0"/>
                  </a:lnTo>
                  <a:cubicBezTo>
                    <a:pt x="24496" y="12904"/>
                    <a:pt x="27092" y="23402"/>
                    <a:pt x="27092" y="23402"/>
                  </a:cubicBezTo>
                  <a:cubicBezTo>
                    <a:pt x="27092" y="23402"/>
                    <a:pt x="26871" y="19745"/>
                    <a:pt x="21661" y="9342"/>
                  </a:cubicBezTo>
                  <a:cubicBezTo>
                    <a:pt x="17149" y="5748"/>
                    <a:pt x="11670" y="2644"/>
                    <a:pt x="11670" y="26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908;p45"/>
            <p:cNvSpPr/>
            <p:nvPr/>
          </p:nvSpPr>
          <p:spPr>
            <a:xfrm>
              <a:off x="4065088" y="3124962"/>
              <a:ext cx="503982" cy="1097976"/>
            </a:xfrm>
            <a:custGeom>
              <a:avLst/>
              <a:gdLst/>
              <a:ahLst/>
              <a:cxnLst/>
              <a:rect l="l" t="t" r="r" b="b"/>
              <a:pathLst>
                <a:path w="16562" h="36085" extrusionOk="0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cubicBezTo>
                    <a:pt x="8" y="13"/>
                    <a:pt x="4" y="7"/>
                    <a:pt x="0" y="0"/>
                  </a:cubicBezTo>
                  <a:close/>
                  <a:moveTo>
                    <a:pt x="13" y="20"/>
                  </a:moveTo>
                  <a:lnTo>
                    <a:pt x="13" y="20"/>
                  </a:lnTo>
                  <a:cubicBezTo>
                    <a:pt x="15485" y="25210"/>
                    <a:pt x="15786" y="31225"/>
                    <a:pt x="16324" y="36084"/>
                  </a:cubicBezTo>
                  <a:cubicBezTo>
                    <a:pt x="16324" y="36084"/>
                    <a:pt x="16562" y="32094"/>
                    <a:pt x="14567" y="25872"/>
                  </a:cubicBezTo>
                  <a:cubicBezTo>
                    <a:pt x="12667" y="19950"/>
                    <a:pt x="8043" y="12777"/>
                    <a:pt x="681" y="110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09;p45"/>
            <p:cNvSpPr/>
            <p:nvPr/>
          </p:nvSpPr>
          <p:spPr>
            <a:xfrm>
              <a:off x="4091074" y="3153352"/>
              <a:ext cx="952124" cy="1036817"/>
            </a:xfrm>
            <a:custGeom>
              <a:avLst/>
              <a:gdLst/>
              <a:ahLst/>
              <a:cxnLst/>
              <a:rect l="l" t="t" r="r" b="b"/>
              <a:pathLst>
                <a:path w="3128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79" y="11670"/>
                    <a:pt x="11987" y="18827"/>
                    <a:pt x="13887" y="24764"/>
                  </a:cubicBezTo>
                  <a:cubicBezTo>
                    <a:pt x="15312" y="29230"/>
                    <a:pt x="15597" y="32539"/>
                    <a:pt x="15645" y="34075"/>
                  </a:cubicBezTo>
                  <a:lnTo>
                    <a:pt x="15660" y="34075"/>
                  </a:lnTo>
                  <a:lnTo>
                    <a:pt x="15660" y="33805"/>
                  </a:lnTo>
                  <a:lnTo>
                    <a:pt x="15945" y="30987"/>
                  </a:lnTo>
                  <a:cubicBezTo>
                    <a:pt x="16262" y="28865"/>
                    <a:pt x="16753" y="26791"/>
                    <a:pt x="17418" y="24764"/>
                  </a:cubicBezTo>
                  <a:cubicBezTo>
                    <a:pt x="19302" y="18843"/>
                    <a:pt x="23926" y="11670"/>
                    <a:pt x="31288" y="1"/>
                  </a:cubicBezTo>
                  <a:lnTo>
                    <a:pt x="31288" y="1"/>
                  </a:lnTo>
                  <a:lnTo>
                    <a:pt x="24480" y="5289"/>
                  </a:lnTo>
                  <a:cubicBezTo>
                    <a:pt x="24480" y="5289"/>
                    <a:pt x="17355" y="15977"/>
                    <a:pt x="15645" y="22374"/>
                  </a:cubicBezTo>
                  <a:cubicBezTo>
                    <a:pt x="13950" y="15993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910;p45"/>
            <p:cNvSpPr/>
            <p:nvPr/>
          </p:nvSpPr>
          <p:spPr>
            <a:xfrm>
              <a:off x="4567099" y="3153352"/>
              <a:ext cx="476077" cy="1035843"/>
            </a:xfrm>
            <a:custGeom>
              <a:avLst/>
              <a:gdLst/>
              <a:ahLst/>
              <a:cxnLst/>
              <a:rect l="l" t="t" r="r" b="b"/>
              <a:pathLst>
                <a:path w="15645" h="34043" extrusionOk="0">
                  <a:moveTo>
                    <a:pt x="15644" y="1"/>
                  </a:moveTo>
                  <a:lnTo>
                    <a:pt x="8836" y="5289"/>
                  </a:lnTo>
                  <a:cubicBezTo>
                    <a:pt x="8836" y="5289"/>
                    <a:pt x="1711" y="15977"/>
                    <a:pt x="1" y="22374"/>
                  </a:cubicBezTo>
                  <a:lnTo>
                    <a:pt x="1" y="34043"/>
                  </a:lnTo>
                  <a:lnTo>
                    <a:pt x="16" y="34043"/>
                  </a:lnTo>
                  <a:lnTo>
                    <a:pt x="16" y="33790"/>
                  </a:lnTo>
                  <a:lnTo>
                    <a:pt x="301" y="30971"/>
                  </a:lnTo>
                  <a:cubicBezTo>
                    <a:pt x="618" y="28865"/>
                    <a:pt x="1109" y="26791"/>
                    <a:pt x="1774" y="24764"/>
                  </a:cubicBezTo>
                  <a:cubicBezTo>
                    <a:pt x="3658" y="18843"/>
                    <a:pt x="8282" y="11670"/>
                    <a:pt x="15644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911;p45"/>
            <p:cNvSpPr/>
            <p:nvPr/>
          </p:nvSpPr>
          <p:spPr>
            <a:xfrm>
              <a:off x="4091561" y="3153352"/>
              <a:ext cx="475590" cy="1036817"/>
            </a:xfrm>
            <a:custGeom>
              <a:avLst/>
              <a:gdLst/>
              <a:ahLst/>
              <a:cxnLst/>
              <a:rect l="l" t="t" r="r" b="b"/>
              <a:pathLst>
                <a:path w="1562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63" y="11670"/>
                    <a:pt x="11971" y="18827"/>
                    <a:pt x="13871" y="24764"/>
                  </a:cubicBezTo>
                  <a:cubicBezTo>
                    <a:pt x="15296" y="29230"/>
                    <a:pt x="15581" y="32539"/>
                    <a:pt x="15629" y="34075"/>
                  </a:cubicBezTo>
                  <a:lnTo>
                    <a:pt x="15629" y="22358"/>
                  </a:lnTo>
                  <a:cubicBezTo>
                    <a:pt x="13934" y="15977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912;p45"/>
            <p:cNvSpPr/>
            <p:nvPr/>
          </p:nvSpPr>
          <p:spPr>
            <a:xfrm>
              <a:off x="4657198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26294" y="1"/>
                  </a:moveTo>
                  <a:cubicBezTo>
                    <a:pt x="19460" y="1"/>
                    <a:pt x="12553" y="711"/>
                    <a:pt x="6508" y="3611"/>
                  </a:cubicBezTo>
                  <a:cubicBezTo>
                    <a:pt x="3547" y="5100"/>
                    <a:pt x="1410" y="7427"/>
                    <a:pt x="0" y="10404"/>
                  </a:cubicBezTo>
                  <a:lnTo>
                    <a:pt x="64" y="10420"/>
                  </a:lnTo>
                  <a:cubicBezTo>
                    <a:pt x="460" y="9707"/>
                    <a:pt x="855" y="8963"/>
                    <a:pt x="1315" y="8282"/>
                  </a:cubicBezTo>
                  <a:cubicBezTo>
                    <a:pt x="5835" y="1582"/>
                    <a:pt x="16731" y="222"/>
                    <a:pt x="26223" y="222"/>
                  </a:cubicBezTo>
                  <a:cubicBezTo>
                    <a:pt x="29898" y="222"/>
                    <a:pt x="33362" y="426"/>
                    <a:pt x="36165" y="603"/>
                  </a:cubicBezTo>
                  <a:cubicBezTo>
                    <a:pt x="36149" y="524"/>
                    <a:pt x="36117" y="429"/>
                    <a:pt x="36085" y="334"/>
                  </a:cubicBezTo>
                  <a:cubicBezTo>
                    <a:pt x="32910" y="168"/>
                    <a:pt x="29610" y="1"/>
                    <a:pt x="2629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913;p45"/>
            <p:cNvSpPr/>
            <p:nvPr/>
          </p:nvSpPr>
          <p:spPr>
            <a:xfrm>
              <a:off x="4652391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27934" y="1"/>
                  </a:moveTo>
                  <a:cubicBezTo>
                    <a:pt x="20542" y="1"/>
                    <a:pt x="12971" y="704"/>
                    <a:pt x="6460" y="3890"/>
                  </a:cubicBezTo>
                  <a:cubicBezTo>
                    <a:pt x="3452" y="5442"/>
                    <a:pt x="1346" y="7769"/>
                    <a:pt x="0" y="10873"/>
                  </a:cubicBezTo>
                  <a:lnTo>
                    <a:pt x="63" y="10888"/>
                  </a:lnTo>
                  <a:cubicBezTo>
                    <a:pt x="412" y="10144"/>
                    <a:pt x="808" y="9432"/>
                    <a:pt x="1235" y="8719"/>
                  </a:cubicBezTo>
                  <a:cubicBezTo>
                    <a:pt x="5896" y="1565"/>
                    <a:pt x="17832" y="228"/>
                    <a:pt x="27710" y="228"/>
                  </a:cubicBezTo>
                  <a:cubicBezTo>
                    <a:pt x="30818" y="228"/>
                    <a:pt x="33722" y="361"/>
                    <a:pt x="36133" y="486"/>
                  </a:cubicBezTo>
                  <a:cubicBezTo>
                    <a:pt x="36101" y="391"/>
                    <a:pt x="36069" y="296"/>
                    <a:pt x="36038" y="201"/>
                  </a:cubicBezTo>
                  <a:cubicBezTo>
                    <a:pt x="33403" y="98"/>
                    <a:pt x="30681" y="1"/>
                    <a:pt x="279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914;p45"/>
            <p:cNvSpPr/>
            <p:nvPr/>
          </p:nvSpPr>
          <p:spPr>
            <a:xfrm>
              <a:off x="4647066" y="3926844"/>
              <a:ext cx="1097641" cy="346204"/>
            </a:xfrm>
            <a:custGeom>
              <a:avLst/>
              <a:gdLst/>
              <a:ahLst/>
              <a:cxnLst/>
              <a:rect l="l" t="t" r="r" b="b"/>
              <a:pathLst>
                <a:path w="36071" h="11378" extrusionOk="0">
                  <a:moveTo>
                    <a:pt x="29732" y="0"/>
                  </a:moveTo>
                  <a:cubicBezTo>
                    <a:pt x="21757" y="0"/>
                    <a:pt x="13468" y="685"/>
                    <a:pt x="6445" y="4190"/>
                  </a:cubicBezTo>
                  <a:cubicBezTo>
                    <a:pt x="3484" y="5710"/>
                    <a:pt x="1204" y="8259"/>
                    <a:pt x="1" y="11346"/>
                  </a:cubicBezTo>
                  <a:lnTo>
                    <a:pt x="64" y="11378"/>
                  </a:lnTo>
                  <a:cubicBezTo>
                    <a:pt x="381" y="10618"/>
                    <a:pt x="761" y="9890"/>
                    <a:pt x="1173" y="9193"/>
                  </a:cubicBezTo>
                  <a:cubicBezTo>
                    <a:pt x="5990" y="1493"/>
                    <a:pt x="19266" y="231"/>
                    <a:pt x="29493" y="231"/>
                  </a:cubicBezTo>
                  <a:cubicBezTo>
                    <a:pt x="31906" y="231"/>
                    <a:pt x="34148" y="301"/>
                    <a:pt x="36070" y="374"/>
                  </a:cubicBezTo>
                  <a:cubicBezTo>
                    <a:pt x="36038" y="279"/>
                    <a:pt x="36007" y="199"/>
                    <a:pt x="35975" y="104"/>
                  </a:cubicBezTo>
                  <a:cubicBezTo>
                    <a:pt x="33936" y="48"/>
                    <a:pt x="31845" y="0"/>
                    <a:pt x="2973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915;p45"/>
            <p:cNvSpPr/>
            <p:nvPr/>
          </p:nvSpPr>
          <p:spPr>
            <a:xfrm>
              <a:off x="4641771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2035" y="0"/>
                  </a:moveTo>
                  <a:cubicBezTo>
                    <a:pt x="23244" y="0"/>
                    <a:pt x="13376" y="673"/>
                    <a:pt x="5907" y="4849"/>
                  </a:cubicBezTo>
                  <a:cubicBezTo>
                    <a:pt x="3152" y="6401"/>
                    <a:pt x="1062" y="8902"/>
                    <a:pt x="1" y="11879"/>
                  </a:cubicBezTo>
                  <a:lnTo>
                    <a:pt x="64" y="11911"/>
                  </a:lnTo>
                  <a:cubicBezTo>
                    <a:pt x="365" y="11151"/>
                    <a:pt x="713" y="10406"/>
                    <a:pt x="1109" y="9710"/>
                  </a:cubicBezTo>
                  <a:cubicBezTo>
                    <a:pt x="6109" y="1403"/>
                    <a:pt x="20941" y="241"/>
                    <a:pt x="31394" y="241"/>
                  </a:cubicBezTo>
                  <a:cubicBezTo>
                    <a:pt x="33056" y="241"/>
                    <a:pt x="34607" y="270"/>
                    <a:pt x="35991" y="305"/>
                  </a:cubicBezTo>
                  <a:cubicBezTo>
                    <a:pt x="35959" y="210"/>
                    <a:pt x="35912" y="115"/>
                    <a:pt x="35880" y="35"/>
                  </a:cubicBezTo>
                  <a:cubicBezTo>
                    <a:pt x="34630" y="15"/>
                    <a:pt x="33344" y="0"/>
                    <a:pt x="3203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916;p45"/>
            <p:cNvSpPr/>
            <p:nvPr/>
          </p:nvSpPr>
          <p:spPr>
            <a:xfrm>
              <a:off x="4636963" y="3889051"/>
              <a:ext cx="1091342" cy="379674"/>
            </a:xfrm>
            <a:custGeom>
              <a:avLst/>
              <a:gdLst/>
              <a:ahLst/>
              <a:cxnLst/>
              <a:rect l="l" t="t" r="r" b="b"/>
              <a:pathLst>
                <a:path w="35864" h="12478" extrusionOk="0">
                  <a:moveTo>
                    <a:pt x="35737" y="1"/>
                  </a:moveTo>
                  <a:cubicBezTo>
                    <a:pt x="26079" y="1"/>
                    <a:pt x="14425" y="365"/>
                    <a:pt x="5875" y="5242"/>
                  </a:cubicBezTo>
                  <a:cubicBezTo>
                    <a:pt x="3088" y="6825"/>
                    <a:pt x="982" y="9406"/>
                    <a:pt x="0" y="12462"/>
                  </a:cubicBezTo>
                  <a:lnTo>
                    <a:pt x="48" y="12478"/>
                  </a:lnTo>
                  <a:cubicBezTo>
                    <a:pt x="317" y="11717"/>
                    <a:pt x="650" y="10973"/>
                    <a:pt x="1045" y="10261"/>
                  </a:cubicBezTo>
                  <a:cubicBezTo>
                    <a:pt x="6276" y="1214"/>
                    <a:pt x="23189" y="257"/>
                    <a:pt x="33640" y="257"/>
                  </a:cubicBezTo>
                  <a:cubicBezTo>
                    <a:pt x="34420" y="257"/>
                    <a:pt x="35163" y="262"/>
                    <a:pt x="35864" y="270"/>
                  </a:cubicBezTo>
                  <a:lnTo>
                    <a:pt x="35737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917;p45"/>
            <p:cNvSpPr/>
            <p:nvPr/>
          </p:nvSpPr>
          <p:spPr>
            <a:xfrm>
              <a:off x="4631669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35594" y="1"/>
                  </a:moveTo>
                  <a:cubicBezTo>
                    <a:pt x="25888" y="127"/>
                    <a:pt x="14393" y="697"/>
                    <a:pt x="5859" y="5653"/>
                  </a:cubicBezTo>
                  <a:cubicBezTo>
                    <a:pt x="3009" y="7363"/>
                    <a:pt x="919" y="9865"/>
                    <a:pt x="0" y="13063"/>
                  </a:cubicBezTo>
                  <a:lnTo>
                    <a:pt x="48" y="13079"/>
                  </a:lnTo>
                  <a:cubicBezTo>
                    <a:pt x="301" y="12319"/>
                    <a:pt x="602" y="11559"/>
                    <a:pt x="982" y="10847"/>
                  </a:cubicBezTo>
                  <a:cubicBezTo>
                    <a:pt x="6413" y="1030"/>
                    <a:pt x="25603" y="286"/>
                    <a:pt x="35674" y="270"/>
                  </a:cubicBezTo>
                  <a:lnTo>
                    <a:pt x="35674" y="175"/>
                  </a:lnTo>
                  <a:lnTo>
                    <a:pt x="3559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918;p45"/>
            <p:cNvSpPr/>
            <p:nvPr/>
          </p:nvSpPr>
          <p:spPr>
            <a:xfrm>
              <a:off x="4626374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35404" y="1"/>
                  </a:moveTo>
                  <a:cubicBezTo>
                    <a:pt x="25682" y="270"/>
                    <a:pt x="14377" y="1046"/>
                    <a:pt x="5843" y="6081"/>
                  </a:cubicBezTo>
                  <a:cubicBezTo>
                    <a:pt x="2993" y="7822"/>
                    <a:pt x="839" y="10403"/>
                    <a:pt x="0" y="13681"/>
                  </a:cubicBezTo>
                  <a:lnTo>
                    <a:pt x="48" y="13697"/>
                  </a:lnTo>
                  <a:cubicBezTo>
                    <a:pt x="269" y="12905"/>
                    <a:pt x="554" y="12145"/>
                    <a:pt x="918" y="11417"/>
                  </a:cubicBezTo>
                  <a:cubicBezTo>
                    <a:pt x="6175" y="1536"/>
                    <a:pt x="25413" y="412"/>
                    <a:pt x="35483" y="254"/>
                  </a:cubicBezTo>
                  <a:lnTo>
                    <a:pt x="35483" y="143"/>
                  </a:lnTo>
                  <a:lnTo>
                    <a:pt x="3540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919;p45"/>
            <p:cNvSpPr/>
            <p:nvPr/>
          </p:nvSpPr>
          <p:spPr>
            <a:xfrm>
              <a:off x="4621049" y="3827860"/>
              <a:ext cx="1074027" cy="435083"/>
            </a:xfrm>
            <a:custGeom>
              <a:avLst/>
              <a:gdLst/>
              <a:ahLst/>
              <a:cxnLst/>
              <a:rect l="l" t="t" r="r" b="b"/>
              <a:pathLst>
                <a:path w="35295" h="14299" extrusionOk="0">
                  <a:moveTo>
                    <a:pt x="35199" y="1"/>
                  </a:moveTo>
                  <a:cubicBezTo>
                    <a:pt x="25002" y="349"/>
                    <a:pt x="2614" y="2122"/>
                    <a:pt x="1" y="14283"/>
                  </a:cubicBezTo>
                  <a:lnTo>
                    <a:pt x="48" y="14298"/>
                  </a:lnTo>
                  <a:cubicBezTo>
                    <a:pt x="238" y="13523"/>
                    <a:pt x="508" y="12747"/>
                    <a:pt x="856" y="12018"/>
                  </a:cubicBezTo>
                  <a:cubicBezTo>
                    <a:pt x="5939" y="2043"/>
                    <a:pt x="25240" y="555"/>
                    <a:pt x="35294" y="270"/>
                  </a:cubicBezTo>
                  <a:lnTo>
                    <a:pt x="35294" y="143"/>
                  </a:lnTo>
                  <a:lnTo>
                    <a:pt x="3519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920;p45"/>
            <p:cNvSpPr/>
            <p:nvPr/>
          </p:nvSpPr>
          <p:spPr>
            <a:xfrm>
              <a:off x="4615755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34962" y="1"/>
                  </a:moveTo>
                  <a:cubicBezTo>
                    <a:pt x="24796" y="492"/>
                    <a:pt x="2328" y="2693"/>
                    <a:pt x="1" y="14916"/>
                  </a:cubicBezTo>
                  <a:lnTo>
                    <a:pt x="48" y="14932"/>
                  </a:lnTo>
                  <a:cubicBezTo>
                    <a:pt x="207" y="14124"/>
                    <a:pt x="460" y="13349"/>
                    <a:pt x="792" y="12604"/>
                  </a:cubicBezTo>
                  <a:cubicBezTo>
                    <a:pt x="5701" y="2566"/>
                    <a:pt x="25050" y="698"/>
                    <a:pt x="35088" y="270"/>
                  </a:cubicBezTo>
                  <a:lnTo>
                    <a:pt x="35088" y="223"/>
                  </a:lnTo>
                  <a:cubicBezTo>
                    <a:pt x="35057" y="143"/>
                    <a:pt x="35009" y="80"/>
                    <a:pt x="3496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921;p45"/>
            <p:cNvSpPr/>
            <p:nvPr/>
          </p:nvSpPr>
          <p:spPr>
            <a:xfrm>
              <a:off x="4610460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34692" y="1"/>
                  </a:moveTo>
                  <a:cubicBezTo>
                    <a:pt x="24606" y="634"/>
                    <a:pt x="2043" y="3294"/>
                    <a:pt x="1" y="15518"/>
                  </a:cubicBezTo>
                  <a:lnTo>
                    <a:pt x="48" y="15534"/>
                  </a:lnTo>
                  <a:cubicBezTo>
                    <a:pt x="191" y="14726"/>
                    <a:pt x="428" y="13950"/>
                    <a:pt x="745" y="13190"/>
                  </a:cubicBezTo>
                  <a:cubicBezTo>
                    <a:pt x="5447" y="3104"/>
                    <a:pt x="24859" y="808"/>
                    <a:pt x="34866" y="270"/>
                  </a:cubicBezTo>
                  <a:cubicBezTo>
                    <a:pt x="34819" y="175"/>
                    <a:pt x="34755" y="96"/>
                    <a:pt x="3469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922;p45"/>
            <p:cNvSpPr/>
            <p:nvPr/>
          </p:nvSpPr>
          <p:spPr>
            <a:xfrm>
              <a:off x="4605166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34391" y="1"/>
                  </a:moveTo>
                  <a:cubicBezTo>
                    <a:pt x="24353" y="761"/>
                    <a:pt x="1726" y="3896"/>
                    <a:pt x="0" y="16135"/>
                  </a:cubicBezTo>
                  <a:lnTo>
                    <a:pt x="32" y="16151"/>
                  </a:lnTo>
                  <a:cubicBezTo>
                    <a:pt x="159" y="15328"/>
                    <a:pt x="365" y="14536"/>
                    <a:pt x="665" y="13776"/>
                  </a:cubicBezTo>
                  <a:cubicBezTo>
                    <a:pt x="5178" y="3611"/>
                    <a:pt x="24590" y="951"/>
                    <a:pt x="34565" y="254"/>
                  </a:cubicBezTo>
                  <a:cubicBezTo>
                    <a:pt x="34518" y="175"/>
                    <a:pt x="34454" y="96"/>
                    <a:pt x="343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923;p45"/>
            <p:cNvSpPr/>
            <p:nvPr/>
          </p:nvSpPr>
          <p:spPr>
            <a:xfrm>
              <a:off x="4599871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34058" y="1"/>
                  </a:moveTo>
                  <a:cubicBezTo>
                    <a:pt x="24147" y="856"/>
                    <a:pt x="1394" y="4545"/>
                    <a:pt x="0" y="16737"/>
                  </a:cubicBezTo>
                  <a:lnTo>
                    <a:pt x="32" y="16737"/>
                  </a:lnTo>
                  <a:cubicBezTo>
                    <a:pt x="127" y="15913"/>
                    <a:pt x="317" y="15106"/>
                    <a:pt x="602" y="14330"/>
                  </a:cubicBezTo>
                  <a:cubicBezTo>
                    <a:pt x="4940" y="4117"/>
                    <a:pt x="24305" y="1077"/>
                    <a:pt x="34248" y="254"/>
                  </a:cubicBezTo>
                  <a:cubicBezTo>
                    <a:pt x="34185" y="159"/>
                    <a:pt x="34122" y="80"/>
                    <a:pt x="3405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924;p45"/>
            <p:cNvSpPr/>
            <p:nvPr/>
          </p:nvSpPr>
          <p:spPr>
            <a:xfrm>
              <a:off x="3377553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9870" y="1"/>
                  </a:moveTo>
                  <a:cubicBezTo>
                    <a:pt x="6554" y="1"/>
                    <a:pt x="3255" y="168"/>
                    <a:pt x="79" y="334"/>
                  </a:cubicBezTo>
                  <a:cubicBezTo>
                    <a:pt x="48" y="429"/>
                    <a:pt x="16" y="524"/>
                    <a:pt x="0" y="603"/>
                  </a:cubicBezTo>
                  <a:cubicBezTo>
                    <a:pt x="2802" y="426"/>
                    <a:pt x="6267" y="222"/>
                    <a:pt x="9942" y="222"/>
                  </a:cubicBezTo>
                  <a:cubicBezTo>
                    <a:pt x="19434" y="222"/>
                    <a:pt x="30330" y="1582"/>
                    <a:pt x="34850" y="8282"/>
                  </a:cubicBezTo>
                  <a:cubicBezTo>
                    <a:pt x="35325" y="8963"/>
                    <a:pt x="35705" y="9707"/>
                    <a:pt x="36101" y="10420"/>
                  </a:cubicBezTo>
                  <a:lnTo>
                    <a:pt x="36164" y="10404"/>
                  </a:lnTo>
                  <a:cubicBezTo>
                    <a:pt x="34755" y="7427"/>
                    <a:pt x="32618" y="5100"/>
                    <a:pt x="29657" y="3611"/>
                  </a:cubicBezTo>
                  <a:cubicBezTo>
                    <a:pt x="23612" y="711"/>
                    <a:pt x="16705" y="1"/>
                    <a:pt x="98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25;p45"/>
            <p:cNvSpPr/>
            <p:nvPr/>
          </p:nvSpPr>
          <p:spPr>
            <a:xfrm>
              <a:off x="3383335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8199" y="1"/>
                  </a:moveTo>
                  <a:cubicBezTo>
                    <a:pt x="5452" y="1"/>
                    <a:pt x="2729" y="98"/>
                    <a:pt x="95" y="201"/>
                  </a:cubicBezTo>
                  <a:cubicBezTo>
                    <a:pt x="64" y="296"/>
                    <a:pt x="32" y="391"/>
                    <a:pt x="0" y="486"/>
                  </a:cubicBezTo>
                  <a:cubicBezTo>
                    <a:pt x="2410" y="361"/>
                    <a:pt x="5315" y="228"/>
                    <a:pt x="8423" y="228"/>
                  </a:cubicBezTo>
                  <a:cubicBezTo>
                    <a:pt x="18301" y="228"/>
                    <a:pt x="30237" y="1565"/>
                    <a:pt x="34898" y="8719"/>
                  </a:cubicBezTo>
                  <a:cubicBezTo>
                    <a:pt x="35325" y="9432"/>
                    <a:pt x="35721" y="10144"/>
                    <a:pt x="36085" y="10888"/>
                  </a:cubicBezTo>
                  <a:lnTo>
                    <a:pt x="36133" y="10873"/>
                  </a:lnTo>
                  <a:cubicBezTo>
                    <a:pt x="34787" y="7769"/>
                    <a:pt x="32681" y="5442"/>
                    <a:pt x="29673" y="3890"/>
                  </a:cubicBezTo>
                  <a:cubicBezTo>
                    <a:pt x="23162" y="704"/>
                    <a:pt x="15591" y="1"/>
                    <a:pt x="819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6;p45"/>
            <p:cNvSpPr/>
            <p:nvPr/>
          </p:nvSpPr>
          <p:spPr>
            <a:xfrm>
              <a:off x="3390060" y="3926844"/>
              <a:ext cx="1098584" cy="346204"/>
            </a:xfrm>
            <a:custGeom>
              <a:avLst/>
              <a:gdLst/>
              <a:ahLst/>
              <a:cxnLst/>
              <a:rect l="l" t="t" r="r" b="b"/>
              <a:pathLst>
                <a:path w="36102" h="11378" extrusionOk="0">
                  <a:moveTo>
                    <a:pt x="6355" y="0"/>
                  </a:moveTo>
                  <a:cubicBezTo>
                    <a:pt x="4242" y="0"/>
                    <a:pt x="2151" y="48"/>
                    <a:pt x="112" y="104"/>
                  </a:cubicBezTo>
                  <a:cubicBezTo>
                    <a:pt x="80" y="199"/>
                    <a:pt x="33" y="279"/>
                    <a:pt x="1" y="374"/>
                  </a:cubicBezTo>
                  <a:cubicBezTo>
                    <a:pt x="1926" y="301"/>
                    <a:pt x="4170" y="231"/>
                    <a:pt x="6584" y="231"/>
                  </a:cubicBezTo>
                  <a:cubicBezTo>
                    <a:pt x="16816" y="231"/>
                    <a:pt x="30084" y="1493"/>
                    <a:pt x="34914" y="9193"/>
                  </a:cubicBezTo>
                  <a:cubicBezTo>
                    <a:pt x="35326" y="9890"/>
                    <a:pt x="35706" y="10618"/>
                    <a:pt x="36038" y="11378"/>
                  </a:cubicBezTo>
                  <a:lnTo>
                    <a:pt x="36102" y="11346"/>
                  </a:lnTo>
                  <a:cubicBezTo>
                    <a:pt x="34898" y="8259"/>
                    <a:pt x="32602" y="5710"/>
                    <a:pt x="29642" y="4190"/>
                  </a:cubicBezTo>
                  <a:cubicBezTo>
                    <a:pt x="22619" y="685"/>
                    <a:pt x="14330" y="0"/>
                    <a:pt x="635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7;p45"/>
            <p:cNvSpPr/>
            <p:nvPr/>
          </p:nvSpPr>
          <p:spPr>
            <a:xfrm>
              <a:off x="3398275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956" y="0"/>
                  </a:moveTo>
                  <a:cubicBezTo>
                    <a:pt x="2647" y="0"/>
                    <a:pt x="1361" y="15"/>
                    <a:pt x="111" y="35"/>
                  </a:cubicBezTo>
                  <a:cubicBezTo>
                    <a:pt x="79" y="115"/>
                    <a:pt x="32" y="210"/>
                    <a:pt x="0" y="305"/>
                  </a:cubicBezTo>
                  <a:cubicBezTo>
                    <a:pt x="1386" y="270"/>
                    <a:pt x="2939" y="241"/>
                    <a:pt x="4602" y="241"/>
                  </a:cubicBezTo>
                  <a:cubicBezTo>
                    <a:pt x="15066" y="241"/>
                    <a:pt x="29895" y="1403"/>
                    <a:pt x="34882" y="9710"/>
                  </a:cubicBezTo>
                  <a:cubicBezTo>
                    <a:pt x="35278" y="10406"/>
                    <a:pt x="35626" y="11151"/>
                    <a:pt x="35927" y="11911"/>
                  </a:cubicBezTo>
                  <a:lnTo>
                    <a:pt x="35990" y="11879"/>
                  </a:lnTo>
                  <a:cubicBezTo>
                    <a:pt x="34929" y="8902"/>
                    <a:pt x="32839" y="6401"/>
                    <a:pt x="30100" y="4849"/>
                  </a:cubicBezTo>
                  <a:cubicBezTo>
                    <a:pt x="22617" y="673"/>
                    <a:pt x="12747" y="0"/>
                    <a:pt x="395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8;p45"/>
            <p:cNvSpPr/>
            <p:nvPr/>
          </p:nvSpPr>
          <p:spPr>
            <a:xfrm>
              <a:off x="3406947" y="3889051"/>
              <a:ext cx="1091828" cy="379674"/>
            </a:xfrm>
            <a:custGeom>
              <a:avLst/>
              <a:gdLst/>
              <a:ahLst/>
              <a:cxnLst/>
              <a:rect l="l" t="t" r="r" b="b"/>
              <a:pathLst>
                <a:path w="35880" h="12478" extrusionOk="0">
                  <a:moveTo>
                    <a:pt x="111" y="1"/>
                  </a:moveTo>
                  <a:lnTo>
                    <a:pt x="0" y="270"/>
                  </a:lnTo>
                  <a:cubicBezTo>
                    <a:pt x="700" y="262"/>
                    <a:pt x="1444" y="257"/>
                    <a:pt x="2224" y="257"/>
                  </a:cubicBezTo>
                  <a:cubicBezTo>
                    <a:pt x="12677" y="257"/>
                    <a:pt x="29604" y="1214"/>
                    <a:pt x="34834" y="10261"/>
                  </a:cubicBezTo>
                  <a:cubicBezTo>
                    <a:pt x="35214" y="10973"/>
                    <a:pt x="35547" y="11717"/>
                    <a:pt x="35816" y="12478"/>
                  </a:cubicBezTo>
                  <a:lnTo>
                    <a:pt x="35879" y="12462"/>
                  </a:lnTo>
                  <a:cubicBezTo>
                    <a:pt x="34882" y="9406"/>
                    <a:pt x="32776" y="6825"/>
                    <a:pt x="29989" y="5242"/>
                  </a:cubicBezTo>
                  <a:cubicBezTo>
                    <a:pt x="21423" y="365"/>
                    <a:pt x="9785" y="1"/>
                    <a:pt x="11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9;p45"/>
            <p:cNvSpPr/>
            <p:nvPr/>
          </p:nvSpPr>
          <p:spPr>
            <a:xfrm>
              <a:off x="3418023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95" y="1"/>
                  </a:moveTo>
                  <a:lnTo>
                    <a:pt x="0" y="175"/>
                  </a:lnTo>
                  <a:lnTo>
                    <a:pt x="0" y="270"/>
                  </a:lnTo>
                  <a:cubicBezTo>
                    <a:pt x="10071" y="286"/>
                    <a:pt x="29261" y="1030"/>
                    <a:pt x="34692" y="10847"/>
                  </a:cubicBezTo>
                  <a:cubicBezTo>
                    <a:pt x="35072" y="11559"/>
                    <a:pt x="35389" y="12319"/>
                    <a:pt x="35626" y="13079"/>
                  </a:cubicBezTo>
                  <a:lnTo>
                    <a:pt x="35674" y="13063"/>
                  </a:lnTo>
                  <a:cubicBezTo>
                    <a:pt x="34755" y="9865"/>
                    <a:pt x="32665" y="7363"/>
                    <a:pt x="29815" y="5653"/>
                  </a:cubicBezTo>
                  <a:cubicBezTo>
                    <a:pt x="21265" y="697"/>
                    <a:pt x="9786" y="127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30;p45"/>
            <p:cNvSpPr/>
            <p:nvPr/>
          </p:nvSpPr>
          <p:spPr>
            <a:xfrm>
              <a:off x="3429099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80" y="1"/>
                  </a:moveTo>
                  <a:cubicBezTo>
                    <a:pt x="48" y="48"/>
                    <a:pt x="32" y="96"/>
                    <a:pt x="0" y="143"/>
                  </a:cubicBezTo>
                  <a:lnTo>
                    <a:pt x="0" y="254"/>
                  </a:lnTo>
                  <a:cubicBezTo>
                    <a:pt x="10071" y="412"/>
                    <a:pt x="29309" y="1536"/>
                    <a:pt x="34565" y="11417"/>
                  </a:cubicBezTo>
                  <a:cubicBezTo>
                    <a:pt x="34930" y="12145"/>
                    <a:pt x="35215" y="12905"/>
                    <a:pt x="35436" y="13697"/>
                  </a:cubicBezTo>
                  <a:lnTo>
                    <a:pt x="35484" y="13681"/>
                  </a:lnTo>
                  <a:cubicBezTo>
                    <a:pt x="34645" y="10403"/>
                    <a:pt x="32491" y="7822"/>
                    <a:pt x="29641" y="6081"/>
                  </a:cubicBezTo>
                  <a:cubicBezTo>
                    <a:pt x="21107" y="1046"/>
                    <a:pt x="9802" y="270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31;p45"/>
            <p:cNvSpPr/>
            <p:nvPr/>
          </p:nvSpPr>
          <p:spPr>
            <a:xfrm>
              <a:off x="3440662" y="3827860"/>
              <a:ext cx="1073510" cy="435083"/>
            </a:xfrm>
            <a:custGeom>
              <a:avLst/>
              <a:gdLst/>
              <a:ahLst/>
              <a:cxnLst/>
              <a:rect l="l" t="t" r="r" b="b"/>
              <a:pathLst>
                <a:path w="35278" h="14299" extrusionOk="0">
                  <a:moveTo>
                    <a:pt x="80" y="1"/>
                  </a:moveTo>
                  <a:lnTo>
                    <a:pt x="0" y="143"/>
                  </a:lnTo>
                  <a:lnTo>
                    <a:pt x="0" y="270"/>
                  </a:lnTo>
                  <a:cubicBezTo>
                    <a:pt x="10055" y="555"/>
                    <a:pt x="29340" y="2043"/>
                    <a:pt x="34439" y="12018"/>
                  </a:cubicBezTo>
                  <a:cubicBezTo>
                    <a:pt x="34771" y="12747"/>
                    <a:pt x="35040" y="13523"/>
                    <a:pt x="35230" y="14298"/>
                  </a:cubicBezTo>
                  <a:lnTo>
                    <a:pt x="35278" y="14283"/>
                  </a:lnTo>
                  <a:cubicBezTo>
                    <a:pt x="32681" y="2122"/>
                    <a:pt x="10277" y="349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32;p45"/>
            <p:cNvSpPr/>
            <p:nvPr/>
          </p:nvSpPr>
          <p:spPr>
            <a:xfrm>
              <a:off x="3451738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127" y="1"/>
                  </a:moveTo>
                  <a:cubicBezTo>
                    <a:pt x="80" y="80"/>
                    <a:pt x="48" y="143"/>
                    <a:pt x="1" y="223"/>
                  </a:cubicBezTo>
                  <a:lnTo>
                    <a:pt x="1" y="270"/>
                  </a:lnTo>
                  <a:cubicBezTo>
                    <a:pt x="10039" y="698"/>
                    <a:pt x="29388" y="2566"/>
                    <a:pt x="34296" y="12604"/>
                  </a:cubicBezTo>
                  <a:cubicBezTo>
                    <a:pt x="34629" y="13349"/>
                    <a:pt x="34882" y="14124"/>
                    <a:pt x="35041" y="14932"/>
                  </a:cubicBezTo>
                  <a:lnTo>
                    <a:pt x="35088" y="14916"/>
                  </a:lnTo>
                  <a:cubicBezTo>
                    <a:pt x="32761" y="2693"/>
                    <a:pt x="10293" y="492"/>
                    <a:pt x="12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33;p45"/>
            <p:cNvSpPr/>
            <p:nvPr/>
          </p:nvSpPr>
          <p:spPr>
            <a:xfrm>
              <a:off x="3463788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191" y="1"/>
                  </a:moveTo>
                  <a:cubicBezTo>
                    <a:pt x="127" y="96"/>
                    <a:pt x="64" y="175"/>
                    <a:pt x="1" y="270"/>
                  </a:cubicBezTo>
                  <a:cubicBezTo>
                    <a:pt x="10023" y="808"/>
                    <a:pt x="29435" y="3104"/>
                    <a:pt x="34138" y="13190"/>
                  </a:cubicBezTo>
                  <a:cubicBezTo>
                    <a:pt x="34455" y="13950"/>
                    <a:pt x="34676" y="14726"/>
                    <a:pt x="34819" y="15534"/>
                  </a:cubicBezTo>
                  <a:lnTo>
                    <a:pt x="34866" y="15518"/>
                  </a:lnTo>
                  <a:cubicBezTo>
                    <a:pt x="32824" y="3294"/>
                    <a:pt x="10277" y="634"/>
                    <a:pt x="1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34;p45"/>
            <p:cNvSpPr/>
            <p:nvPr/>
          </p:nvSpPr>
          <p:spPr>
            <a:xfrm>
              <a:off x="3478242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175" y="1"/>
                  </a:moveTo>
                  <a:lnTo>
                    <a:pt x="1" y="254"/>
                  </a:lnTo>
                  <a:cubicBezTo>
                    <a:pt x="9976" y="951"/>
                    <a:pt x="29388" y="3611"/>
                    <a:pt x="33900" y="13776"/>
                  </a:cubicBezTo>
                  <a:cubicBezTo>
                    <a:pt x="34201" y="14536"/>
                    <a:pt x="34407" y="15328"/>
                    <a:pt x="34534" y="16151"/>
                  </a:cubicBezTo>
                  <a:lnTo>
                    <a:pt x="34565" y="16135"/>
                  </a:lnTo>
                  <a:cubicBezTo>
                    <a:pt x="32840" y="3896"/>
                    <a:pt x="10213" y="76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35;p45"/>
            <p:cNvSpPr/>
            <p:nvPr/>
          </p:nvSpPr>
          <p:spPr>
            <a:xfrm>
              <a:off x="3493182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190" y="1"/>
                  </a:moveTo>
                  <a:lnTo>
                    <a:pt x="0" y="254"/>
                  </a:lnTo>
                  <a:cubicBezTo>
                    <a:pt x="9944" y="1077"/>
                    <a:pt x="29308" y="4117"/>
                    <a:pt x="33647" y="14330"/>
                  </a:cubicBezTo>
                  <a:cubicBezTo>
                    <a:pt x="33932" y="15106"/>
                    <a:pt x="34122" y="15913"/>
                    <a:pt x="34217" y="16737"/>
                  </a:cubicBezTo>
                  <a:lnTo>
                    <a:pt x="34249" y="16737"/>
                  </a:lnTo>
                  <a:cubicBezTo>
                    <a:pt x="32855" y="4545"/>
                    <a:pt x="10102" y="856"/>
                    <a:pt x="19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6;p45"/>
            <p:cNvSpPr/>
            <p:nvPr/>
          </p:nvSpPr>
          <p:spPr>
            <a:xfrm>
              <a:off x="3328898" y="4109141"/>
              <a:ext cx="1141429" cy="172128"/>
            </a:xfrm>
            <a:custGeom>
              <a:avLst/>
              <a:gdLst/>
              <a:ahLst/>
              <a:cxnLst/>
              <a:rect l="l" t="t" r="r" b="b"/>
              <a:pathLst>
                <a:path w="37510" h="5657" extrusionOk="0">
                  <a:moveTo>
                    <a:pt x="21174" y="0"/>
                  </a:moveTo>
                  <a:cubicBezTo>
                    <a:pt x="20486" y="0"/>
                    <a:pt x="19798" y="18"/>
                    <a:pt x="19111" y="51"/>
                  </a:cubicBezTo>
                  <a:cubicBezTo>
                    <a:pt x="15834" y="257"/>
                    <a:pt x="12572" y="764"/>
                    <a:pt x="9374" y="1571"/>
                  </a:cubicBezTo>
                  <a:cubicBezTo>
                    <a:pt x="6191" y="2379"/>
                    <a:pt x="3056" y="3392"/>
                    <a:pt x="0" y="4595"/>
                  </a:cubicBezTo>
                  <a:lnTo>
                    <a:pt x="63" y="4769"/>
                  </a:lnTo>
                  <a:cubicBezTo>
                    <a:pt x="3119" y="3566"/>
                    <a:pt x="6254" y="2553"/>
                    <a:pt x="9421" y="1729"/>
                  </a:cubicBezTo>
                  <a:cubicBezTo>
                    <a:pt x="12604" y="922"/>
                    <a:pt x="15850" y="415"/>
                    <a:pt x="19127" y="209"/>
                  </a:cubicBezTo>
                  <a:cubicBezTo>
                    <a:pt x="19852" y="171"/>
                    <a:pt x="20578" y="150"/>
                    <a:pt x="21304" y="150"/>
                  </a:cubicBezTo>
                  <a:cubicBezTo>
                    <a:pt x="23861" y="150"/>
                    <a:pt x="26414" y="407"/>
                    <a:pt x="28881" y="1049"/>
                  </a:cubicBezTo>
                  <a:cubicBezTo>
                    <a:pt x="30480" y="1460"/>
                    <a:pt x="32016" y="2046"/>
                    <a:pt x="33472" y="2790"/>
                  </a:cubicBezTo>
                  <a:cubicBezTo>
                    <a:pt x="34201" y="3154"/>
                    <a:pt x="34897" y="3582"/>
                    <a:pt x="35578" y="4057"/>
                  </a:cubicBezTo>
                  <a:cubicBezTo>
                    <a:pt x="36243" y="4532"/>
                    <a:pt x="36861" y="5054"/>
                    <a:pt x="37431" y="5656"/>
                  </a:cubicBezTo>
                  <a:lnTo>
                    <a:pt x="37510" y="5561"/>
                  </a:lnTo>
                  <a:cubicBezTo>
                    <a:pt x="36940" y="4975"/>
                    <a:pt x="36322" y="4437"/>
                    <a:pt x="35642" y="3962"/>
                  </a:cubicBezTo>
                  <a:cubicBezTo>
                    <a:pt x="34977" y="3471"/>
                    <a:pt x="34264" y="3044"/>
                    <a:pt x="33536" y="2664"/>
                  </a:cubicBezTo>
                  <a:cubicBezTo>
                    <a:pt x="32063" y="1919"/>
                    <a:pt x="30512" y="1334"/>
                    <a:pt x="28912" y="922"/>
                  </a:cubicBezTo>
                  <a:cubicBezTo>
                    <a:pt x="26393" y="258"/>
                    <a:pt x="23785" y="0"/>
                    <a:pt x="2117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7;p45"/>
            <p:cNvSpPr/>
            <p:nvPr/>
          </p:nvSpPr>
          <p:spPr>
            <a:xfrm>
              <a:off x="4664897" y="4109141"/>
              <a:ext cx="1141460" cy="172128"/>
            </a:xfrm>
            <a:custGeom>
              <a:avLst/>
              <a:gdLst/>
              <a:ahLst/>
              <a:cxnLst/>
              <a:rect l="l" t="t" r="r" b="b"/>
              <a:pathLst>
                <a:path w="37511" h="5657" extrusionOk="0">
                  <a:moveTo>
                    <a:pt x="16337" y="0"/>
                  </a:moveTo>
                  <a:cubicBezTo>
                    <a:pt x="13726" y="0"/>
                    <a:pt x="11117" y="258"/>
                    <a:pt x="8598" y="922"/>
                  </a:cubicBezTo>
                  <a:cubicBezTo>
                    <a:pt x="6999" y="1334"/>
                    <a:pt x="5448" y="1919"/>
                    <a:pt x="3975" y="2664"/>
                  </a:cubicBezTo>
                  <a:cubicBezTo>
                    <a:pt x="3247" y="3044"/>
                    <a:pt x="2534" y="3471"/>
                    <a:pt x="1869" y="3962"/>
                  </a:cubicBezTo>
                  <a:cubicBezTo>
                    <a:pt x="1188" y="4437"/>
                    <a:pt x="571" y="4975"/>
                    <a:pt x="1" y="5561"/>
                  </a:cubicBezTo>
                  <a:lnTo>
                    <a:pt x="80" y="5656"/>
                  </a:lnTo>
                  <a:cubicBezTo>
                    <a:pt x="650" y="5054"/>
                    <a:pt x="1268" y="4532"/>
                    <a:pt x="1948" y="4057"/>
                  </a:cubicBezTo>
                  <a:cubicBezTo>
                    <a:pt x="2613" y="3582"/>
                    <a:pt x="3310" y="3154"/>
                    <a:pt x="4038" y="2790"/>
                  </a:cubicBezTo>
                  <a:cubicBezTo>
                    <a:pt x="5495" y="2046"/>
                    <a:pt x="7047" y="1460"/>
                    <a:pt x="8630" y="1049"/>
                  </a:cubicBezTo>
                  <a:cubicBezTo>
                    <a:pt x="11097" y="407"/>
                    <a:pt x="13660" y="150"/>
                    <a:pt x="16214" y="150"/>
                  </a:cubicBezTo>
                  <a:cubicBezTo>
                    <a:pt x="16938" y="150"/>
                    <a:pt x="17663" y="171"/>
                    <a:pt x="18384" y="209"/>
                  </a:cubicBezTo>
                  <a:cubicBezTo>
                    <a:pt x="21661" y="415"/>
                    <a:pt x="24907" y="922"/>
                    <a:pt x="28090" y="1729"/>
                  </a:cubicBezTo>
                  <a:cubicBezTo>
                    <a:pt x="31256" y="2553"/>
                    <a:pt x="34392" y="3566"/>
                    <a:pt x="37447" y="4769"/>
                  </a:cubicBezTo>
                  <a:lnTo>
                    <a:pt x="37511" y="4595"/>
                  </a:lnTo>
                  <a:cubicBezTo>
                    <a:pt x="34455" y="3392"/>
                    <a:pt x="31320" y="2394"/>
                    <a:pt x="28137" y="1571"/>
                  </a:cubicBezTo>
                  <a:cubicBezTo>
                    <a:pt x="24939" y="764"/>
                    <a:pt x="21677" y="257"/>
                    <a:pt x="18400" y="51"/>
                  </a:cubicBezTo>
                  <a:cubicBezTo>
                    <a:pt x="17713" y="18"/>
                    <a:pt x="17025" y="0"/>
                    <a:pt x="1633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8;p45"/>
            <p:cNvSpPr/>
            <p:nvPr/>
          </p:nvSpPr>
          <p:spPr>
            <a:xfrm>
              <a:off x="4593603" y="4076947"/>
              <a:ext cx="76166" cy="177818"/>
            </a:xfrm>
            <a:custGeom>
              <a:avLst/>
              <a:gdLst/>
              <a:ahLst/>
              <a:cxnLst/>
              <a:rect l="l" t="t" r="r" b="b"/>
              <a:pathLst>
                <a:path w="2503" h="5844" extrusionOk="0">
                  <a:moveTo>
                    <a:pt x="2439" y="1"/>
                  </a:moveTo>
                  <a:cubicBezTo>
                    <a:pt x="2075" y="412"/>
                    <a:pt x="1758" y="840"/>
                    <a:pt x="1473" y="1299"/>
                  </a:cubicBezTo>
                  <a:cubicBezTo>
                    <a:pt x="1204" y="1758"/>
                    <a:pt x="966" y="2233"/>
                    <a:pt x="776" y="2724"/>
                  </a:cubicBezTo>
                  <a:cubicBezTo>
                    <a:pt x="570" y="3231"/>
                    <a:pt x="412" y="3737"/>
                    <a:pt x="285" y="4260"/>
                  </a:cubicBezTo>
                  <a:cubicBezTo>
                    <a:pt x="159" y="4782"/>
                    <a:pt x="64" y="5305"/>
                    <a:pt x="0" y="5843"/>
                  </a:cubicBezTo>
                  <a:lnTo>
                    <a:pt x="48" y="5843"/>
                  </a:lnTo>
                  <a:cubicBezTo>
                    <a:pt x="111" y="5305"/>
                    <a:pt x="206" y="4782"/>
                    <a:pt x="333" y="4276"/>
                  </a:cubicBezTo>
                  <a:cubicBezTo>
                    <a:pt x="460" y="3753"/>
                    <a:pt x="634" y="3247"/>
                    <a:pt x="824" y="2756"/>
                  </a:cubicBezTo>
                  <a:cubicBezTo>
                    <a:pt x="1030" y="2265"/>
                    <a:pt x="1267" y="1790"/>
                    <a:pt x="1552" y="1331"/>
                  </a:cubicBezTo>
                  <a:cubicBezTo>
                    <a:pt x="1821" y="887"/>
                    <a:pt x="2138" y="460"/>
                    <a:pt x="2502" y="64"/>
                  </a:cubicBezTo>
                  <a:lnTo>
                    <a:pt x="243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9;p45"/>
            <p:cNvSpPr/>
            <p:nvPr/>
          </p:nvSpPr>
          <p:spPr>
            <a:xfrm>
              <a:off x="4465437" y="4076947"/>
              <a:ext cx="76166" cy="177331"/>
            </a:xfrm>
            <a:custGeom>
              <a:avLst/>
              <a:gdLst/>
              <a:ahLst/>
              <a:cxnLst/>
              <a:rect l="l" t="t" r="r" b="b"/>
              <a:pathLst>
                <a:path w="2503" h="5828" extrusionOk="0">
                  <a:moveTo>
                    <a:pt x="80" y="1"/>
                  </a:moveTo>
                  <a:lnTo>
                    <a:pt x="1" y="64"/>
                  </a:lnTo>
                  <a:cubicBezTo>
                    <a:pt x="349" y="460"/>
                    <a:pt x="666" y="887"/>
                    <a:pt x="951" y="1347"/>
                  </a:cubicBezTo>
                  <a:cubicBezTo>
                    <a:pt x="1236" y="1790"/>
                    <a:pt x="1473" y="2265"/>
                    <a:pt x="1679" y="2756"/>
                  </a:cubicBezTo>
                  <a:cubicBezTo>
                    <a:pt x="1885" y="3247"/>
                    <a:pt x="2043" y="3753"/>
                    <a:pt x="2170" y="4260"/>
                  </a:cubicBezTo>
                  <a:cubicBezTo>
                    <a:pt x="2297" y="4782"/>
                    <a:pt x="2392" y="5305"/>
                    <a:pt x="2471" y="5827"/>
                  </a:cubicBezTo>
                  <a:lnTo>
                    <a:pt x="2502" y="5827"/>
                  </a:lnTo>
                  <a:cubicBezTo>
                    <a:pt x="2439" y="5305"/>
                    <a:pt x="2344" y="4767"/>
                    <a:pt x="2233" y="4244"/>
                  </a:cubicBezTo>
                  <a:cubicBezTo>
                    <a:pt x="2107" y="3737"/>
                    <a:pt x="1948" y="3215"/>
                    <a:pt x="1742" y="2724"/>
                  </a:cubicBezTo>
                  <a:cubicBezTo>
                    <a:pt x="1537" y="2233"/>
                    <a:pt x="1299" y="1758"/>
                    <a:pt x="1030" y="1299"/>
                  </a:cubicBezTo>
                  <a:cubicBezTo>
                    <a:pt x="745" y="840"/>
                    <a:pt x="428" y="412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40;p45"/>
            <p:cNvSpPr/>
            <p:nvPr/>
          </p:nvSpPr>
          <p:spPr>
            <a:xfrm>
              <a:off x="4490967" y="3696835"/>
              <a:ext cx="28482" cy="24281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41;p45"/>
            <p:cNvSpPr/>
            <p:nvPr/>
          </p:nvSpPr>
          <p:spPr>
            <a:xfrm>
              <a:off x="4248633" y="3697778"/>
              <a:ext cx="24618" cy="2102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942;p45"/>
            <p:cNvSpPr/>
            <p:nvPr/>
          </p:nvSpPr>
          <p:spPr>
            <a:xfrm>
              <a:off x="4711635" y="3635643"/>
              <a:ext cx="36668" cy="36635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943;p45"/>
            <p:cNvSpPr/>
            <p:nvPr/>
          </p:nvSpPr>
          <p:spPr>
            <a:xfrm>
              <a:off x="3565907" y="3478085"/>
              <a:ext cx="3439" cy="2282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944;p45"/>
            <p:cNvSpPr/>
            <p:nvPr/>
          </p:nvSpPr>
          <p:spPr>
            <a:xfrm>
              <a:off x="4437017" y="3619242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945;p45"/>
            <p:cNvSpPr/>
            <p:nvPr/>
          </p:nvSpPr>
          <p:spPr>
            <a:xfrm>
              <a:off x="5040234" y="3416893"/>
              <a:ext cx="15915" cy="14058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946;p45"/>
            <p:cNvSpPr/>
            <p:nvPr/>
          </p:nvSpPr>
          <p:spPr>
            <a:xfrm>
              <a:off x="4167206" y="3562889"/>
              <a:ext cx="16889" cy="16887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947;p45"/>
            <p:cNvSpPr/>
            <p:nvPr/>
          </p:nvSpPr>
          <p:spPr>
            <a:xfrm>
              <a:off x="4763181" y="3453529"/>
              <a:ext cx="16919" cy="16887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948;p45"/>
            <p:cNvSpPr/>
            <p:nvPr/>
          </p:nvSpPr>
          <p:spPr>
            <a:xfrm>
              <a:off x="4883161" y="3315231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949;p45"/>
            <p:cNvSpPr/>
            <p:nvPr/>
          </p:nvSpPr>
          <p:spPr>
            <a:xfrm>
              <a:off x="4103124" y="3504588"/>
              <a:ext cx="28452" cy="24372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950;p45"/>
            <p:cNvSpPr/>
            <p:nvPr/>
          </p:nvSpPr>
          <p:spPr>
            <a:xfrm>
              <a:off x="4154213" y="3400036"/>
              <a:ext cx="32286" cy="27689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951;p45"/>
            <p:cNvSpPr/>
            <p:nvPr/>
          </p:nvSpPr>
          <p:spPr>
            <a:xfrm>
              <a:off x="4001949" y="3423161"/>
              <a:ext cx="18836" cy="16005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952;p45"/>
            <p:cNvSpPr/>
            <p:nvPr/>
          </p:nvSpPr>
          <p:spPr>
            <a:xfrm>
              <a:off x="4971800" y="3315231"/>
              <a:ext cx="11594" cy="1031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953;p45"/>
            <p:cNvSpPr/>
            <p:nvPr/>
          </p:nvSpPr>
          <p:spPr>
            <a:xfrm>
              <a:off x="4445202" y="3546031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954;p45"/>
            <p:cNvSpPr/>
            <p:nvPr/>
          </p:nvSpPr>
          <p:spPr>
            <a:xfrm>
              <a:off x="3922925" y="2847424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955;p45"/>
            <p:cNvSpPr/>
            <p:nvPr/>
          </p:nvSpPr>
          <p:spPr>
            <a:xfrm>
              <a:off x="4337272" y="3873168"/>
              <a:ext cx="14028" cy="12171"/>
            </a:xfrm>
            <a:custGeom>
              <a:avLst/>
              <a:gdLst/>
              <a:ahLst/>
              <a:cxnLst/>
              <a:rect l="l" t="t" r="r" b="b"/>
              <a:pathLst>
                <a:path w="461" h="400" extrusionOk="0">
                  <a:moveTo>
                    <a:pt x="254" y="0"/>
                  </a:moveTo>
                  <a:cubicBezTo>
                    <a:pt x="80" y="0"/>
                    <a:pt x="1" y="222"/>
                    <a:pt x="112" y="348"/>
                  </a:cubicBezTo>
                  <a:cubicBezTo>
                    <a:pt x="152" y="384"/>
                    <a:pt x="202" y="400"/>
                    <a:pt x="251" y="400"/>
                  </a:cubicBezTo>
                  <a:cubicBezTo>
                    <a:pt x="357" y="400"/>
                    <a:pt x="460" y="325"/>
                    <a:pt x="460" y="206"/>
                  </a:cubicBezTo>
                  <a:cubicBezTo>
                    <a:pt x="460" y="95"/>
                    <a:pt x="365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956;p45"/>
            <p:cNvSpPr/>
            <p:nvPr/>
          </p:nvSpPr>
          <p:spPr>
            <a:xfrm>
              <a:off x="4543000" y="3665980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957;p45"/>
            <p:cNvSpPr/>
            <p:nvPr/>
          </p:nvSpPr>
          <p:spPr>
            <a:xfrm>
              <a:off x="5250770" y="3740195"/>
              <a:ext cx="4838" cy="4351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958;p45"/>
            <p:cNvSpPr/>
            <p:nvPr/>
          </p:nvSpPr>
          <p:spPr>
            <a:xfrm>
              <a:off x="4700072" y="317936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959;p45"/>
            <p:cNvSpPr/>
            <p:nvPr/>
          </p:nvSpPr>
          <p:spPr>
            <a:xfrm>
              <a:off x="4855684" y="300254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960;p45"/>
            <p:cNvSpPr/>
            <p:nvPr/>
          </p:nvSpPr>
          <p:spPr>
            <a:xfrm>
              <a:off x="4952599" y="3937615"/>
              <a:ext cx="6725" cy="4534"/>
            </a:xfrm>
            <a:custGeom>
              <a:avLst/>
              <a:gdLst/>
              <a:ahLst/>
              <a:cxnLst/>
              <a:rect l="l" t="t" r="r" b="b"/>
              <a:pathLst>
                <a:path w="221" h="149" extrusionOk="0">
                  <a:moveTo>
                    <a:pt x="144" y="1"/>
                  </a:moveTo>
                  <a:cubicBezTo>
                    <a:pt x="138" y="1"/>
                    <a:pt x="131" y="2"/>
                    <a:pt x="125" y="4"/>
                  </a:cubicBezTo>
                  <a:cubicBezTo>
                    <a:pt x="120" y="3"/>
                    <a:pt x="116" y="3"/>
                    <a:pt x="111" y="3"/>
                  </a:cubicBezTo>
                  <a:cubicBezTo>
                    <a:pt x="0" y="3"/>
                    <a:pt x="123" y="149"/>
                    <a:pt x="186" y="149"/>
                  </a:cubicBezTo>
                  <a:cubicBezTo>
                    <a:pt x="206" y="149"/>
                    <a:pt x="220" y="135"/>
                    <a:pt x="220" y="99"/>
                  </a:cubicBezTo>
                  <a:cubicBezTo>
                    <a:pt x="220" y="44"/>
                    <a:pt x="184" y="1"/>
                    <a:pt x="1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961;p45"/>
            <p:cNvSpPr/>
            <p:nvPr/>
          </p:nvSpPr>
          <p:spPr>
            <a:xfrm>
              <a:off x="5174637" y="3298861"/>
              <a:ext cx="16432" cy="16400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962;p45"/>
            <p:cNvSpPr/>
            <p:nvPr/>
          </p:nvSpPr>
          <p:spPr>
            <a:xfrm>
              <a:off x="4908204" y="2983287"/>
              <a:ext cx="14485" cy="13997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963;p45"/>
            <p:cNvSpPr/>
            <p:nvPr/>
          </p:nvSpPr>
          <p:spPr>
            <a:xfrm>
              <a:off x="4912555" y="3260795"/>
              <a:ext cx="10133" cy="8794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964;p45"/>
            <p:cNvSpPr/>
            <p:nvPr/>
          </p:nvSpPr>
          <p:spPr>
            <a:xfrm>
              <a:off x="5100452" y="3350407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965;p45"/>
            <p:cNvSpPr/>
            <p:nvPr/>
          </p:nvSpPr>
          <p:spPr>
            <a:xfrm>
              <a:off x="4803651" y="3013655"/>
              <a:ext cx="15458" cy="13327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966;p45"/>
            <p:cNvSpPr/>
            <p:nvPr/>
          </p:nvSpPr>
          <p:spPr>
            <a:xfrm>
              <a:off x="3711447" y="2836774"/>
              <a:ext cx="4838" cy="4412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967;p45"/>
            <p:cNvSpPr/>
            <p:nvPr/>
          </p:nvSpPr>
          <p:spPr>
            <a:xfrm>
              <a:off x="4667788" y="2856583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968;p45"/>
            <p:cNvSpPr/>
            <p:nvPr/>
          </p:nvSpPr>
          <p:spPr>
            <a:xfrm>
              <a:off x="5152972" y="3617325"/>
              <a:ext cx="15915" cy="15457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969;p45"/>
            <p:cNvSpPr/>
            <p:nvPr/>
          </p:nvSpPr>
          <p:spPr>
            <a:xfrm>
              <a:off x="4052065" y="3251636"/>
              <a:ext cx="12568" cy="12080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970;p45"/>
            <p:cNvSpPr/>
            <p:nvPr/>
          </p:nvSpPr>
          <p:spPr>
            <a:xfrm>
              <a:off x="5290266" y="3065201"/>
              <a:ext cx="20266" cy="17405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971;p45"/>
            <p:cNvSpPr/>
            <p:nvPr/>
          </p:nvSpPr>
          <p:spPr>
            <a:xfrm>
              <a:off x="4586848" y="3724768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972;p45"/>
            <p:cNvSpPr/>
            <p:nvPr/>
          </p:nvSpPr>
          <p:spPr>
            <a:xfrm>
              <a:off x="4126736" y="3172644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973;p45"/>
            <p:cNvSpPr/>
            <p:nvPr/>
          </p:nvSpPr>
          <p:spPr>
            <a:xfrm>
              <a:off x="4700559" y="3465092"/>
              <a:ext cx="31830" cy="27172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974;p45"/>
            <p:cNvSpPr/>
            <p:nvPr/>
          </p:nvSpPr>
          <p:spPr>
            <a:xfrm>
              <a:off x="5116823" y="3398605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975;p45"/>
            <p:cNvSpPr/>
            <p:nvPr/>
          </p:nvSpPr>
          <p:spPr>
            <a:xfrm>
              <a:off x="4412918" y="3513260"/>
              <a:ext cx="40015" cy="40012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976;p45"/>
            <p:cNvSpPr/>
            <p:nvPr/>
          </p:nvSpPr>
          <p:spPr>
            <a:xfrm>
              <a:off x="4959781" y="3178425"/>
              <a:ext cx="11107" cy="9798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977;p45"/>
            <p:cNvSpPr/>
            <p:nvPr/>
          </p:nvSpPr>
          <p:spPr>
            <a:xfrm>
              <a:off x="4596980" y="2747223"/>
              <a:ext cx="15428" cy="15427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978;p45"/>
            <p:cNvSpPr/>
            <p:nvPr/>
          </p:nvSpPr>
          <p:spPr>
            <a:xfrm>
              <a:off x="5527792" y="3537603"/>
              <a:ext cx="1978" cy="1461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979;p45"/>
            <p:cNvSpPr/>
            <p:nvPr/>
          </p:nvSpPr>
          <p:spPr>
            <a:xfrm>
              <a:off x="4894724" y="3050139"/>
              <a:ext cx="16402" cy="15579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980;p45"/>
            <p:cNvSpPr/>
            <p:nvPr/>
          </p:nvSpPr>
          <p:spPr>
            <a:xfrm>
              <a:off x="5011814" y="2916801"/>
              <a:ext cx="23614" cy="20326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981;p45"/>
            <p:cNvSpPr/>
            <p:nvPr/>
          </p:nvSpPr>
          <p:spPr>
            <a:xfrm>
              <a:off x="4710692" y="3762834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982;p45"/>
            <p:cNvSpPr/>
            <p:nvPr/>
          </p:nvSpPr>
          <p:spPr>
            <a:xfrm>
              <a:off x="5119713" y="3238156"/>
              <a:ext cx="14972" cy="12719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983;p45"/>
            <p:cNvSpPr/>
            <p:nvPr/>
          </p:nvSpPr>
          <p:spPr>
            <a:xfrm>
              <a:off x="4515066" y="3744029"/>
              <a:ext cx="40015" cy="33866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984;p45"/>
            <p:cNvSpPr/>
            <p:nvPr/>
          </p:nvSpPr>
          <p:spPr>
            <a:xfrm>
              <a:off x="4545434" y="2941357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985;p45"/>
            <p:cNvSpPr/>
            <p:nvPr/>
          </p:nvSpPr>
          <p:spPr>
            <a:xfrm>
              <a:off x="4553133" y="3320070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986;p45"/>
            <p:cNvSpPr/>
            <p:nvPr/>
          </p:nvSpPr>
          <p:spPr>
            <a:xfrm>
              <a:off x="4785364" y="3694401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987;p45"/>
            <p:cNvSpPr/>
            <p:nvPr/>
          </p:nvSpPr>
          <p:spPr>
            <a:xfrm>
              <a:off x="4522765" y="2791040"/>
              <a:ext cx="11594" cy="9615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988;p45"/>
            <p:cNvSpPr/>
            <p:nvPr/>
          </p:nvSpPr>
          <p:spPr>
            <a:xfrm>
              <a:off x="4225508" y="3160594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989;p45"/>
            <p:cNvSpPr/>
            <p:nvPr/>
          </p:nvSpPr>
          <p:spPr>
            <a:xfrm>
              <a:off x="3626642" y="3160594"/>
              <a:ext cx="13998" cy="118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990;p45"/>
            <p:cNvSpPr/>
            <p:nvPr/>
          </p:nvSpPr>
          <p:spPr>
            <a:xfrm>
              <a:off x="4060372" y="3186580"/>
              <a:ext cx="8581" cy="8276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991;p45"/>
            <p:cNvSpPr/>
            <p:nvPr/>
          </p:nvSpPr>
          <p:spPr>
            <a:xfrm>
              <a:off x="4633586" y="3430403"/>
              <a:ext cx="27965" cy="24372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992;p45"/>
            <p:cNvSpPr/>
            <p:nvPr/>
          </p:nvSpPr>
          <p:spPr>
            <a:xfrm>
              <a:off x="5083595" y="3754649"/>
              <a:ext cx="7242" cy="7729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993;p45"/>
            <p:cNvSpPr/>
            <p:nvPr/>
          </p:nvSpPr>
          <p:spPr>
            <a:xfrm>
              <a:off x="3493669" y="3250693"/>
              <a:ext cx="1461" cy="146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0" y="32"/>
                    <a:pt x="0" y="48"/>
                    <a:pt x="16" y="48"/>
                  </a:cubicBezTo>
                  <a:cubicBezTo>
                    <a:pt x="32" y="48"/>
                    <a:pt x="48" y="32"/>
                    <a:pt x="48" y="16"/>
                  </a:cubicBezTo>
                  <a:cubicBezTo>
                    <a:pt x="48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994;p45"/>
            <p:cNvSpPr/>
            <p:nvPr/>
          </p:nvSpPr>
          <p:spPr>
            <a:xfrm>
              <a:off x="4406649" y="3954594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0"/>
                  </a:moveTo>
                  <a:cubicBezTo>
                    <a:pt x="96" y="0"/>
                    <a:pt x="1" y="222"/>
                    <a:pt x="128" y="333"/>
                  </a:cubicBezTo>
                  <a:cubicBezTo>
                    <a:pt x="166" y="376"/>
                    <a:pt x="217" y="395"/>
                    <a:pt x="268" y="395"/>
                  </a:cubicBezTo>
                  <a:cubicBezTo>
                    <a:pt x="365" y="395"/>
                    <a:pt x="460" y="326"/>
                    <a:pt x="460" y="222"/>
                  </a:cubicBezTo>
                  <a:cubicBezTo>
                    <a:pt x="460" y="95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995;p45"/>
            <p:cNvSpPr/>
            <p:nvPr/>
          </p:nvSpPr>
          <p:spPr>
            <a:xfrm>
              <a:off x="5089863" y="3644315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996;p45"/>
            <p:cNvSpPr/>
            <p:nvPr/>
          </p:nvSpPr>
          <p:spPr>
            <a:xfrm>
              <a:off x="4717904" y="3051690"/>
              <a:ext cx="11594" cy="998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997;p45"/>
            <p:cNvSpPr/>
            <p:nvPr/>
          </p:nvSpPr>
          <p:spPr>
            <a:xfrm>
              <a:off x="4728980" y="3089270"/>
              <a:ext cx="27509" cy="27506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998;p45"/>
            <p:cNvSpPr/>
            <p:nvPr/>
          </p:nvSpPr>
          <p:spPr>
            <a:xfrm>
              <a:off x="4431236" y="2965456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999;p45"/>
            <p:cNvSpPr/>
            <p:nvPr/>
          </p:nvSpPr>
          <p:spPr>
            <a:xfrm>
              <a:off x="5423239" y="3471208"/>
              <a:ext cx="8703" cy="7637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3000;p45"/>
            <p:cNvSpPr/>
            <p:nvPr/>
          </p:nvSpPr>
          <p:spPr>
            <a:xfrm>
              <a:off x="4189845" y="2992446"/>
              <a:ext cx="9677" cy="8428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3001;p45"/>
            <p:cNvSpPr/>
            <p:nvPr/>
          </p:nvSpPr>
          <p:spPr>
            <a:xfrm>
              <a:off x="4822943" y="3704533"/>
              <a:ext cx="27965" cy="27963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3002;p45"/>
            <p:cNvSpPr/>
            <p:nvPr/>
          </p:nvSpPr>
          <p:spPr>
            <a:xfrm>
              <a:off x="4384497" y="3463144"/>
              <a:ext cx="15458" cy="13084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3003;p45"/>
            <p:cNvSpPr/>
            <p:nvPr/>
          </p:nvSpPr>
          <p:spPr>
            <a:xfrm>
              <a:off x="3875731" y="3291162"/>
              <a:ext cx="23644" cy="20539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3004;p45"/>
            <p:cNvSpPr/>
            <p:nvPr/>
          </p:nvSpPr>
          <p:spPr>
            <a:xfrm>
              <a:off x="5037830" y="3315231"/>
              <a:ext cx="26048" cy="21969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3005;p45"/>
            <p:cNvSpPr/>
            <p:nvPr/>
          </p:nvSpPr>
          <p:spPr>
            <a:xfrm>
              <a:off x="4388848" y="2951489"/>
              <a:ext cx="31343" cy="26989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3006;p45"/>
            <p:cNvSpPr/>
            <p:nvPr/>
          </p:nvSpPr>
          <p:spPr>
            <a:xfrm>
              <a:off x="5050823" y="3542775"/>
              <a:ext cx="7486" cy="6511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3007;p45"/>
            <p:cNvSpPr/>
            <p:nvPr/>
          </p:nvSpPr>
          <p:spPr>
            <a:xfrm>
              <a:off x="3953293" y="2938010"/>
              <a:ext cx="14972" cy="1317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3008;p45"/>
            <p:cNvSpPr/>
            <p:nvPr/>
          </p:nvSpPr>
          <p:spPr>
            <a:xfrm>
              <a:off x="5044068" y="2794905"/>
              <a:ext cx="5356" cy="5812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3009;p45"/>
            <p:cNvSpPr/>
            <p:nvPr/>
          </p:nvSpPr>
          <p:spPr>
            <a:xfrm>
              <a:off x="5551404" y="2906455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3010;p45"/>
            <p:cNvSpPr/>
            <p:nvPr/>
          </p:nvSpPr>
          <p:spPr>
            <a:xfrm>
              <a:off x="4620106" y="3689106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3011;p45"/>
            <p:cNvSpPr/>
            <p:nvPr/>
          </p:nvSpPr>
          <p:spPr>
            <a:xfrm>
              <a:off x="4346918" y="3373532"/>
              <a:ext cx="29274" cy="2489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3012;p45"/>
            <p:cNvSpPr/>
            <p:nvPr/>
          </p:nvSpPr>
          <p:spPr>
            <a:xfrm>
              <a:off x="4222617" y="3229971"/>
              <a:ext cx="22183" cy="1889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3013;p45"/>
            <p:cNvSpPr/>
            <p:nvPr/>
          </p:nvSpPr>
          <p:spPr>
            <a:xfrm>
              <a:off x="3645416" y="3238643"/>
              <a:ext cx="13541" cy="11593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3014;p45"/>
            <p:cNvSpPr/>
            <p:nvPr/>
          </p:nvSpPr>
          <p:spPr>
            <a:xfrm>
              <a:off x="5597656" y="2782855"/>
              <a:ext cx="1978" cy="1978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3015;p45"/>
            <p:cNvSpPr/>
            <p:nvPr/>
          </p:nvSpPr>
          <p:spPr>
            <a:xfrm>
              <a:off x="4584930" y="3574452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3016;p45"/>
            <p:cNvSpPr/>
            <p:nvPr/>
          </p:nvSpPr>
          <p:spPr>
            <a:xfrm>
              <a:off x="4973656" y="3009243"/>
              <a:ext cx="7821" cy="5173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3017;p45"/>
            <p:cNvSpPr/>
            <p:nvPr/>
          </p:nvSpPr>
          <p:spPr>
            <a:xfrm>
              <a:off x="3896909" y="3381718"/>
              <a:ext cx="20753" cy="20752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3018;p45"/>
            <p:cNvSpPr/>
            <p:nvPr/>
          </p:nvSpPr>
          <p:spPr>
            <a:xfrm>
              <a:off x="4853767" y="3408708"/>
              <a:ext cx="15945" cy="15944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3019;p45"/>
            <p:cNvSpPr/>
            <p:nvPr/>
          </p:nvSpPr>
          <p:spPr>
            <a:xfrm>
              <a:off x="4654795" y="3859658"/>
              <a:ext cx="14485" cy="11928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3020;p45"/>
            <p:cNvSpPr/>
            <p:nvPr/>
          </p:nvSpPr>
          <p:spPr>
            <a:xfrm>
              <a:off x="3856439" y="343858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3021;p45"/>
            <p:cNvSpPr/>
            <p:nvPr/>
          </p:nvSpPr>
          <p:spPr>
            <a:xfrm>
              <a:off x="4335842" y="342796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3022;p45"/>
            <p:cNvSpPr/>
            <p:nvPr/>
          </p:nvSpPr>
          <p:spPr>
            <a:xfrm>
              <a:off x="4654795" y="3796062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3023;p45"/>
            <p:cNvSpPr/>
            <p:nvPr/>
          </p:nvSpPr>
          <p:spPr>
            <a:xfrm>
              <a:off x="4672139" y="3103267"/>
              <a:ext cx="9190" cy="9646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3024;p45"/>
            <p:cNvSpPr/>
            <p:nvPr/>
          </p:nvSpPr>
          <p:spPr>
            <a:xfrm>
              <a:off x="4818592" y="2902834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3025;p45"/>
            <p:cNvSpPr/>
            <p:nvPr/>
          </p:nvSpPr>
          <p:spPr>
            <a:xfrm>
              <a:off x="5579825" y="3115286"/>
              <a:ext cx="3895" cy="3408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3026;p45"/>
            <p:cNvSpPr/>
            <p:nvPr/>
          </p:nvSpPr>
          <p:spPr>
            <a:xfrm>
              <a:off x="4392196" y="3328255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3027;p45"/>
            <p:cNvSpPr/>
            <p:nvPr/>
          </p:nvSpPr>
          <p:spPr>
            <a:xfrm>
              <a:off x="3901412" y="3775340"/>
              <a:ext cx="4199" cy="2708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3028;p45"/>
            <p:cNvSpPr/>
            <p:nvPr/>
          </p:nvSpPr>
          <p:spPr>
            <a:xfrm>
              <a:off x="5154889" y="2987273"/>
              <a:ext cx="9190" cy="9402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3029;p45"/>
            <p:cNvSpPr/>
            <p:nvPr/>
          </p:nvSpPr>
          <p:spPr>
            <a:xfrm>
              <a:off x="4469302" y="3356188"/>
              <a:ext cx="13024" cy="13053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3030;p45"/>
            <p:cNvSpPr/>
            <p:nvPr/>
          </p:nvSpPr>
          <p:spPr>
            <a:xfrm>
              <a:off x="3756238" y="3399062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3031;p45"/>
            <p:cNvSpPr/>
            <p:nvPr/>
          </p:nvSpPr>
          <p:spPr>
            <a:xfrm>
              <a:off x="4064601" y="3362943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3032;p45"/>
            <p:cNvSpPr/>
            <p:nvPr/>
          </p:nvSpPr>
          <p:spPr>
            <a:xfrm>
              <a:off x="4124363" y="2912450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3033;p45"/>
            <p:cNvSpPr/>
            <p:nvPr/>
          </p:nvSpPr>
          <p:spPr>
            <a:xfrm>
              <a:off x="3988956" y="3287298"/>
              <a:ext cx="9190" cy="9189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3034;p45"/>
            <p:cNvSpPr/>
            <p:nvPr/>
          </p:nvSpPr>
          <p:spPr>
            <a:xfrm>
              <a:off x="4178769" y="3359079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3035;p45"/>
            <p:cNvSpPr/>
            <p:nvPr/>
          </p:nvSpPr>
          <p:spPr>
            <a:xfrm>
              <a:off x="5332196" y="3327281"/>
              <a:ext cx="12081" cy="10072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3036;p45"/>
            <p:cNvSpPr/>
            <p:nvPr/>
          </p:nvSpPr>
          <p:spPr>
            <a:xfrm>
              <a:off x="4965075" y="3658769"/>
              <a:ext cx="21210" cy="2169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3037;p45"/>
            <p:cNvSpPr/>
            <p:nvPr/>
          </p:nvSpPr>
          <p:spPr>
            <a:xfrm>
              <a:off x="3596274" y="2909559"/>
              <a:ext cx="2434" cy="1674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3038;p45"/>
            <p:cNvSpPr/>
            <p:nvPr/>
          </p:nvSpPr>
          <p:spPr>
            <a:xfrm>
              <a:off x="4047257" y="3087839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3039;p45"/>
            <p:cNvSpPr/>
            <p:nvPr/>
          </p:nvSpPr>
          <p:spPr>
            <a:xfrm>
              <a:off x="4039528" y="2945221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3040;p45"/>
            <p:cNvSpPr/>
            <p:nvPr/>
          </p:nvSpPr>
          <p:spPr>
            <a:xfrm>
              <a:off x="4016311" y="2770805"/>
              <a:ext cx="8307" cy="5751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3041;p45"/>
            <p:cNvSpPr/>
            <p:nvPr/>
          </p:nvSpPr>
          <p:spPr>
            <a:xfrm>
              <a:off x="4933734" y="2800199"/>
              <a:ext cx="18349" cy="1883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3042;p45"/>
            <p:cNvSpPr/>
            <p:nvPr/>
          </p:nvSpPr>
          <p:spPr>
            <a:xfrm>
              <a:off x="4789198" y="3385582"/>
              <a:ext cx="40989" cy="35113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3043;p45"/>
            <p:cNvSpPr/>
            <p:nvPr/>
          </p:nvSpPr>
          <p:spPr>
            <a:xfrm>
              <a:off x="4914959" y="3358592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3044;p45"/>
            <p:cNvSpPr/>
            <p:nvPr/>
          </p:nvSpPr>
          <p:spPr>
            <a:xfrm>
              <a:off x="4164803" y="3123502"/>
              <a:ext cx="29913" cy="25316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3045;p45"/>
            <p:cNvSpPr/>
            <p:nvPr/>
          </p:nvSpPr>
          <p:spPr>
            <a:xfrm>
              <a:off x="5261328" y="2881139"/>
              <a:ext cx="5386" cy="3712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3046;p45"/>
            <p:cNvSpPr/>
            <p:nvPr/>
          </p:nvSpPr>
          <p:spPr>
            <a:xfrm>
              <a:off x="4096521" y="3441936"/>
              <a:ext cx="30734" cy="26046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3047;p45"/>
            <p:cNvSpPr/>
            <p:nvPr/>
          </p:nvSpPr>
          <p:spPr>
            <a:xfrm>
              <a:off x="4673569" y="3508909"/>
              <a:ext cx="21727" cy="217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3048;p45"/>
            <p:cNvSpPr/>
            <p:nvPr/>
          </p:nvSpPr>
          <p:spPr>
            <a:xfrm>
              <a:off x="3536543" y="304834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3049;p45"/>
            <p:cNvSpPr/>
            <p:nvPr/>
          </p:nvSpPr>
          <p:spPr>
            <a:xfrm>
              <a:off x="5057091" y="2855609"/>
              <a:ext cx="9677" cy="78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3050;p45"/>
            <p:cNvSpPr/>
            <p:nvPr/>
          </p:nvSpPr>
          <p:spPr>
            <a:xfrm>
              <a:off x="4209624" y="2896566"/>
              <a:ext cx="8673" cy="7242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3051;p45"/>
            <p:cNvSpPr/>
            <p:nvPr/>
          </p:nvSpPr>
          <p:spPr>
            <a:xfrm>
              <a:off x="4255389" y="3116686"/>
              <a:ext cx="13511" cy="11289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3052;p45"/>
            <p:cNvSpPr/>
            <p:nvPr/>
          </p:nvSpPr>
          <p:spPr>
            <a:xfrm>
              <a:off x="3673624" y="2941478"/>
              <a:ext cx="4838" cy="3651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3053;p45"/>
            <p:cNvSpPr/>
            <p:nvPr/>
          </p:nvSpPr>
          <p:spPr>
            <a:xfrm>
              <a:off x="5035791" y="3044479"/>
              <a:ext cx="8307" cy="572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3054;p45"/>
            <p:cNvSpPr/>
            <p:nvPr/>
          </p:nvSpPr>
          <p:spPr>
            <a:xfrm>
              <a:off x="3547071" y="2793931"/>
              <a:ext cx="2982" cy="2069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3055;p45"/>
            <p:cNvSpPr/>
            <p:nvPr/>
          </p:nvSpPr>
          <p:spPr>
            <a:xfrm>
              <a:off x="4610460" y="4014812"/>
              <a:ext cx="2434" cy="1643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48" y="0"/>
                  </a:moveTo>
                  <a:cubicBezTo>
                    <a:pt x="1" y="0"/>
                    <a:pt x="42" y="54"/>
                    <a:pt x="66" y="54"/>
                  </a:cubicBezTo>
                  <a:cubicBezTo>
                    <a:pt x="74" y="5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3056;p45"/>
            <p:cNvSpPr/>
            <p:nvPr/>
          </p:nvSpPr>
          <p:spPr>
            <a:xfrm>
              <a:off x="5140435" y="3845691"/>
              <a:ext cx="3408" cy="3408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3057;p45"/>
            <p:cNvSpPr/>
            <p:nvPr/>
          </p:nvSpPr>
          <p:spPr>
            <a:xfrm>
              <a:off x="4284296" y="287344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3058;p45"/>
            <p:cNvSpPr/>
            <p:nvPr/>
          </p:nvSpPr>
          <p:spPr>
            <a:xfrm>
              <a:off x="4918337" y="2923556"/>
              <a:ext cx="17376" cy="16887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3059;p45"/>
            <p:cNvSpPr/>
            <p:nvPr/>
          </p:nvSpPr>
          <p:spPr>
            <a:xfrm>
              <a:off x="4423994" y="3363430"/>
              <a:ext cx="29913" cy="26016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3060;p45"/>
            <p:cNvSpPr/>
            <p:nvPr/>
          </p:nvSpPr>
          <p:spPr>
            <a:xfrm>
              <a:off x="4973747" y="3379314"/>
              <a:ext cx="26991" cy="2702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3061;p45"/>
            <p:cNvSpPr/>
            <p:nvPr/>
          </p:nvSpPr>
          <p:spPr>
            <a:xfrm>
              <a:off x="3960535" y="3056529"/>
              <a:ext cx="26991" cy="23125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3062;p45"/>
            <p:cNvSpPr/>
            <p:nvPr/>
          </p:nvSpPr>
          <p:spPr>
            <a:xfrm>
              <a:off x="4490510" y="2917288"/>
              <a:ext cx="24587" cy="2102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3063;p45"/>
            <p:cNvSpPr/>
            <p:nvPr/>
          </p:nvSpPr>
          <p:spPr>
            <a:xfrm>
              <a:off x="4633586" y="3730550"/>
              <a:ext cx="21727" cy="21238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3064;p45"/>
            <p:cNvSpPr/>
            <p:nvPr/>
          </p:nvSpPr>
          <p:spPr>
            <a:xfrm>
              <a:off x="4129049" y="3789794"/>
              <a:ext cx="5903" cy="4138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3065;p45"/>
            <p:cNvSpPr/>
            <p:nvPr/>
          </p:nvSpPr>
          <p:spPr>
            <a:xfrm>
              <a:off x="5350028" y="3581176"/>
              <a:ext cx="10620" cy="8672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3066;p45"/>
            <p:cNvSpPr/>
            <p:nvPr/>
          </p:nvSpPr>
          <p:spPr>
            <a:xfrm>
              <a:off x="4820539" y="3955903"/>
              <a:ext cx="8216" cy="7972"/>
            </a:xfrm>
            <a:custGeom>
              <a:avLst/>
              <a:gdLst/>
              <a:ahLst/>
              <a:cxnLst/>
              <a:rect l="l" t="t" r="r" b="b"/>
              <a:pathLst>
                <a:path w="270" h="262" extrusionOk="0">
                  <a:moveTo>
                    <a:pt x="135" y="1"/>
                  </a:moveTo>
                  <a:cubicBezTo>
                    <a:pt x="67" y="1"/>
                    <a:pt x="0" y="44"/>
                    <a:pt x="0" y="131"/>
                  </a:cubicBezTo>
                  <a:cubicBezTo>
                    <a:pt x="0" y="218"/>
                    <a:pt x="67" y="262"/>
                    <a:pt x="135" y="262"/>
                  </a:cubicBezTo>
                  <a:cubicBezTo>
                    <a:pt x="202" y="262"/>
                    <a:pt x="269" y="218"/>
                    <a:pt x="269" y="131"/>
                  </a:cubicBezTo>
                  <a:cubicBezTo>
                    <a:pt x="269" y="44"/>
                    <a:pt x="202" y="1"/>
                    <a:pt x="135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3067;p45"/>
            <p:cNvSpPr/>
            <p:nvPr/>
          </p:nvSpPr>
          <p:spPr>
            <a:xfrm>
              <a:off x="4941463" y="3585041"/>
              <a:ext cx="23157" cy="19534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3068;p45"/>
            <p:cNvSpPr/>
            <p:nvPr/>
          </p:nvSpPr>
          <p:spPr>
            <a:xfrm>
              <a:off x="4242852" y="3404843"/>
              <a:ext cx="32804" cy="33288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3069;p45"/>
            <p:cNvSpPr/>
            <p:nvPr/>
          </p:nvSpPr>
          <p:spPr>
            <a:xfrm>
              <a:off x="3745831" y="3255318"/>
              <a:ext cx="6573" cy="6085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3070;p45"/>
            <p:cNvSpPr/>
            <p:nvPr/>
          </p:nvSpPr>
          <p:spPr>
            <a:xfrm>
              <a:off x="4231289" y="3643342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3071;p45"/>
            <p:cNvSpPr/>
            <p:nvPr/>
          </p:nvSpPr>
          <p:spPr>
            <a:xfrm>
              <a:off x="4636963" y="3377762"/>
              <a:ext cx="11107" cy="11228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3072;p45"/>
            <p:cNvSpPr/>
            <p:nvPr/>
          </p:nvSpPr>
          <p:spPr>
            <a:xfrm>
              <a:off x="4170584" y="3192392"/>
              <a:ext cx="23644" cy="19839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3073;p45"/>
            <p:cNvSpPr/>
            <p:nvPr/>
          </p:nvSpPr>
          <p:spPr>
            <a:xfrm>
              <a:off x="5215107" y="3527713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3074;p45"/>
            <p:cNvSpPr/>
            <p:nvPr/>
          </p:nvSpPr>
          <p:spPr>
            <a:xfrm>
              <a:off x="4349809" y="2913423"/>
              <a:ext cx="27022" cy="2702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3075;p45"/>
            <p:cNvSpPr/>
            <p:nvPr/>
          </p:nvSpPr>
          <p:spPr>
            <a:xfrm>
              <a:off x="5151998" y="3159620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3076;p45"/>
            <p:cNvSpPr/>
            <p:nvPr/>
          </p:nvSpPr>
          <p:spPr>
            <a:xfrm>
              <a:off x="4982420" y="3802817"/>
              <a:ext cx="20266" cy="17252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3077;p45"/>
            <p:cNvSpPr/>
            <p:nvPr/>
          </p:nvSpPr>
          <p:spPr>
            <a:xfrm>
              <a:off x="5075835" y="3847151"/>
              <a:ext cx="4899" cy="3073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3078;p45"/>
            <p:cNvSpPr/>
            <p:nvPr/>
          </p:nvSpPr>
          <p:spPr>
            <a:xfrm>
              <a:off x="5072975" y="3048343"/>
              <a:ext cx="25105" cy="25559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3079;p45"/>
            <p:cNvSpPr/>
            <p:nvPr/>
          </p:nvSpPr>
          <p:spPr>
            <a:xfrm>
              <a:off x="4178769" y="3698265"/>
              <a:ext cx="18349" cy="1530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3080;p45"/>
            <p:cNvSpPr/>
            <p:nvPr/>
          </p:nvSpPr>
          <p:spPr>
            <a:xfrm>
              <a:off x="4301153" y="2986178"/>
              <a:ext cx="25561" cy="25072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3081;p45"/>
            <p:cNvSpPr/>
            <p:nvPr/>
          </p:nvSpPr>
          <p:spPr>
            <a:xfrm>
              <a:off x="4524712" y="3191874"/>
              <a:ext cx="31830" cy="27233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3082;p45"/>
            <p:cNvSpPr/>
            <p:nvPr/>
          </p:nvSpPr>
          <p:spPr>
            <a:xfrm>
              <a:off x="4755483" y="3625997"/>
              <a:ext cx="29913" cy="25559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3083;p45"/>
            <p:cNvSpPr/>
            <p:nvPr/>
          </p:nvSpPr>
          <p:spPr>
            <a:xfrm>
              <a:off x="5391502" y="3392824"/>
              <a:ext cx="8642" cy="5903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3084;p45"/>
            <p:cNvSpPr/>
            <p:nvPr/>
          </p:nvSpPr>
          <p:spPr>
            <a:xfrm>
              <a:off x="4631182" y="320635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3085;p45"/>
            <p:cNvSpPr/>
            <p:nvPr/>
          </p:nvSpPr>
          <p:spPr>
            <a:xfrm>
              <a:off x="5192468" y="3084949"/>
              <a:ext cx="7729" cy="678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3086;p45"/>
            <p:cNvSpPr/>
            <p:nvPr/>
          </p:nvSpPr>
          <p:spPr>
            <a:xfrm>
              <a:off x="4610460" y="3162024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3087;p45"/>
            <p:cNvSpPr/>
            <p:nvPr/>
          </p:nvSpPr>
          <p:spPr>
            <a:xfrm>
              <a:off x="4621049" y="3256474"/>
              <a:ext cx="12568" cy="10284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3088;p45"/>
            <p:cNvSpPr/>
            <p:nvPr/>
          </p:nvSpPr>
          <p:spPr>
            <a:xfrm>
              <a:off x="5129359" y="3503127"/>
              <a:ext cx="12081" cy="1031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3089;p45"/>
            <p:cNvSpPr/>
            <p:nvPr/>
          </p:nvSpPr>
          <p:spPr>
            <a:xfrm>
              <a:off x="5558159" y="3381383"/>
              <a:ext cx="6786" cy="6511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3090;p45"/>
            <p:cNvSpPr/>
            <p:nvPr/>
          </p:nvSpPr>
          <p:spPr>
            <a:xfrm>
              <a:off x="5162587" y="3700669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3091;p45"/>
            <p:cNvSpPr/>
            <p:nvPr/>
          </p:nvSpPr>
          <p:spPr>
            <a:xfrm>
              <a:off x="5439153" y="3020866"/>
              <a:ext cx="15458" cy="13571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3092;p45"/>
            <p:cNvSpPr/>
            <p:nvPr/>
          </p:nvSpPr>
          <p:spPr>
            <a:xfrm>
              <a:off x="3818860" y="2892702"/>
              <a:ext cx="10650" cy="10163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3093;p45"/>
            <p:cNvSpPr/>
            <p:nvPr/>
          </p:nvSpPr>
          <p:spPr>
            <a:xfrm>
              <a:off x="4632612" y="3550352"/>
              <a:ext cx="17862" cy="17374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3094;p45"/>
            <p:cNvSpPr/>
            <p:nvPr/>
          </p:nvSpPr>
          <p:spPr>
            <a:xfrm>
              <a:off x="4449067" y="3830264"/>
              <a:ext cx="10133" cy="8824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3095;p45"/>
            <p:cNvSpPr/>
            <p:nvPr/>
          </p:nvSpPr>
          <p:spPr>
            <a:xfrm>
              <a:off x="4559462" y="3868330"/>
              <a:ext cx="6238" cy="4503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109" y="1"/>
                  </a:moveTo>
                  <a:cubicBezTo>
                    <a:pt x="1" y="1"/>
                    <a:pt x="113" y="148"/>
                    <a:pt x="172" y="148"/>
                  </a:cubicBezTo>
                  <a:cubicBezTo>
                    <a:pt x="191" y="148"/>
                    <a:pt x="204" y="133"/>
                    <a:pt x="204" y="96"/>
                  </a:cubicBezTo>
                  <a:cubicBezTo>
                    <a:pt x="204" y="48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3096;p45"/>
            <p:cNvSpPr/>
            <p:nvPr/>
          </p:nvSpPr>
          <p:spPr>
            <a:xfrm>
              <a:off x="5082134" y="3124445"/>
              <a:ext cx="12568" cy="11106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3097;p45"/>
            <p:cNvSpPr/>
            <p:nvPr/>
          </p:nvSpPr>
          <p:spPr>
            <a:xfrm>
              <a:off x="5454580" y="2867172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3098;p45"/>
            <p:cNvSpPr/>
            <p:nvPr/>
          </p:nvSpPr>
          <p:spPr>
            <a:xfrm>
              <a:off x="4380633" y="3507965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3099;p45"/>
            <p:cNvSpPr/>
            <p:nvPr/>
          </p:nvSpPr>
          <p:spPr>
            <a:xfrm>
              <a:off x="4517470" y="3397632"/>
              <a:ext cx="13541" cy="1351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3100;p45"/>
            <p:cNvSpPr/>
            <p:nvPr/>
          </p:nvSpPr>
          <p:spPr>
            <a:xfrm>
              <a:off x="5342299" y="2922582"/>
              <a:ext cx="15945" cy="13571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3101;p45"/>
            <p:cNvSpPr/>
            <p:nvPr/>
          </p:nvSpPr>
          <p:spPr>
            <a:xfrm>
              <a:off x="5365425" y="3296944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3102;p45"/>
            <p:cNvSpPr/>
            <p:nvPr/>
          </p:nvSpPr>
          <p:spPr>
            <a:xfrm>
              <a:off x="4503017" y="3820648"/>
              <a:ext cx="8703" cy="8215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3103;p45"/>
            <p:cNvSpPr/>
            <p:nvPr/>
          </p:nvSpPr>
          <p:spPr>
            <a:xfrm>
              <a:off x="3924629" y="3472790"/>
              <a:ext cx="7242" cy="5812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3104;p45"/>
            <p:cNvSpPr/>
            <p:nvPr/>
          </p:nvSpPr>
          <p:spPr>
            <a:xfrm>
              <a:off x="4105071" y="3559511"/>
              <a:ext cx="10620" cy="8794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3105;p45"/>
            <p:cNvSpPr/>
            <p:nvPr/>
          </p:nvSpPr>
          <p:spPr>
            <a:xfrm>
              <a:off x="5442531" y="3296366"/>
              <a:ext cx="10133" cy="8246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3106;p45"/>
            <p:cNvSpPr/>
            <p:nvPr/>
          </p:nvSpPr>
          <p:spPr>
            <a:xfrm>
              <a:off x="4873029" y="2774670"/>
              <a:ext cx="7273" cy="61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3107;p45"/>
            <p:cNvSpPr/>
            <p:nvPr/>
          </p:nvSpPr>
          <p:spPr>
            <a:xfrm>
              <a:off x="5131763" y="3059906"/>
              <a:ext cx="24618" cy="21147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3108;p45"/>
            <p:cNvSpPr/>
            <p:nvPr/>
          </p:nvSpPr>
          <p:spPr>
            <a:xfrm>
              <a:off x="5231995" y="3014598"/>
              <a:ext cx="6269" cy="532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3109;p45"/>
            <p:cNvSpPr/>
            <p:nvPr/>
          </p:nvSpPr>
          <p:spPr>
            <a:xfrm>
              <a:off x="4449554" y="2875357"/>
              <a:ext cx="15428" cy="15457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3110;p45"/>
            <p:cNvSpPr/>
            <p:nvPr/>
          </p:nvSpPr>
          <p:spPr>
            <a:xfrm>
              <a:off x="4494344" y="3985418"/>
              <a:ext cx="6299" cy="532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0"/>
                  </a:moveTo>
                  <a:cubicBezTo>
                    <a:pt x="1" y="0"/>
                    <a:pt x="1" y="175"/>
                    <a:pt x="112" y="175"/>
                  </a:cubicBezTo>
                  <a:cubicBezTo>
                    <a:pt x="159" y="175"/>
                    <a:pt x="207" y="127"/>
                    <a:pt x="207" y="80"/>
                  </a:cubicBezTo>
                  <a:cubicBezTo>
                    <a:pt x="207" y="32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3111;p45"/>
            <p:cNvSpPr/>
            <p:nvPr/>
          </p:nvSpPr>
          <p:spPr>
            <a:xfrm>
              <a:off x="4084836" y="3929034"/>
              <a:ext cx="6755" cy="5812"/>
            </a:xfrm>
            <a:custGeom>
              <a:avLst/>
              <a:gdLst/>
              <a:ahLst/>
              <a:cxnLst/>
              <a:rect l="l" t="t" r="r" b="b"/>
              <a:pathLst>
                <a:path w="222" h="191" extrusionOk="0">
                  <a:moveTo>
                    <a:pt x="127" y="1"/>
                  </a:moveTo>
                  <a:cubicBezTo>
                    <a:pt x="0" y="1"/>
                    <a:pt x="0" y="191"/>
                    <a:pt x="127" y="191"/>
                  </a:cubicBezTo>
                  <a:cubicBezTo>
                    <a:pt x="174" y="191"/>
                    <a:pt x="222" y="159"/>
                    <a:pt x="222" y="96"/>
                  </a:cubicBezTo>
                  <a:cubicBezTo>
                    <a:pt x="222" y="48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3112;p45"/>
            <p:cNvSpPr/>
            <p:nvPr/>
          </p:nvSpPr>
          <p:spPr>
            <a:xfrm>
              <a:off x="3810187" y="3331145"/>
              <a:ext cx="15458" cy="15914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3113;p45"/>
            <p:cNvSpPr/>
            <p:nvPr/>
          </p:nvSpPr>
          <p:spPr>
            <a:xfrm>
              <a:off x="5382769" y="3196712"/>
              <a:ext cx="14028" cy="13997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3114;p45"/>
            <p:cNvSpPr/>
            <p:nvPr/>
          </p:nvSpPr>
          <p:spPr>
            <a:xfrm>
              <a:off x="4906774" y="3166375"/>
              <a:ext cx="12081" cy="10254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3115;p45"/>
            <p:cNvSpPr/>
            <p:nvPr/>
          </p:nvSpPr>
          <p:spPr>
            <a:xfrm>
              <a:off x="5097075" y="2889294"/>
              <a:ext cx="15945" cy="13601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3116;p45"/>
            <p:cNvSpPr/>
            <p:nvPr/>
          </p:nvSpPr>
          <p:spPr>
            <a:xfrm>
              <a:off x="4310312" y="3627458"/>
              <a:ext cx="24101" cy="20204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3117;p45"/>
            <p:cNvSpPr/>
            <p:nvPr/>
          </p:nvSpPr>
          <p:spPr>
            <a:xfrm>
              <a:off x="3811344" y="2788636"/>
              <a:ext cx="6603" cy="4503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3118;p45"/>
            <p:cNvSpPr/>
            <p:nvPr/>
          </p:nvSpPr>
          <p:spPr>
            <a:xfrm>
              <a:off x="5068167" y="3587444"/>
              <a:ext cx="22183" cy="18591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3119;p45"/>
            <p:cNvSpPr/>
            <p:nvPr/>
          </p:nvSpPr>
          <p:spPr>
            <a:xfrm>
              <a:off x="4236584" y="3304155"/>
              <a:ext cx="10164" cy="10163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3120;p45"/>
            <p:cNvSpPr/>
            <p:nvPr/>
          </p:nvSpPr>
          <p:spPr>
            <a:xfrm>
              <a:off x="3945412" y="3337901"/>
              <a:ext cx="7425" cy="5294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3121;p45"/>
            <p:cNvSpPr/>
            <p:nvPr/>
          </p:nvSpPr>
          <p:spPr>
            <a:xfrm>
              <a:off x="4824860" y="3849068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3122;p45"/>
            <p:cNvSpPr/>
            <p:nvPr/>
          </p:nvSpPr>
          <p:spPr>
            <a:xfrm>
              <a:off x="4291507" y="3946500"/>
              <a:ext cx="3408" cy="3286"/>
            </a:xfrm>
            <a:custGeom>
              <a:avLst/>
              <a:gdLst/>
              <a:ahLst/>
              <a:cxnLst/>
              <a:rect l="l" t="t" r="r" b="b"/>
              <a:pathLst>
                <a:path w="112" h="108" extrusionOk="0">
                  <a:moveTo>
                    <a:pt x="56" y="1"/>
                  </a:moveTo>
                  <a:cubicBezTo>
                    <a:pt x="28" y="1"/>
                    <a:pt x="1" y="21"/>
                    <a:pt x="1" y="60"/>
                  </a:cubicBezTo>
                  <a:cubicBezTo>
                    <a:pt x="1" y="92"/>
                    <a:pt x="28" y="108"/>
                    <a:pt x="56" y="108"/>
                  </a:cubicBezTo>
                  <a:cubicBezTo>
                    <a:pt x="84" y="108"/>
                    <a:pt x="112" y="92"/>
                    <a:pt x="112" y="60"/>
                  </a:cubicBezTo>
                  <a:cubicBezTo>
                    <a:pt x="112" y="21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3123;p45"/>
            <p:cNvSpPr/>
            <p:nvPr/>
          </p:nvSpPr>
          <p:spPr>
            <a:xfrm>
              <a:off x="4070017" y="3027104"/>
              <a:ext cx="24466" cy="2102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3124;p45"/>
            <p:cNvSpPr/>
            <p:nvPr/>
          </p:nvSpPr>
          <p:spPr>
            <a:xfrm>
              <a:off x="4289590" y="3269467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3125;p45"/>
            <p:cNvSpPr/>
            <p:nvPr/>
          </p:nvSpPr>
          <p:spPr>
            <a:xfrm>
              <a:off x="4301153" y="3335010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3126;p45"/>
            <p:cNvSpPr/>
            <p:nvPr/>
          </p:nvSpPr>
          <p:spPr>
            <a:xfrm>
              <a:off x="4972287" y="3429429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3127;p45"/>
            <p:cNvSpPr/>
            <p:nvPr/>
          </p:nvSpPr>
          <p:spPr>
            <a:xfrm>
              <a:off x="4068435" y="3579259"/>
              <a:ext cx="24618" cy="21117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3128;p45"/>
            <p:cNvSpPr/>
            <p:nvPr/>
          </p:nvSpPr>
          <p:spPr>
            <a:xfrm>
              <a:off x="4740056" y="3409681"/>
              <a:ext cx="9677" cy="9646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3129;p45"/>
            <p:cNvSpPr/>
            <p:nvPr/>
          </p:nvSpPr>
          <p:spPr>
            <a:xfrm>
              <a:off x="5373397" y="2783463"/>
              <a:ext cx="5325" cy="4016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3130;p45"/>
            <p:cNvSpPr/>
            <p:nvPr/>
          </p:nvSpPr>
          <p:spPr>
            <a:xfrm>
              <a:off x="4148888" y="3281030"/>
              <a:ext cx="28482" cy="24068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3131;p45"/>
            <p:cNvSpPr/>
            <p:nvPr/>
          </p:nvSpPr>
          <p:spPr>
            <a:xfrm>
              <a:off x="5462674" y="3115773"/>
              <a:ext cx="5903" cy="4321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3132;p45"/>
            <p:cNvSpPr/>
            <p:nvPr/>
          </p:nvSpPr>
          <p:spPr>
            <a:xfrm>
              <a:off x="3707582" y="356818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3133;p45"/>
            <p:cNvSpPr/>
            <p:nvPr/>
          </p:nvSpPr>
          <p:spPr>
            <a:xfrm>
              <a:off x="4294885" y="3521932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3134;p45"/>
            <p:cNvSpPr/>
            <p:nvPr/>
          </p:nvSpPr>
          <p:spPr>
            <a:xfrm>
              <a:off x="4849446" y="2832971"/>
              <a:ext cx="9646" cy="8155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3135;p45"/>
            <p:cNvSpPr/>
            <p:nvPr/>
          </p:nvSpPr>
          <p:spPr>
            <a:xfrm>
              <a:off x="4973261" y="2774183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3136;p45"/>
            <p:cNvSpPr/>
            <p:nvPr/>
          </p:nvSpPr>
          <p:spPr>
            <a:xfrm>
              <a:off x="4678407" y="2945221"/>
              <a:ext cx="31343" cy="27202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3137;p45"/>
            <p:cNvSpPr/>
            <p:nvPr/>
          </p:nvSpPr>
          <p:spPr>
            <a:xfrm>
              <a:off x="3890671" y="3687189"/>
              <a:ext cx="12537" cy="13023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3138;p45"/>
            <p:cNvSpPr/>
            <p:nvPr/>
          </p:nvSpPr>
          <p:spPr>
            <a:xfrm>
              <a:off x="3848741" y="2965943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3139;p45"/>
            <p:cNvSpPr/>
            <p:nvPr/>
          </p:nvSpPr>
          <p:spPr>
            <a:xfrm>
              <a:off x="4184064" y="3750298"/>
              <a:ext cx="14972" cy="15457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3140;p45"/>
            <p:cNvSpPr/>
            <p:nvPr/>
          </p:nvSpPr>
          <p:spPr>
            <a:xfrm>
              <a:off x="4301640" y="3804734"/>
              <a:ext cx="9646" cy="818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3141;p45"/>
            <p:cNvSpPr/>
            <p:nvPr/>
          </p:nvSpPr>
          <p:spPr>
            <a:xfrm>
              <a:off x="5045042" y="3693457"/>
              <a:ext cx="10164" cy="10132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3142;p45"/>
            <p:cNvSpPr/>
            <p:nvPr/>
          </p:nvSpPr>
          <p:spPr>
            <a:xfrm>
              <a:off x="5187174" y="3373532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3143;p45"/>
            <p:cNvSpPr/>
            <p:nvPr/>
          </p:nvSpPr>
          <p:spPr>
            <a:xfrm>
              <a:off x="5285945" y="3152409"/>
              <a:ext cx="22183" cy="19048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3144;p45"/>
            <p:cNvSpPr/>
            <p:nvPr/>
          </p:nvSpPr>
          <p:spPr>
            <a:xfrm>
              <a:off x="4585417" y="3342221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3145;p45"/>
            <p:cNvSpPr/>
            <p:nvPr/>
          </p:nvSpPr>
          <p:spPr>
            <a:xfrm>
              <a:off x="4592629" y="3076763"/>
              <a:ext cx="25105" cy="24585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3146;p45"/>
            <p:cNvSpPr/>
            <p:nvPr/>
          </p:nvSpPr>
          <p:spPr>
            <a:xfrm>
              <a:off x="4270785" y="3364860"/>
              <a:ext cx="20266" cy="1743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3147;p45"/>
            <p:cNvSpPr/>
            <p:nvPr/>
          </p:nvSpPr>
          <p:spPr>
            <a:xfrm>
              <a:off x="4020753" y="3642368"/>
              <a:ext cx="19293" cy="16492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3148;p45"/>
            <p:cNvSpPr/>
            <p:nvPr/>
          </p:nvSpPr>
          <p:spPr>
            <a:xfrm>
              <a:off x="4044366" y="3432290"/>
              <a:ext cx="32773" cy="27689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3149;p45"/>
            <p:cNvSpPr/>
            <p:nvPr/>
          </p:nvSpPr>
          <p:spPr>
            <a:xfrm>
              <a:off x="4713096" y="3249232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3150;p45"/>
            <p:cNvSpPr/>
            <p:nvPr/>
          </p:nvSpPr>
          <p:spPr>
            <a:xfrm>
              <a:off x="4604192" y="2879709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3151;p45"/>
            <p:cNvSpPr/>
            <p:nvPr/>
          </p:nvSpPr>
          <p:spPr>
            <a:xfrm>
              <a:off x="4372934" y="3794632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3152;p45"/>
            <p:cNvSpPr/>
            <p:nvPr/>
          </p:nvSpPr>
          <p:spPr>
            <a:xfrm>
              <a:off x="4401507" y="3048313"/>
              <a:ext cx="22518" cy="19078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3153;p45"/>
            <p:cNvSpPr/>
            <p:nvPr/>
          </p:nvSpPr>
          <p:spPr>
            <a:xfrm>
              <a:off x="4564209" y="302856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3154;p45"/>
            <p:cNvSpPr/>
            <p:nvPr/>
          </p:nvSpPr>
          <p:spPr>
            <a:xfrm>
              <a:off x="4888486" y="3108561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3155;p45"/>
            <p:cNvSpPr/>
            <p:nvPr/>
          </p:nvSpPr>
          <p:spPr>
            <a:xfrm>
              <a:off x="4122416" y="3074360"/>
              <a:ext cx="30369" cy="26381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3156;p45"/>
            <p:cNvSpPr/>
            <p:nvPr/>
          </p:nvSpPr>
          <p:spPr>
            <a:xfrm>
              <a:off x="4777635" y="3469412"/>
              <a:ext cx="39559" cy="33957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3157;p45"/>
            <p:cNvSpPr/>
            <p:nvPr/>
          </p:nvSpPr>
          <p:spPr>
            <a:xfrm>
              <a:off x="4300179" y="3711745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3158;p45"/>
            <p:cNvSpPr/>
            <p:nvPr/>
          </p:nvSpPr>
          <p:spPr>
            <a:xfrm>
              <a:off x="3704205" y="3079167"/>
              <a:ext cx="11107" cy="11106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3159;p45"/>
            <p:cNvSpPr/>
            <p:nvPr/>
          </p:nvSpPr>
          <p:spPr>
            <a:xfrm>
              <a:off x="4084836" y="3311884"/>
              <a:ext cx="28452" cy="24068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3160;p45"/>
            <p:cNvSpPr/>
            <p:nvPr/>
          </p:nvSpPr>
          <p:spPr>
            <a:xfrm>
              <a:off x="4862439" y="3469899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3161;p45"/>
            <p:cNvSpPr/>
            <p:nvPr/>
          </p:nvSpPr>
          <p:spPr>
            <a:xfrm>
              <a:off x="4703754" y="2802603"/>
              <a:ext cx="7912" cy="532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3162;p45"/>
            <p:cNvSpPr/>
            <p:nvPr/>
          </p:nvSpPr>
          <p:spPr>
            <a:xfrm>
              <a:off x="4546864" y="2867659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3163;p45"/>
            <p:cNvSpPr/>
            <p:nvPr/>
          </p:nvSpPr>
          <p:spPr>
            <a:xfrm>
              <a:off x="5208382" y="2760216"/>
              <a:ext cx="9159" cy="9189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3164;p45"/>
            <p:cNvSpPr/>
            <p:nvPr/>
          </p:nvSpPr>
          <p:spPr>
            <a:xfrm>
              <a:off x="5093697" y="329356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3165;p45"/>
            <p:cNvSpPr/>
            <p:nvPr/>
          </p:nvSpPr>
          <p:spPr>
            <a:xfrm>
              <a:off x="4781986" y="2967495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3166;p45"/>
            <p:cNvSpPr/>
            <p:nvPr/>
          </p:nvSpPr>
          <p:spPr>
            <a:xfrm>
              <a:off x="4826321" y="3767642"/>
              <a:ext cx="13998" cy="12049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3167;p45"/>
            <p:cNvSpPr/>
            <p:nvPr/>
          </p:nvSpPr>
          <p:spPr>
            <a:xfrm>
              <a:off x="4720307" y="2839239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3168;p45"/>
            <p:cNvSpPr/>
            <p:nvPr/>
          </p:nvSpPr>
          <p:spPr>
            <a:xfrm>
              <a:off x="4302583" y="2944247"/>
              <a:ext cx="14972" cy="14483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3169;p45"/>
            <p:cNvSpPr/>
            <p:nvPr/>
          </p:nvSpPr>
          <p:spPr>
            <a:xfrm>
              <a:off x="4555536" y="3413059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3170;p45"/>
            <p:cNvSpPr/>
            <p:nvPr/>
          </p:nvSpPr>
          <p:spPr>
            <a:xfrm>
              <a:off x="4436043" y="3422187"/>
              <a:ext cx="12081" cy="10467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3171;p45"/>
            <p:cNvSpPr/>
            <p:nvPr/>
          </p:nvSpPr>
          <p:spPr>
            <a:xfrm>
              <a:off x="3654576" y="3366321"/>
              <a:ext cx="7729" cy="7242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3172;p45"/>
            <p:cNvSpPr/>
            <p:nvPr/>
          </p:nvSpPr>
          <p:spPr>
            <a:xfrm>
              <a:off x="4743920" y="3950243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1"/>
                  </a:moveTo>
                  <a:cubicBezTo>
                    <a:pt x="64" y="1"/>
                    <a:pt x="1" y="175"/>
                    <a:pt x="96" y="270"/>
                  </a:cubicBezTo>
                  <a:cubicBezTo>
                    <a:pt x="127" y="301"/>
                    <a:pt x="166" y="315"/>
                    <a:pt x="205" y="315"/>
                  </a:cubicBezTo>
                  <a:cubicBezTo>
                    <a:pt x="286" y="315"/>
                    <a:pt x="365" y="255"/>
                    <a:pt x="365" y="159"/>
                  </a:cubicBezTo>
                  <a:cubicBezTo>
                    <a:pt x="365" y="80"/>
                    <a:pt x="286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3173;p45"/>
            <p:cNvSpPr/>
            <p:nvPr/>
          </p:nvSpPr>
          <p:spPr>
            <a:xfrm>
              <a:off x="4309339" y="3768129"/>
              <a:ext cx="11594" cy="958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3174;p45"/>
            <p:cNvSpPr/>
            <p:nvPr/>
          </p:nvSpPr>
          <p:spPr>
            <a:xfrm>
              <a:off x="4418699" y="3660655"/>
              <a:ext cx="29913" cy="25590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3175;p45"/>
            <p:cNvSpPr/>
            <p:nvPr/>
          </p:nvSpPr>
          <p:spPr>
            <a:xfrm>
              <a:off x="4495805" y="3510856"/>
              <a:ext cx="29882" cy="25924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3176;p45"/>
            <p:cNvSpPr/>
            <p:nvPr/>
          </p:nvSpPr>
          <p:spPr>
            <a:xfrm>
              <a:off x="4699586" y="3601868"/>
              <a:ext cx="13541" cy="11258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3177;p45"/>
            <p:cNvSpPr/>
            <p:nvPr/>
          </p:nvSpPr>
          <p:spPr>
            <a:xfrm>
              <a:off x="4552159" y="3486270"/>
              <a:ext cx="15945" cy="16431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3178;p45"/>
            <p:cNvSpPr/>
            <p:nvPr/>
          </p:nvSpPr>
          <p:spPr>
            <a:xfrm>
              <a:off x="5362321" y="3089513"/>
              <a:ext cx="5082" cy="4016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3179;p45"/>
            <p:cNvSpPr/>
            <p:nvPr/>
          </p:nvSpPr>
          <p:spPr>
            <a:xfrm>
              <a:off x="4615755" y="2835861"/>
              <a:ext cx="10650" cy="10619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180;p45"/>
            <p:cNvSpPr/>
            <p:nvPr/>
          </p:nvSpPr>
          <p:spPr>
            <a:xfrm>
              <a:off x="4473623" y="3659712"/>
              <a:ext cx="27996" cy="24068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181;p45"/>
            <p:cNvSpPr/>
            <p:nvPr/>
          </p:nvSpPr>
          <p:spPr>
            <a:xfrm>
              <a:off x="4607569" y="3495429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182;p45"/>
            <p:cNvSpPr/>
            <p:nvPr/>
          </p:nvSpPr>
          <p:spPr>
            <a:xfrm>
              <a:off x="4069987" y="2742355"/>
              <a:ext cx="5234" cy="5386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183;p45"/>
            <p:cNvSpPr/>
            <p:nvPr/>
          </p:nvSpPr>
          <p:spPr>
            <a:xfrm>
              <a:off x="4329574" y="3534925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184;p45"/>
            <p:cNvSpPr/>
            <p:nvPr/>
          </p:nvSpPr>
          <p:spPr>
            <a:xfrm>
              <a:off x="3824884" y="3013990"/>
              <a:ext cx="6056" cy="4747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185;p45"/>
            <p:cNvSpPr/>
            <p:nvPr/>
          </p:nvSpPr>
          <p:spPr>
            <a:xfrm>
              <a:off x="4842691" y="3543597"/>
              <a:ext cx="14485" cy="14027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186;p45"/>
            <p:cNvSpPr/>
            <p:nvPr/>
          </p:nvSpPr>
          <p:spPr>
            <a:xfrm>
              <a:off x="4282835" y="2826702"/>
              <a:ext cx="25561" cy="22182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187;p45"/>
            <p:cNvSpPr/>
            <p:nvPr/>
          </p:nvSpPr>
          <p:spPr>
            <a:xfrm>
              <a:off x="4450040" y="2767458"/>
              <a:ext cx="7242" cy="7242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188;p45"/>
            <p:cNvSpPr/>
            <p:nvPr/>
          </p:nvSpPr>
          <p:spPr>
            <a:xfrm>
              <a:off x="4890860" y="3573965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189;p45"/>
            <p:cNvSpPr/>
            <p:nvPr/>
          </p:nvSpPr>
          <p:spPr>
            <a:xfrm>
              <a:off x="4663467" y="3750298"/>
              <a:ext cx="25074" cy="21512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90;p45"/>
            <p:cNvSpPr/>
            <p:nvPr/>
          </p:nvSpPr>
          <p:spPr>
            <a:xfrm>
              <a:off x="4290077" y="3191905"/>
              <a:ext cx="9646" cy="8702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91;p45"/>
            <p:cNvSpPr/>
            <p:nvPr/>
          </p:nvSpPr>
          <p:spPr>
            <a:xfrm>
              <a:off x="4333438" y="3070008"/>
              <a:ext cx="8216" cy="7729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92;p45"/>
            <p:cNvSpPr/>
            <p:nvPr/>
          </p:nvSpPr>
          <p:spPr>
            <a:xfrm>
              <a:off x="4387388" y="3603845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93;p45"/>
            <p:cNvSpPr/>
            <p:nvPr/>
          </p:nvSpPr>
          <p:spPr>
            <a:xfrm>
              <a:off x="4934221" y="3466522"/>
              <a:ext cx="16889" cy="16400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94;p45"/>
            <p:cNvSpPr/>
            <p:nvPr/>
          </p:nvSpPr>
          <p:spPr>
            <a:xfrm>
              <a:off x="5200654" y="319333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95;p45"/>
            <p:cNvSpPr/>
            <p:nvPr/>
          </p:nvSpPr>
          <p:spPr>
            <a:xfrm>
              <a:off x="4543000" y="3253096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96;p45"/>
            <p:cNvSpPr/>
            <p:nvPr/>
          </p:nvSpPr>
          <p:spPr>
            <a:xfrm>
              <a:off x="3869949" y="3178425"/>
              <a:ext cx="14485" cy="11897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97;p45"/>
            <p:cNvSpPr/>
            <p:nvPr/>
          </p:nvSpPr>
          <p:spPr>
            <a:xfrm>
              <a:off x="4490510" y="3155756"/>
              <a:ext cx="19293" cy="19321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98;p45"/>
            <p:cNvSpPr/>
            <p:nvPr/>
          </p:nvSpPr>
          <p:spPr>
            <a:xfrm>
              <a:off x="5477706" y="3192026"/>
              <a:ext cx="5812" cy="6177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9;p45"/>
            <p:cNvSpPr/>
            <p:nvPr/>
          </p:nvSpPr>
          <p:spPr>
            <a:xfrm>
              <a:off x="5141896" y="2933171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0;p45"/>
            <p:cNvSpPr/>
            <p:nvPr/>
          </p:nvSpPr>
          <p:spPr>
            <a:xfrm>
              <a:off x="3800572" y="322899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01;p45"/>
            <p:cNvSpPr/>
            <p:nvPr/>
          </p:nvSpPr>
          <p:spPr>
            <a:xfrm>
              <a:off x="4710053" y="3850042"/>
              <a:ext cx="8368" cy="5538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02;p45"/>
            <p:cNvSpPr/>
            <p:nvPr/>
          </p:nvSpPr>
          <p:spPr>
            <a:xfrm>
              <a:off x="3888724" y="2736117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03;p45"/>
            <p:cNvSpPr/>
            <p:nvPr/>
          </p:nvSpPr>
          <p:spPr>
            <a:xfrm>
              <a:off x="4100233" y="2970872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04;p45"/>
            <p:cNvSpPr/>
            <p:nvPr/>
          </p:nvSpPr>
          <p:spPr>
            <a:xfrm>
              <a:off x="4604192" y="2954867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05;p45"/>
            <p:cNvSpPr/>
            <p:nvPr/>
          </p:nvSpPr>
          <p:spPr>
            <a:xfrm>
              <a:off x="5204031" y="3624567"/>
              <a:ext cx="12568" cy="12536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06;p45"/>
            <p:cNvSpPr/>
            <p:nvPr/>
          </p:nvSpPr>
          <p:spPr>
            <a:xfrm>
              <a:off x="3732625" y="3488217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07;p45"/>
            <p:cNvSpPr/>
            <p:nvPr/>
          </p:nvSpPr>
          <p:spPr>
            <a:xfrm>
              <a:off x="5080217" y="2984261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08;p45"/>
            <p:cNvSpPr/>
            <p:nvPr/>
          </p:nvSpPr>
          <p:spPr>
            <a:xfrm>
              <a:off x="4824373" y="3353297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09;p45"/>
            <p:cNvSpPr/>
            <p:nvPr/>
          </p:nvSpPr>
          <p:spPr>
            <a:xfrm>
              <a:off x="4380176" y="2823325"/>
              <a:ext cx="26505" cy="23125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210;p45"/>
            <p:cNvSpPr/>
            <p:nvPr/>
          </p:nvSpPr>
          <p:spPr>
            <a:xfrm>
              <a:off x="4002435" y="3553730"/>
              <a:ext cx="24131" cy="20691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211;p45"/>
            <p:cNvSpPr/>
            <p:nvPr/>
          </p:nvSpPr>
          <p:spPr>
            <a:xfrm>
              <a:off x="4980959" y="3718987"/>
              <a:ext cx="8703" cy="9189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212;p45"/>
            <p:cNvSpPr/>
            <p:nvPr/>
          </p:nvSpPr>
          <p:spPr>
            <a:xfrm>
              <a:off x="4715500" y="3346573"/>
              <a:ext cx="13998" cy="1351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213;p45"/>
            <p:cNvSpPr/>
            <p:nvPr/>
          </p:nvSpPr>
          <p:spPr>
            <a:xfrm>
              <a:off x="3923412" y="3202007"/>
              <a:ext cx="13541" cy="11562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214;p45"/>
            <p:cNvSpPr/>
            <p:nvPr/>
          </p:nvSpPr>
          <p:spPr>
            <a:xfrm>
              <a:off x="4565669" y="3130226"/>
              <a:ext cx="29395" cy="25346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215;p45"/>
            <p:cNvSpPr/>
            <p:nvPr/>
          </p:nvSpPr>
          <p:spPr>
            <a:xfrm>
              <a:off x="4758374" y="3114343"/>
              <a:ext cx="32317" cy="27293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216;p45"/>
            <p:cNvSpPr/>
            <p:nvPr/>
          </p:nvSpPr>
          <p:spPr>
            <a:xfrm>
              <a:off x="3992333" y="3739709"/>
              <a:ext cx="12050" cy="12080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217;p45"/>
            <p:cNvSpPr/>
            <p:nvPr/>
          </p:nvSpPr>
          <p:spPr>
            <a:xfrm>
              <a:off x="4166720" y="3060849"/>
              <a:ext cx="29426" cy="25559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218;p45"/>
            <p:cNvSpPr/>
            <p:nvPr/>
          </p:nvSpPr>
          <p:spPr>
            <a:xfrm>
              <a:off x="4055442" y="3822200"/>
              <a:ext cx="11350" cy="10863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219;p45"/>
            <p:cNvSpPr/>
            <p:nvPr/>
          </p:nvSpPr>
          <p:spPr>
            <a:xfrm>
              <a:off x="4062167" y="2844047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220;p45"/>
            <p:cNvSpPr/>
            <p:nvPr/>
          </p:nvSpPr>
          <p:spPr>
            <a:xfrm>
              <a:off x="4794523" y="330850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221;p45"/>
            <p:cNvSpPr/>
            <p:nvPr/>
          </p:nvSpPr>
          <p:spPr>
            <a:xfrm>
              <a:off x="4084836" y="311336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222;p45"/>
            <p:cNvSpPr/>
            <p:nvPr/>
          </p:nvSpPr>
          <p:spPr>
            <a:xfrm>
              <a:off x="4203842" y="2933658"/>
              <a:ext cx="26505" cy="2276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223;p45"/>
            <p:cNvSpPr/>
            <p:nvPr/>
          </p:nvSpPr>
          <p:spPr>
            <a:xfrm>
              <a:off x="4213580" y="3850042"/>
              <a:ext cx="6664" cy="4899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224;p45"/>
            <p:cNvSpPr/>
            <p:nvPr/>
          </p:nvSpPr>
          <p:spPr>
            <a:xfrm>
              <a:off x="4122416" y="2808871"/>
              <a:ext cx="14941" cy="12719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225;p45"/>
            <p:cNvSpPr/>
            <p:nvPr/>
          </p:nvSpPr>
          <p:spPr>
            <a:xfrm>
              <a:off x="4647066" y="277080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226;p45"/>
            <p:cNvSpPr/>
            <p:nvPr/>
          </p:nvSpPr>
          <p:spPr>
            <a:xfrm>
              <a:off x="4819566" y="3596117"/>
              <a:ext cx="36151" cy="31279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227;p45"/>
            <p:cNvSpPr/>
            <p:nvPr/>
          </p:nvSpPr>
          <p:spPr>
            <a:xfrm>
              <a:off x="5223779" y="2936549"/>
              <a:ext cx="6786" cy="678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228;p45"/>
            <p:cNvSpPr/>
            <p:nvPr/>
          </p:nvSpPr>
          <p:spPr>
            <a:xfrm>
              <a:off x="4451471" y="3251636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229;p45"/>
            <p:cNvSpPr/>
            <p:nvPr/>
          </p:nvSpPr>
          <p:spPr>
            <a:xfrm>
              <a:off x="3966317" y="3229971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230;p45"/>
            <p:cNvSpPr/>
            <p:nvPr/>
          </p:nvSpPr>
          <p:spPr>
            <a:xfrm>
              <a:off x="4494831" y="3596603"/>
              <a:ext cx="29913" cy="25103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231;p45"/>
            <p:cNvSpPr/>
            <p:nvPr/>
          </p:nvSpPr>
          <p:spPr>
            <a:xfrm>
              <a:off x="4371961" y="3093621"/>
              <a:ext cx="22701" cy="2315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232;p45"/>
            <p:cNvSpPr/>
            <p:nvPr/>
          </p:nvSpPr>
          <p:spPr>
            <a:xfrm>
              <a:off x="4439908" y="3299348"/>
              <a:ext cx="11594" cy="12080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233;p45"/>
            <p:cNvSpPr/>
            <p:nvPr/>
          </p:nvSpPr>
          <p:spPr>
            <a:xfrm>
              <a:off x="4320415" y="3478571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234;p45"/>
            <p:cNvSpPr/>
            <p:nvPr/>
          </p:nvSpPr>
          <p:spPr>
            <a:xfrm>
              <a:off x="4508798" y="299244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235;p45"/>
            <p:cNvSpPr/>
            <p:nvPr/>
          </p:nvSpPr>
          <p:spPr>
            <a:xfrm>
              <a:off x="4755970" y="3740652"/>
              <a:ext cx="12568" cy="13053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236;p45"/>
            <p:cNvSpPr/>
            <p:nvPr/>
          </p:nvSpPr>
          <p:spPr>
            <a:xfrm>
              <a:off x="3887780" y="3091217"/>
              <a:ext cx="13024" cy="11228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237;p45"/>
            <p:cNvSpPr/>
            <p:nvPr/>
          </p:nvSpPr>
          <p:spPr>
            <a:xfrm>
              <a:off x="5264736" y="2993876"/>
              <a:ext cx="13054" cy="13053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238;p45"/>
            <p:cNvSpPr/>
            <p:nvPr/>
          </p:nvSpPr>
          <p:spPr>
            <a:xfrm>
              <a:off x="4364749" y="3670818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239;p45"/>
            <p:cNvSpPr/>
            <p:nvPr/>
          </p:nvSpPr>
          <p:spPr>
            <a:xfrm>
              <a:off x="4238988" y="3055068"/>
              <a:ext cx="20266" cy="17283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240;p45"/>
            <p:cNvSpPr/>
            <p:nvPr/>
          </p:nvSpPr>
          <p:spPr>
            <a:xfrm>
              <a:off x="4697182" y="3302725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241;p45"/>
            <p:cNvSpPr/>
            <p:nvPr/>
          </p:nvSpPr>
          <p:spPr>
            <a:xfrm>
              <a:off x="4775383" y="3558051"/>
              <a:ext cx="32651" cy="27993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242;p45"/>
            <p:cNvSpPr/>
            <p:nvPr/>
          </p:nvSpPr>
          <p:spPr>
            <a:xfrm>
              <a:off x="3738406" y="2955476"/>
              <a:ext cx="15458" cy="14118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243;p45"/>
            <p:cNvSpPr/>
            <p:nvPr/>
          </p:nvSpPr>
          <p:spPr>
            <a:xfrm>
              <a:off x="4710205" y="3694401"/>
              <a:ext cx="13024" cy="11258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244;p45"/>
            <p:cNvSpPr/>
            <p:nvPr/>
          </p:nvSpPr>
          <p:spPr>
            <a:xfrm>
              <a:off x="3980770" y="2796822"/>
              <a:ext cx="15428" cy="13358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245;p45"/>
            <p:cNvSpPr/>
            <p:nvPr/>
          </p:nvSpPr>
          <p:spPr>
            <a:xfrm>
              <a:off x="4412431" y="3150461"/>
              <a:ext cx="32804" cy="2814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246;p45"/>
            <p:cNvSpPr/>
            <p:nvPr/>
          </p:nvSpPr>
          <p:spPr>
            <a:xfrm>
              <a:off x="3453442" y="2931741"/>
              <a:ext cx="3134" cy="2556"/>
            </a:xfrm>
            <a:custGeom>
              <a:avLst/>
              <a:gdLst/>
              <a:ahLst/>
              <a:cxnLst/>
              <a:rect l="l" t="t" r="r" b="b"/>
              <a:pathLst>
                <a:path w="103" h="84" extrusionOk="0">
                  <a:moveTo>
                    <a:pt x="50" y="0"/>
                  </a:moveTo>
                  <a:cubicBezTo>
                    <a:pt x="24" y="0"/>
                    <a:pt x="0" y="16"/>
                    <a:pt x="8" y="48"/>
                  </a:cubicBezTo>
                  <a:cubicBezTo>
                    <a:pt x="8" y="61"/>
                    <a:pt x="18" y="84"/>
                    <a:pt x="39" y="84"/>
                  </a:cubicBezTo>
                  <a:cubicBezTo>
                    <a:pt x="44" y="84"/>
                    <a:pt x="49" y="83"/>
                    <a:pt x="56" y="79"/>
                  </a:cubicBezTo>
                  <a:cubicBezTo>
                    <a:pt x="71" y="79"/>
                    <a:pt x="103" y="64"/>
                    <a:pt x="103" y="48"/>
                  </a:cubicBezTo>
                  <a:cubicBezTo>
                    <a:pt x="103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247;p45"/>
            <p:cNvSpPr/>
            <p:nvPr/>
          </p:nvSpPr>
          <p:spPr>
            <a:xfrm>
              <a:off x="4434126" y="3479058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248;p45"/>
            <p:cNvSpPr/>
            <p:nvPr/>
          </p:nvSpPr>
          <p:spPr>
            <a:xfrm>
              <a:off x="4185038" y="2818517"/>
              <a:ext cx="9190" cy="8702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249;p45"/>
            <p:cNvSpPr/>
            <p:nvPr/>
          </p:nvSpPr>
          <p:spPr>
            <a:xfrm>
              <a:off x="4324766" y="314178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250;p45"/>
            <p:cNvSpPr/>
            <p:nvPr/>
          </p:nvSpPr>
          <p:spPr>
            <a:xfrm>
              <a:off x="5681487" y="3055555"/>
              <a:ext cx="1978" cy="2434"/>
            </a:xfrm>
            <a:custGeom>
              <a:avLst/>
              <a:gdLst/>
              <a:ahLst/>
              <a:cxnLst/>
              <a:rect l="l" t="t" r="r" b="b"/>
              <a:pathLst>
                <a:path w="65" h="80" extrusionOk="0">
                  <a:moveTo>
                    <a:pt x="33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80"/>
                    <a:pt x="33" y="80"/>
                  </a:cubicBezTo>
                  <a:cubicBezTo>
                    <a:pt x="48" y="80"/>
                    <a:pt x="64" y="64"/>
                    <a:pt x="64" y="32"/>
                  </a:cubicBezTo>
                  <a:cubicBezTo>
                    <a:pt x="64" y="16"/>
                    <a:pt x="48" y="1"/>
                    <a:pt x="3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251;p45"/>
            <p:cNvSpPr/>
            <p:nvPr/>
          </p:nvSpPr>
          <p:spPr>
            <a:xfrm>
              <a:off x="4848473" y="3106614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252;p45"/>
            <p:cNvSpPr/>
            <p:nvPr/>
          </p:nvSpPr>
          <p:spPr>
            <a:xfrm>
              <a:off x="4581066" y="3625024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253;p45"/>
            <p:cNvSpPr/>
            <p:nvPr/>
          </p:nvSpPr>
          <p:spPr>
            <a:xfrm>
              <a:off x="4575893" y="3959859"/>
              <a:ext cx="14850" cy="12749"/>
            </a:xfrm>
            <a:custGeom>
              <a:avLst/>
              <a:gdLst/>
              <a:ahLst/>
              <a:cxnLst/>
              <a:rect l="l" t="t" r="r" b="b"/>
              <a:pathLst>
                <a:path w="488" h="419" extrusionOk="0">
                  <a:moveTo>
                    <a:pt x="278" y="0"/>
                  </a:moveTo>
                  <a:cubicBezTo>
                    <a:pt x="100" y="0"/>
                    <a:pt x="1" y="212"/>
                    <a:pt x="123" y="350"/>
                  </a:cubicBezTo>
                  <a:cubicBezTo>
                    <a:pt x="165" y="397"/>
                    <a:pt x="220" y="418"/>
                    <a:pt x="274" y="418"/>
                  </a:cubicBezTo>
                  <a:cubicBezTo>
                    <a:pt x="382" y="418"/>
                    <a:pt x="487" y="334"/>
                    <a:pt x="487" y="207"/>
                  </a:cubicBezTo>
                  <a:cubicBezTo>
                    <a:pt x="487" y="96"/>
                    <a:pt x="408" y="1"/>
                    <a:pt x="297" y="1"/>
                  </a:cubicBezTo>
                  <a:cubicBezTo>
                    <a:pt x="291" y="1"/>
                    <a:pt x="285" y="0"/>
                    <a:pt x="27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254;p45"/>
            <p:cNvSpPr/>
            <p:nvPr/>
          </p:nvSpPr>
          <p:spPr>
            <a:xfrm>
              <a:off x="4251037" y="2746736"/>
              <a:ext cx="15945" cy="13540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255;p45"/>
            <p:cNvSpPr/>
            <p:nvPr/>
          </p:nvSpPr>
          <p:spPr>
            <a:xfrm>
              <a:off x="4683215" y="3372589"/>
              <a:ext cx="38098" cy="32679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256;p45"/>
            <p:cNvSpPr/>
            <p:nvPr/>
          </p:nvSpPr>
          <p:spPr>
            <a:xfrm>
              <a:off x="4292968" y="2776130"/>
              <a:ext cx="12537" cy="11076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257;p45"/>
            <p:cNvSpPr/>
            <p:nvPr/>
          </p:nvSpPr>
          <p:spPr>
            <a:xfrm>
              <a:off x="5293887" y="3479880"/>
              <a:ext cx="8460" cy="8368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258;p45"/>
            <p:cNvSpPr/>
            <p:nvPr/>
          </p:nvSpPr>
          <p:spPr>
            <a:xfrm>
              <a:off x="4305474" y="3578772"/>
              <a:ext cx="33777" cy="28937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259;p45"/>
            <p:cNvSpPr/>
            <p:nvPr/>
          </p:nvSpPr>
          <p:spPr>
            <a:xfrm>
              <a:off x="5267323" y="3388960"/>
              <a:ext cx="7090" cy="5112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260;p45"/>
            <p:cNvSpPr/>
            <p:nvPr/>
          </p:nvSpPr>
          <p:spPr>
            <a:xfrm>
              <a:off x="3746592" y="3679004"/>
              <a:ext cx="6786" cy="6298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261;p45"/>
            <p:cNvSpPr/>
            <p:nvPr/>
          </p:nvSpPr>
          <p:spPr>
            <a:xfrm>
              <a:off x="4247660" y="3570587"/>
              <a:ext cx="11137" cy="10072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262;p45"/>
            <p:cNvSpPr/>
            <p:nvPr/>
          </p:nvSpPr>
          <p:spPr>
            <a:xfrm>
              <a:off x="5022403" y="3228997"/>
              <a:ext cx="16402" cy="16887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263;p45"/>
            <p:cNvSpPr/>
            <p:nvPr/>
          </p:nvSpPr>
          <p:spPr>
            <a:xfrm>
              <a:off x="3852118" y="3503614"/>
              <a:ext cx="17376" cy="17374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264;p45"/>
            <p:cNvSpPr/>
            <p:nvPr/>
          </p:nvSpPr>
          <p:spPr>
            <a:xfrm>
              <a:off x="5588710" y="3235265"/>
              <a:ext cx="4169" cy="2891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265;p45"/>
            <p:cNvSpPr/>
            <p:nvPr/>
          </p:nvSpPr>
          <p:spPr>
            <a:xfrm>
              <a:off x="4195627" y="3440505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266;p45"/>
            <p:cNvSpPr/>
            <p:nvPr/>
          </p:nvSpPr>
          <p:spPr>
            <a:xfrm>
              <a:off x="4364262" y="2783342"/>
              <a:ext cx="10164" cy="9128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267;p45"/>
            <p:cNvSpPr/>
            <p:nvPr/>
          </p:nvSpPr>
          <p:spPr>
            <a:xfrm>
              <a:off x="3901778" y="3032916"/>
              <a:ext cx="6269" cy="4290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268;p45"/>
            <p:cNvSpPr/>
            <p:nvPr/>
          </p:nvSpPr>
          <p:spPr>
            <a:xfrm>
              <a:off x="4914472" y="3508452"/>
              <a:ext cx="32804" cy="27780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269;p45"/>
            <p:cNvSpPr/>
            <p:nvPr/>
          </p:nvSpPr>
          <p:spPr>
            <a:xfrm>
              <a:off x="5085999" y="346700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270;p45"/>
            <p:cNvSpPr/>
            <p:nvPr/>
          </p:nvSpPr>
          <p:spPr>
            <a:xfrm>
              <a:off x="4508798" y="3447261"/>
              <a:ext cx="22670" cy="22668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271;p45"/>
            <p:cNvSpPr/>
            <p:nvPr/>
          </p:nvSpPr>
          <p:spPr>
            <a:xfrm>
              <a:off x="5147190" y="2781425"/>
              <a:ext cx="12081" cy="11593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272;p45"/>
            <p:cNvSpPr/>
            <p:nvPr/>
          </p:nvSpPr>
          <p:spPr>
            <a:xfrm>
              <a:off x="4956403" y="3081084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273;p45"/>
            <p:cNvSpPr/>
            <p:nvPr/>
          </p:nvSpPr>
          <p:spPr>
            <a:xfrm>
              <a:off x="3958101" y="3365834"/>
              <a:ext cx="26535" cy="22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274;p45"/>
            <p:cNvSpPr/>
            <p:nvPr/>
          </p:nvSpPr>
          <p:spPr>
            <a:xfrm>
              <a:off x="4649013" y="3303212"/>
              <a:ext cx="17862" cy="17831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275;p45"/>
            <p:cNvSpPr/>
            <p:nvPr/>
          </p:nvSpPr>
          <p:spPr>
            <a:xfrm>
              <a:off x="4264548" y="3477111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276;p45"/>
            <p:cNvSpPr/>
            <p:nvPr/>
          </p:nvSpPr>
          <p:spPr>
            <a:xfrm>
              <a:off x="4838340" y="3145045"/>
              <a:ext cx="10650" cy="10528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277;p45"/>
            <p:cNvSpPr/>
            <p:nvPr/>
          </p:nvSpPr>
          <p:spPr>
            <a:xfrm>
              <a:off x="4334868" y="3301752"/>
              <a:ext cx="14485" cy="12414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278;p45"/>
            <p:cNvSpPr/>
            <p:nvPr/>
          </p:nvSpPr>
          <p:spPr>
            <a:xfrm>
              <a:off x="4815214" y="3050747"/>
              <a:ext cx="22701" cy="1889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279;p45"/>
            <p:cNvSpPr/>
            <p:nvPr/>
          </p:nvSpPr>
          <p:spPr>
            <a:xfrm>
              <a:off x="3617970" y="3074573"/>
              <a:ext cx="4351" cy="4016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3280;p45"/>
            <p:cNvSpPr/>
            <p:nvPr/>
          </p:nvSpPr>
          <p:spPr>
            <a:xfrm>
              <a:off x="4482782" y="3276709"/>
              <a:ext cx="22670" cy="19839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3281;p45"/>
            <p:cNvSpPr/>
            <p:nvPr/>
          </p:nvSpPr>
          <p:spPr>
            <a:xfrm>
              <a:off x="5410246" y="2973185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3282;p45"/>
            <p:cNvSpPr/>
            <p:nvPr/>
          </p:nvSpPr>
          <p:spPr>
            <a:xfrm>
              <a:off x="4656225" y="3597090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3283;p45"/>
            <p:cNvSpPr/>
            <p:nvPr/>
          </p:nvSpPr>
          <p:spPr>
            <a:xfrm>
              <a:off x="4186955" y="3496402"/>
              <a:ext cx="23157" cy="23642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3284;p45"/>
            <p:cNvSpPr/>
            <p:nvPr/>
          </p:nvSpPr>
          <p:spPr>
            <a:xfrm>
              <a:off x="4794979" y="3178881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3285;p45"/>
            <p:cNvSpPr/>
            <p:nvPr/>
          </p:nvSpPr>
          <p:spPr>
            <a:xfrm>
              <a:off x="4294398" y="3052664"/>
              <a:ext cx="25105" cy="25072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3286;p45"/>
            <p:cNvSpPr/>
            <p:nvPr/>
          </p:nvSpPr>
          <p:spPr>
            <a:xfrm>
              <a:off x="4371017" y="3228510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3287;p45"/>
            <p:cNvSpPr/>
            <p:nvPr/>
          </p:nvSpPr>
          <p:spPr>
            <a:xfrm>
              <a:off x="4099746" y="3259365"/>
              <a:ext cx="10650" cy="9159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3288;p45"/>
            <p:cNvSpPr/>
            <p:nvPr/>
          </p:nvSpPr>
          <p:spPr>
            <a:xfrm>
              <a:off x="4653334" y="3646719"/>
              <a:ext cx="11107" cy="11593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3289;p45"/>
            <p:cNvSpPr/>
            <p:nvPr/>
          </p:nvSpPr>
          <p:spPr>
            <a:xfrm>
              <a:off x="4872085" y="2913423"/>
              <a:ext cx="19779" cy="17405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3290;p45"/>
            <p:cNvSpPr/>
            <p:nvPr/>
          </p:nvSpPr>
          <p:spPr>
            <a:xfrm>
              <a:off x="4937598" y="2881139"/>
              <a:ext cx="8216" cy="7759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3291;p45"/>
            <p:cNvSpPr/>
            <p:nvPr/>
          </p:nvSpPr>
          <p:spPr>
            <a:xfrm>
              <a:off x="4446176" y="3451581"/>
              <a:ext cx="47714" cy="40834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3292;p45"/>
            <p:cNvSpPr/>
            <p:nvPr/>
          </p:nvSpPr>
          <p:spPr>
            <a:xfrm>
              <a:off x="4265491" y="3608653"/>
              <a:ext cx="12081" cy="10741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3293;p45"/>
            <p:cNvSpPr/>
            <p:nvPr/>
          </p:nvSpPr>
          <p:spPr>
            <a:xfrm>
              <a:off x="5140922" y="3433294"/>
              <a:ext cx="10133" cy="9646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3294;p45"/>
            <p:cNvSpPr/>
            <p:nvPr/>
          </p:nvSpPr>
          <p:spPr>
            <a:xfrm>
              <a:off x="5207896" y="3457850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3295;p45"/>
            <p:cNvSpPr/>
            <p:nvPr/>
          </p:nvSpPr>
          <p:spPr>
            <a:xfrm>
              <a:off x="3972555" y="3521932"/>
              <a:ext cx="11137" cy="9493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3296;p45"/>
            <p:cNvSpPr/>
            <p:nvPr/>
          </p:nvSpPr>
          <p:spPr>
            <a:xfrm>
              <a:off x="4423994" y="3212140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3297;p45"/>
            <p:cNvSpPr/>
            <p:nvPr/>
          </p:nvSpPr>
          <p:spPr>
            <a:xfrm>
              <a:off x="4110366" y="3645259"/>
              <a:ext cx="15915" cy="13662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3298;p45"/>
            <p:cNvSpPr/>
            <p:nvPr/>
          </p:nvSpPr>
          <p:spPr>
            <a:xfrm>
              <a:off x="4588308" y="3803304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3299;p45"/>
            <p:cNvSpPr/>
            <p:nvPr/>
          </p:nvSpPr>
          <p:spPr>
            <a:xfrm>
              <a:off x="3960992" y="3137955"/>
              <a:ext cx="7273" cy="7242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3300;p45"/>
            <p:cNvSpPr/>
            <p:nvPr/>
          </p:nvSpPr>
          <p:spPr>
            <a:xfrm>
              <a:off x="4118064" y="3382204"/>
              <a:ext cx="15945" cy="15457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3301;p45"/>
            <p:cNvSpPr/>
            <p:nvPr/>
          </p:nvSpPr>
          <p:spPr>
            <a:xfrm>
              <a:off x="5217541" y="2835861"/>
              <a:ext cx="17832" cy="1786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3302;p45"/>
            <p:cNvSpPr/>
            <p:nvPr/>
          </p:nvSpPr>
          <p:spPr>
            <a:xfrm>
              <a:off x="4755970" y="3839423"/>
              <a:ext cx="8216" cy="7272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3303;p45"/>
            <p:cNvSpPr/>
            <p:nvPr/>
          </p:nvSpPr>
          <p:spPr>
            <a:xfrm>
              <a:off x="5037343" y="3176964"/>
              <a:ext cx="18319" cy="1883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3304;p45"/>
            <p:cNvSpPr/>
            <p:nvPr/>
          </p:nvSpPr>
          <p:spPr>
            <a:xfrm>
              <a:off x="4470275" y="3018462"/>
              <a:ext cx="10620" cy="8702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3305;p45"/>
            <p:cNvSpPr/>
            <p:nvPr/>
          </p:nvSpPr>
          <p:spPr>
            <a:xfrm>
              <a:off x="4029913" y="3019893"/>
              <a:ext cx="9646" cy="9676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3306;p45"/>
            <p:cNvSpPr/>
            <p:nvPr/>
          </p:nvSpPr>
          <p:spPr>
            <a:xfrm>
              <a:off x="4516040" y="3075303"/>
              <a:ext cx="15915" cy="13206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3307;p45"/>
            <p:cNvSpPr/>
            <p:nvPr/>
          </p:nvSpPr>
          <p:spPr>
            <a:xfrm>
              <a:off x="4484729" y="2828619"/>
              <a:ext cx="26505" cy="22668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3308;p45"/>
            <p:cNvSpPr/>
            <p:nvPr/>
          </p:nvSpPr>
          <p:spPr>
            <a:xfrm>
              <a:off x="3899861" y="3587444"/>
              <a:ext cx="6238" cy="4321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3309;p45"/>
            <p:cNvSpPr/>
            <p:nvPr/>
          </p:nvSpPr>
          <p:spPr>
            <a:xfrm>
              <a:off x="3567367" y="3258878"/>
              <a:ext cx="2434" cy="243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3310;p45"/>
            <p:cNvSpPr/>
            <p:nvPr/>
          </p:nvSpPr>
          <p:spPr>
            <a:xfrm>
              <a:off x="4022671" y="3161081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3311;p45"/>
            <p:cNvSpPr/>
            <p:nvPr/>
          </p:nvSpPr>
          <p:spPr>
            <a:xfrm>
              <a:off x="3836873" y="3646719"/>
              <a:ext cx="4199" cy="2891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3312;p45"/>
            <p:cNvSpPr/>
            <p:nvPr/>
          </p:nvSpPr>
          <p:spPr>
            <a:xfrm>
              <a:off x="4741516" y="292596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3313;p45"/>
            <p:cNvSpPr/>
            <p:nvPr/>
          </p:nvSpPr>
          <p:spPr>
            <a:xfrm>
              <a:off x="4780069" y="2839726"/>
              <a:ext cx="8216" cy="7242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3314;p45"/>
            <p:cNvSpPr/>
            <p:nvPr/>
          </p:nvSpPr>
          <p:spPr>
            <a:xfrm>
              <a:off x="4461116" y="3722364"/>
              <a:ext cx="15915" cy="15427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3315;p45"/>
            <p:cNvSpPr/>
            <p:nvPr/>
          </p:nvSpPr>
          <p:spPr>
            <a:xfrm>
              <a:off x="5314852" y="3661234"/>
              <a:ext cx="11107" cy="9615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3316;p45"/>
            <p:cNvSpPr/>
            <p:nvPr/>
          </p:nvSpPr>
          <p:spPr>
            <a:xfrm>
              <a:off x="4880271" y="3844200"/>
              <a:ext cx="18806" cy="1603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3317;p45"/>
            <p:cNvSpPr/>
            <p:nvPr/>
          </p:nvSpPr>
          <p:spPr>
            <a:xfrm>
              <a:off x="4781013" y="3237182"/>
              <a:ext cx="32317" cy="27324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3318;p45"/>
            <p:cNvSpPr/>
            <p:nvPr/>
          </p:nvSpPr>
          <p:spPr>
            <a:xfrm>
              <a:off x="5272922" y="3262955"/>
              <a:ext cx="8703" cy="6907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3319;p45"/>
            <p:cNvSpPr/>
            <p:nvPr/>
          </p:nvSpPr>
          <p:spPr>
            <a:xfrm>
              <a:off x="3775986" y="3106157"/>
              <a:ext cx="16889" cy="14331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3320;p45"/>
            <p:cNvSpPr/>
            <p:nvPr/>
          </p:nvSpPr>
          <p:spPr>
            <a:xfrm>
              <a:off x="4402815" y="3741139"/>
              <a:ext cx="15428" cy="1497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3321;p45"/>
            <p:cNvSpPr/>
            <p:nvPr/>
          </p:nvSpPr>
          <p:spPr>
            <a:xfrm>
              <a:off x="4973261" y="3252549"/>
              <a:ext cx="9190" cy="8763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3322;p45"/>
            <p:cNvSpPr/>
            <p:nvPr/>
          </p:nvSpPr>
          <p:spPr>
            <a:xfrm>
              <a:off x="5026054" y="3613948"/>
              <a:ext cx="7455" cy="5112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3323;p45"/>
            <p:cNvSpPr/>
            <p:nvPr/>
          </p:nvSpPr>
          <p:spPr>
            <a:xfrm>
              <a:off x="4803195" y="2752031"/>
              <a:ext cx="6269" cy="6298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3324;p45"/>
            <p:cNvSpPr/>
            <p:nvPr/>
          </p:nvSpPr>
          <p:spPr>
            <a:xfrm>
              <a:off x="4684189" y="3012681"/>
              <a:ext cx="12537" cy="12567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3325;p45"/>
            <p:cNvSpPr/>
            <p:nvPr/>
          </p:nvSpPr>
          <p:spPr>
            <a:xfrm>
              <a:off x="4735248" y="3531091"/>
              <a:ext cx="32804" cy="27993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3326;p45"/>
            <p:cNvSpPr/>
            <p:nvPr/>
          </p:nvSpPr>
          <p:spPr>
            <a:xfrm>
              <a:off x="4890373" y="3703560"/>
              <a:ext cx="25592" cy="25559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3328;p45"/>
            <p:cNvSpPr/>
            <p:nvPr/>
          </p:nvSpPr>
          <p:spPr>
            <a:xfrm>
              <a:off x="4554106" y="4253280"/>
              <a:ext cx="11107" cy="170120"/>
            </a:xfrm>
            <a:custGeom>
              <a:avLst/>
              <a:gdLst/>
              <a:ahLst/>
              <a:cxnLst/>
              <a:rect l="l" t="t" r="r" b="b"/>
              <a:pathLst>
                <a:path w="365" h="5591" extrusionOk="0">
                  <a:moveTo>
                    <a:pt x="0" y="1"/>
                  </a:moveTo>
                  <a:lnTo>
                    <a:pt x="0" y="5590"/>
                  </a:lnTo>
                  <a:cubicBezTo>
                    <a:pt x="222" y="4973"/>
                    <a:pt x="364" y="3959"/>
                    <a:pt x="364" y="2788"/>
                  </a:cubicBezTo>
                  <a:cubicBezTo>
                    <a:pt x="364" y="1632"/>
                    <a:pt x="222" y="618"/>
                    <a:pt x="0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3338;p45"/>
            <p:cNvSpPr/>
            <p:nvPr/>
          </p:nvSpPr>
          <p:spPr>
            <a:xfrm>
              <a:off x="5072093" y="3766212"/>
              <a:ext cx="109335" cy="85319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3339;p45"/>
            <p:cNvSpPr/>
            <p:nvPr/>
          </p:nvSpPr>
          <p:spPr>
            <a:xfrm>
              <a:off x="5420379" y="3894027"/>
              <a:ext cx="485693" cy="411836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3340;p45"/>
            <p:cNvSpPr/>
            <p:nvPr/>
          </p:nvSpPr>
          <p:spPr>
            <a:xfrm>
              <a:off x="4983363" y="3870977"/>
              <a:ext cx="79544" cy="74091"/>
            </a:xfrm>
            <a:custGeom>
              <a:avLst/>
              <a:gdLst/>
              <a:ahLst/>
              <a:cxnLst/>
              <a:rect l="l" t="t" r="r" b="b"/>
              <a:pathLst>
                <a:path w="2614" h="2435" extrusionOk="0">
                  <a:moveTo>
                    <a:pt x="1493" y="1"/>
                  </a:moveTo>
                  <a:cubicBezTo>
                    <a:pt x="1124" y="1"/>
                    <a:pt x="734" y="182"/>
                    <a:pt x="460" y="515"/>
                  </a:cubicBezTo>
                  <a:cubicBezTo>
                    <a:pt x="1" y="1070"/>
                    <a:pt x="33" y="1830"/>
                    <a:pt x="508" y="2210"/>
                  </a:cubicBezTo>
                  <a:cubicBezTo>
                    <a:pt x="690" y="2362"/>
                    <a:pt x="913" y="2435"/>
                    <a:pt x="1144" y="2435"/>
                  </a:cubicBezTo>
                  <a:cubicBezTo>
                    <a:pt x="1511" y="2435"/>
                    <a:pt x="1897" y="2250"/>
                    <a:pt x="2170" y="1909"/>
                  </a:cubicBezTo>
                  <a:cubicBezTo>
                    <a:pt x="2613" y="1355"/>
                    <a:pt x="2598" y="610"/>
                    <a:pt x="2123" y="215"/>
                  </a:cubicBezTo>
                  <a:cubicBezTo>
                    <a:pt x="1941" y="70"/>
                    <a:pt x="1721" y="1"/>
                    <a:pt x="149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3341;p45"/>
            <p:cNvSpPr/>
            <p:nvPr/>
          </p:nvSpPr>
          <p:spPr>
            <a:xfrm>
              <a:off x="4965075" y="3943579"/>
              <a:ext cx="72789" cy="213844"/>
            </a:xfrm>
            <a:custGeom>
              <a:avLst/>
              <a:gdLst/>
              <a:ahLst/>
              <a:cxnLst/>
              <a:rect l="l" t="t" r="r" b="b"/>
              <a:pathLst>
                <a:path w="2392" h="7028" extrusionOk="0">
                  <a:moveTo>
                    <a:pt x="439" y="1"/>
                  </a:moveTo>
                  <a:cubicBezTo>
                    <a:pt x="345" y="1"/>
                    <a:pt x="254" y="64"/>
                    <a:pt x="222" y="172"/>
                  </a:cubicBezTo>
                  <a:cubicBezTo>
                    <a:pt x="64" y="726"/>
                    <a:pt x="0" y="1328"/>
                    <a:pt x="48" y="1914"/>
                  </a:cubicBezTo>
                  <a:cubicBezTo>
                    <a:pt x="79" y="2563"/>
                    <a:pt x="222" y="3212"/>
                    <a:pt x="444" y="3845"/>
                  </a:cubicBezTo>
                  <a:cubicBezTo>
                    <a:pt x="634" y="4447"/>
                    <a:pt x="903" y="5017"/>
                    <a:pt x="1235" y="5571"/>
                  </a:cubicBezTo>
                  <a:cubicBezTo>
                    <a:pt x="1536" y="6110"/>
                    <a:pt x="1932" y="6600"/>
                    <a:pt x="2391" y="7028"/>
                  </a:cubicBezTo>
                  <a:cubicBezTo>
                    <a:pt x="2027" y="6537"/>
                    <a:pt x="1758" y="5983"/>
                    <a:pt x="1568" y="5413"/>
                  </a:cubicBezTo>
                  <a:cubicBezTo>
                    <a:pt x="1378" y="4843"/>
                    <a:pt x="1251" y="4257"/>
                    <a:pt x="1172" y="3671"/>
                  </a:cubicBezTo>
                  <a:cubicBezTo>
                    <a:pt x="1109" y="3085"/>
                    <a:pt x="1109" y="2515"/>
                    <a:pt x="1172" y="1945"/>
                  </a:cubicBezTo>
                  <a:cubicBezTo>
                    <a:pt x="1251" y="1534"/>
                    <a:pt x="1394" y="1122"/>
                    <a:pt x="1568" y="742"/>
                  </a:cubicBezTo>
                  <a:cubicBezTo>
                    <a:pt x="1631" y="615"/>
                    <a:pt x="1568" y="473"/>
                    <a:pt x="1425" y="441"/>
                  </a:cubicBezTo>
                  <a:cubicBezTo>
                    <a:pt x="1124" y="362"/>
                    <a:pt x="839" y="235"/>
                    <a:pt x="570" y="45"/>
                  </a:cubicBezTo>
                  <a:cubicBezTo>
                    <a:pt x="530" y="15"/>
                    <a:pt x="484" y="1"/>
                    <a:pt x="4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3342;p45"/>
            <p:cNvSpPr/>
            <p:nvPr/>
          </p:nvSpPr>
          <p:spPr>
            <a:xfrm>
              <a:off x="5135628" y="3743086"/>
              <a:ext cx="52553" cy="15804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3343;p45"/>
            <p:cNvSpPr/>
            <p:nvPr/>
          </p:nvSpPr>
          <p:spPr>
            <a:xfrm>
              <a:off x="5165965" y="3739222"/>
              <a:ext cx="150842" cy="16190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91" name="صورة 490">
            <a:extLst>
              <a:ext uri="{FF2B5EF4-FFF2-40B4-BE49-F238E27FC236}">
                <a16:creationId xmlns=""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2057202">
            <a:off x="13044723" y="54621"/>
            <a:ext cx="2003391" cy="5936796"/>
          </a:xfrm>
          <a:prstGeom prst="rect">
            <a:avLst/>
          </a:prstGeom>
        </p:spPr>
      </p:pic>
      <p:pic>
        <p:nvPicPr>
          <p:cNvPr id="492" name="صورة 491">
            <a:extLst>
              <a:ext uri="{FF2B5EF4-FFF2-40B4-BE49-F238E27FC236}">
                <a16:creationId xmlns=""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2543353" y="2494567"/>
            <a:ext cx="2440641" cy="2581838"/>
          </a:xfrm>
          <a:prstGeom prst="rect">
            <a:avLst/>
          </a:prstGeom>
        </p:spPr>
      </p:pic>
      <p:pic>
        <p:nvPicPr>
          <p:cNvPr id="493" name="صورة 492">
            <a:extLst>
              <a:ext uri="{FF2B5EF4-FFF2-40B4-BE49-F238E27FC236}">
                <a16:creationId xmlns=""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4492949" y="3486285"/>
            <a:ext cx="1566584" cy="1657214"/>
          </a:xfrm>
          <a:prstGeom prst="rect">
            <a:avLst/>
          </a:prstGeom>
        </p:spPr>
      </p:pic>
      <p:pic>
        <p:nvPicPr>
          <p:cNvPr id="494" name="صورة 493">
            <a:extLst>
              <a:ext uri="{FF2B5EF4-FFF2-40B4-BE49-F238E27FC236}">
                <a16:creationId xmlns=""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296518" y="1908010"/>
            <a:ext cx="1566584" cy="1657214"/>
          </a:xfrm>
          <a:prstGeom prst="rect">
            <a:avLst/>
          </a:prstGeom>
        </p:spPr>
      </p:pic>
      <p:pic>
        <p:nvPicPr>
          <p:cNvPr id="495" name="صورة 494">
            <a:extLst>
              <a:ext uri="{FF2B5EF4-FFF2-40B4-BE49-F238E27FC236}">
                <a16:creationId xmlns=""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-384363" y="3419191"/>
            <a:ext cx="1566584" cy="1657214"/>
          </a:xfrm>
          <a:prstGeom prst="rect">
            <a:avLst/>
          </a:prstGeom>
        </p:spPr>
      </p:pic>
      <p:pic>
        <p:nvPicPr>
          <p:cNvPr id="477" name="Picture 6" descr="business development services – zero12"/>
          <p:cNvPicPr>
            <a:picLocks noChangeAspect="1" noChangeArrowheads="1" noCrop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527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" name="Picture 8" descr="LINE Official Stickers - To the moon Example with GIF Animatio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242" y="4108840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3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" grpId="0" animBg="1"/>
      <p:bldP spid="496" grpId="1" animBg="1"/>
      <p:bldP spid="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2" t="19598" r="36637" b="8958"/>
          <a:stretch/>
        </p:blipFill>
        <p:spPr bwMode="auto">
          <a:xfrm>
            <a:off x="11049000" y="2757653"/>
            <a:ext cx="4714125" cy="6119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1" t="18350" r="35579" b="13018"/>
          <a:stretch/>
        </p:blipFill>
        <p:spPr bwMode="auto">
          <a:xfrm>
            <a:off x="6019800" y="2693719"/>
            <a:ext cx="4900209" cy="617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6" t="14303" r="35663" b="12020"/>
          <a:stretch/>
        </p:blipFill>
        <p:spPr bwMode="auto">
          <a:xfrm>
            <a:off x="829662" y="2718728"/>
            <a:ext cx="4962237" cy="6310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4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5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6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6" name="مربع نص 5"/>
          <p:cNvSpPr txBox="1"/>
          <p:nvPr/>
        </p:nvSpPr>
        <p:spPr>
          <a:xfrm>
            <a:off x="11049000" y="2597191"/>
            <a:ext cx="3656400" cy="1154148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19 - 5</a:t>
            </a:r>
            <a:endParaRPr lang="ar-SA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4356936" y="566739"/>
            <a:ext cx="10356681" cy="1292661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2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5+ 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للفصول 1 2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3 4 5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5019242" y="3360137"/>
            <a:ext cx="4262988" cy="2674412"/>
            <a:chOff x="6084168" y="1515372"/>
            <a:chExt cx="2067091" cy="1194136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مجموعة 8"/>
            <p:cNvGrpSpPr/>
            <p:nvPr/>
          </p:nvGrpSpPr>
          <p:grpSpPr>
            <a:xfrm>
              <a:off x="6114408" y="1515372"/>
              <a:ext cx="2036851" cy="939256"/>
              <a:chOff x="6402017" y="1894518"/>
              <a:chExt cx="2036851" cy="939256"/>
            </a:xfrm>
          </p:grpSpPr>
          <p:pic>
            <p:nvPicPr>
              <p:cNvPr id="10" name="Google Shape;182;p29" descr="Google Shape;182;p29">
                <a:extLst>
                  <a:ext uri="{FF2B5EF4-FFF2-40B4-BE49-F238E27FC236}">
                    <a16:creationId xmlns="" xmlns:a16="http://schemas.microsoft.com/office/drawing/2014/main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Rectangle 1">
                <a:extLst>
                  <a:ext uri="{FF2B5EF4-FFF2-40B4-BE49-F238E27FC236}">
                    <a16:creationId xmlns="" xmlns:a16="http://schemas.microsoft.com/office/drawing/2014/main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3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3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12" name="Rectangle 22">
                <a:extLst>
                  <a:ext uri="{FF2B5EF4-FFF2-40B4-BE49-F238E27FC236}">
                    <a16:creationId xmlns="" xmlns:a16="http://schemas.microsoft.com/office/drawing/2014/main" id="{589B359A-BB65-4B80-A53C-DE694F3CD31D}"/>
                  </a:ext>
                </a:extLst>
              </p:cNvPr>
              <p:cNvSpPr/>
              <p:nvPr/>
            </p:nvSpPr>
            <p:spPr>
              <a:xfrm>
                <a:off x="6924719" y="2600154"/>
                <a:ext cx="1160330" cy="233620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108 الى 111</a:t>
                </a:r>
                <a:endParaRPr lang="en-US" sz="3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pic>
        <p:nvPicPr>
          <p:cNvPr id="2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0670"/>
          <a:stretch>
            <a:fillRect/>
          </a:stretch>
        </p:blipFill>
        <p:spPr>
          <a:xfrm>
            <a:off x="15888125" y="8589818"/>
            <a:ext cx="2534291" cy="1858703"/>
          </a:xfrm>
          <a:prstGeom prst="rect">
            <a:avLst/>
          </a:prstGeom>
        </p:spPr>
      </p:pic>
      <p:pic>
        <p:nvPicPr>
          <p:cNvPr id="29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8645"/>
          <a:stretch>
            <a:fillRect/>
          </a:stretch>
        </p:blipFill>
        <p:spPr>
          <a:xfrm>
            <a:off x="-53094" y="908423"/>
            <a:ext cx="1693323" cy="1646208"/>
          </a:xfrm>
          <a:prstGeom prst="rect">
            <a:avLst/>
          </a:prstGeom>
        </p:spPr>
      </p:pic>
      <p:pic>
        <p:nvPicPr>
          <p:cNvPr id="3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6002001" y="317519"/>
            <a:ext cx="2415329" cy="939782"/>
          </a:xfrm>
          <a:prstGeom prst="rect">
            <a:avLst/>
          </a:prstGeom>
        </p:spPr>
      </p:pic>
      <p:sp>
        <p:nvSpPr>
          <p:cNvPr id="32" name="TextBox 21"/>
          <p:cNvSpPr txBox="1"/>
          <p:nvPr/>
        </p:nvSpPr>
        <p:spPr>
          <a:xfrm>
            <a:off x="3810001" y="1781564"/>
            <a:ext cx="10638527" cy="10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ar-SA" sz="8000" spc="401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19 - 5</a:t>
            </a:r>
            <a:endParaRPr lang="en-US" sz="8000" spc="401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18722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7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2488346" y="1509004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4" tIns="68573" rIns="137144" bIns="68573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43140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11308590" y="552253"/>
            <a:ext cx="1339047" cy="115342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57" y="1111053"/>
            <a:ext cx="4790534" cy="1184934"/>
          </a:xfrm>
          <a:prstGeom prst="rect">
            <a:avLst/>
          </a:prstGeom>
        </p:spPr>
        <p:txBody>
          <a:bodyPr wrap="none" lIns="182858" tIns="91428" rIns="182858" bIns="91428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752349" y="714417"/>
              <a:ext cx="1659749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108 الى 111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3940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2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19-5-1443هـ</a:t>
              </a:r>
              <a:endParaRPr lang="en-US" sz="42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4239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45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896866" y="1677786"/>
            <a:ext cx="14490289" cy="758051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73000"/>
            </a:schemeClr>
          </a:solidFill>
          <a:ln w="38100">
            <a:solidFill>
              <a:srgbClr val="7439A1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2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600" y="848985"/>
            <a:ext cx="4819668" cy="2389515"/>
          </a:xfrm>
          <a:prstGeom prst="rect">
            <a:avLst/>
          </a:prstGeom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77941"/>
            <a:ext cx="3336533" cy="3336533"/>
          </a:xfrm>
          <a:prstGeom prst="rect">
            <a:avLst/>
          </a:prstGeom>
        </p:spPr>
      </p:pic>
      <p:sp>
        <p:nvSpPr>
          <p:cNvPr id="6" name="AutoShape 12" descr="Celery Gif GIFs | Tenor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48" name="AutoShape 14" descr="Celery Gif GIFs | Tenor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8" name="صورة 4">
            <a:extLst>
              <a:ext uri="{FF2B5EF4-FFF2-40B4-BE49-F238E27FC236}">
                <a16:creationId xmlns:a16="http://schemas.microsoft.com/office/drawing/2014/main" xmlns="" id="{BBE88890-5BA0-2A46-96DD-7924E09373B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9" t="9398" r="10713" b="48106"/>
          <a:stretch/>
        </p:blipFill>
        <p:spPr>
          <a:xfrm>
            <a:off x="2442555" y="3042837"/>
            <a:ext cx="13450608" cy="621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مربع نص 22">
            <a:extLst>
              <a:ext uri="{FF2B5EF4-FFF2-40B4-BE49-F238E27FC236}">
                <a16:creationId xmlns="" xmlns:a16="http://schemas.microsoft.com/office/drawing/2014/main" id="{F61E9F31-AC6E-5C4C-8E21-818F49E200EC}"/>
              </a:ext>
            </a:extLst>
          </p:cNvPr>
          <p:cNvSpPr txBox="1"/>
          <p:nvPr/>
        </p:nvSpPr>
        <p:spPr>
          <a:xfrm>
            <a:off x="2747355" y="4084574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12</a:t>
            </a:r>
            <a:endParaRPr lang="ar-SA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CBD6798E-F56B-7144-BE34-6D65E0649168}"/>
              </a:ext>
            </a:extLst>
          </p:cNvPr>
          <p:cNvSpPr txBox="1"/>
          <p:nvPr/>
        </p:nvSpPr>
        <p:spPr>
          <a:xfrm>
            <a:off x="2749845" y="6370574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15</a:t>
            </a:r>
            <a:endParaRPr lang="ar-SA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BA6E4545-00E0-C94B-AC83-CCA210A9FF14}"/>
              </a:ext>
            </a:extLst>
          </p:cNvPr>
          <p:cNvSpPr txBox="1"/>
          <p:nvPr/>
        </p:nvSpPr>
        <p:spPr>
          <a:xfrm>
            <a:off x="2671155" y="8046974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17</a:t>
            </a:r>
            <a:endParaRPr lang="ar-SA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pic>
        <p:nvPicPr>
          <p:cNvPr id="19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62955" y="1677786"/>
            <a:ext cx="3521799" cy="1746051"/>
          </a:xfrm>
          <a:prstGeom prst="rect">
            <a:avLst/>
          </a:prstGeom>
        </p:spPr>
      </p:pic>
      <p:grpSp>
        <p:nvGrpSpPr>
          <p:cNvPr id="28" name="مجموعة 27"/>
          <p:cNvGrpSpPr/>
          <p:nvPr/>
        </p:nvGrpSpPr>
        <p:grpSpPr>
          <a:xfrm>
            <a:off x="3655110" y="1768911"/>
            <a:ext cx="10365690" cy="1240989"/>
            <a:chOff x="3223992" y="-1334086"/>
            <a:chExt cx="14240303" cy="1174790"/>
          </a:xfrm>
        </p:grpSpPr>
        <p:sp>
          <p:nvSpPr>
            <p:cNvPr id="29" name="Title 1">
              <a:extLst>
                <a:ext uri="{FF2B5EF4-FFF2-40B4-BE49-F238E27FC236}">
                  <a16:creationId xmlns="" xmlns:a16="http://schemas.microsoft.com/office/drawing/2014/main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8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30" name="مربع نص 12"/>
            <p:cNvSpPr txBox="1"/>
            <p:nvPr/>
          </p:nvSpPr>
          <p:spPr>
            <a:xfrm>
              <a:off x="3223992" y="-1334086"/>
              <a:ext cx="14240303" cy="1174790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6000" dirty="0" smtClean="0">
                  <a:solidFill>
                    <a:srgbClr val="CC0066"/>
                  </a:solidFill>
                  <a:cs typeface="PT Bold Heading" pitchFamily="2" charset="-78"/>
                </a:rPr>
                <a:t>عُد كل الأشياء ثم أُكتب عددها:      </a:t>
              </a:r>
              <a:endParaRPr lang="ar-EG" sz="6000" dirty="0">
                <a:solidFill>
                  <a:srgbClr val="CC0066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6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7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8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4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7027" b="27027"/>
          <a:stretch>
            <a:fillRect/>
          </a:stretch>
        </p:blipFill>
        <p:spPr>
          <a:xfrm rot="15990286" flipH="1">
            <a:off x="17131025" y="221284"/>
            <a:ext cx="1524000" cy="955964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r="27110"/>
          <a:stretch>
            <a:fillRect/>
          </a:stretch>
        </p:blipFill>
        <p:spPr>
          <a:xfrm>
            <a:off x="16459201" y="8943234"/>
            <a:ext cx="1826648" cy="1458066"/>
          </a:xfrm>
          <a:prstGeom prst="rect">
            <a:avLst/>
          </a:prstGeom>
        </p:spPr>
      </p:pic>
      <p:pic>
        <p:nvPicPr>
          <p:cNvPr id="4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9417498">
            <a:off x="486097" y="1176119"/>
            <a:ext cx="1650789" cy="382832"/>
          </a:xfrm>
          <a:prstGeom prst="rect">
            <a:avLst/>
          </a:prstGeom>
        </p:spPr>
      </p:pic>
      <p:pic>
        <p:nvPicPr>
          <p:cNvPr id="46" name="Picture 4" descr="علامة استفهام, سؤال Clipart, علامة استفهام إبداعية, شك PNG وملف PSD للتحميل  مجانا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19817" b="8920"/>
          <a:stretch/>
        </p:blipFill>
        <p:spPr bwMode="auto">
          <a:xfrm>
            <a:off x="15434391" y="2203768"/>
            <a:ext cx="917543" cy="20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4" y="6941979"/>
            <a:ext cx="2572669" cy="2572669"/>
          </a:xfrm>
          <a:prstGeom prst="rect">
            <a:avLst/>
          </a:prstGeom>
        </p:spPr>
      </p:pic>
      <p:pic>
        <p:nvPicPr>
          <p:cNvPr id="34" name="Picture 12" descr="Eduwis Drawing GIF - Eduwis Drawing Draw - Discover &amp;amp; Share GIFs"/>
          <p:cNvPicPr>
            <a:picLocks noChangeAspect="1" noChangeArrowheads="1" noCrop="1"/>
          </p:cNvPicPr>
          <p:nvPr/>
        </p:nvPicPr>
        <p:blipFill>
          <a:blip r:embed="rId28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0" y="6903945"/>
            <a:ext cx="2719523" cy="271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2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896866" y="1753986"/>
            <a:ext cx="14490289" cy="758051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73000"/>
            </a:schemeClr>
          </a:solidFill>
          <a:ln w="38100">
            <a:solidFill>
              <a:srgbClr val="7439A1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4" name="صورة 6">
            <a:extLst>
              <a:ext uri="{FF2B5EF4-FFF2-40B4-BE49-F238E27FC236}">
                <a16:creationId xmlns:a16="http://schemas.microsoft.com/office/drawing/2014/main" xmlns="" id="{16C65942-E617-E242-AB37-5456D1BEFC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66218" r="6169" b="14613"/>
          <a:stretch/>
        </p:blipFill>
        <p:spPr>
          <a:xfrm>
            <a:off x="2585824" y="6171762"/>
            <a:ext cx="13143317" cy="295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صورة 6">
            <a:extLst>
              <a:ext uri="{FF2B5EF4-FFF2-40B4-BE49-F238E27FC236}">
                <a16:creationId xmlns:a16="http://schemas.microsoft.com/office/drawing/2014/main" xmlns="" id="{16C65942-E617-E242-AB37-5456D1BEFC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51713" r="6169" b="31450"/>
          <a:stretch/>
        </p:blipFill>
        <p:spPr>
          <a:xfrm>
            <a:off x="2477683" y="3234676"/>
            <a:ext cx="13143317" cy="2594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600" y="848985"/>
            <a:ext cx="4819668" cy="2389515"/>
          </a:xfrm>
          <a:prstGeom prst="rect">
            <a:avLst/>
          </a:prstGeom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77941"/>
            <a:ext cx="3336533" cy="3336533"/>
          </a:xfrm>
          <a:prstGeom prst="rect">
            <a:avLst/>
          </a:prstGeom>
        </p:spPr>
      </p:pic>
      <p:sp>
        <p:nvSpPr>
          <p:cNvPr id="6" name="AutoShape 12" descr="Celery Gif GIFs | Tenor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48" name="AutoShape 14" descr="Celery Gif GIFs | Tenor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3" name="مربع نص 22">
            <a:extLst>
              <a:ext uri="{FF2B5EF4-FFF2-40B4-BE49-F238E27FC236}">
                <a16:creationId xmlns="" xmlns:a16="http://schemas.microsoft.com/office/drawing/2014/main" id="{F61E9F31-AC6E-5C4C-8E21-818F49E200EC}"/>
              </a:ext>
            </a:extLst>
          </p:cNvPr>
          <p:cNvSpPr txBox="1"/>
          <p:nvPr/>
        </p:nvSpPr>
        <p:spPr>
          <a:xfrm>
            <a:off x="8948039" y="4158918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14</a:t>
            </a:r>
            <a:endParaRPr lang="ar-SA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CBD6798E-F56B-7144-BE34-6D65E0649168}"/>
              </a:ext>
            </a:extLst>
          </p:cNvPr>
          <p:cNvSpPr txBox="1"/>
          <p:nvPr/>
        </p:nvSpPr>
        <p:spPr>
          <a:xfrm>
            <a:off x="2549729" y="4031581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12</a:t>
            </a:r>
            <a:endParaRPr lang="ar-SA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BA6E4545-00E0-C94B-AC83-CCA210A9FF14}"/>
              </a:ext>
            </a:extLst>
          </p:cNvPr>
          <p:cNvSpPr txBox="1"/>
          <p:nvPr/>
        </p:nvSpPr>
        <p:spPr>
          <a:xfrm>
            <a:off x="12880290" y="7785437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20</a:t>
            </a:r>
            <a:endParaRPr lang="ar-SA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pic>
        <p:nvPicPr>
          <p:cNvPr id="19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62955" y="1677786"/>
            <a:ext cx="3521799" cy="1746051"/>
          </a:xfrm>
          <a:prstGeom prst="rect">
            <a:avLst/>
          </a:prstGeom>
        </p:spPr>
      </p:pic>
      <p:grpSp>
        <p:nvGrpSpPr>
          <p:cNvPr id="28" name="مجموعة 27"/>
          <p:cNvGrpSpPr/>
          <p:nvPr/>
        </p:nvGrpSpPr>
        <p:grpSpPr>
          <a:xfrm>
            <a:off x="2821890" y="1768910"/>
            <a:ext cx="12129577" cy="1651516"/>
            <a:chOff x="4785285" y="-1334086"/>
            <a:chExt cx="12538290" cy="1563416"/>
          </a:xfrm>
        </p:grpSpPr>
        <p:sp>
          <p:nvSpPr>
            <p:cNvPr id="29" name="Title 1">
              <a:extLst>
                <a:ext uri="{FF2B5EF4-FFF2-40B4-BE49-F238E27FC236}">
                  <a16:creationId xmlns="" xmlns:a16="http://schemas.microsoft.com/office/drawing/2014/main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5412852" y="-1149515"/>
              <a:ext cx="11910723" cy="701678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4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30" name="مربع نص 12"/>
            <p:cNvSpPr txBox="1"/>
            <p:nvPr/>
          </p:nvSpPr>
          <p:spPr>
            <a:xfrm>
              <a:off x="4785285" y="-1334086"/>
              <a:ext cx="12402036" cy="1563416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4400" dirty="0" smtClean="0">
                  <a:solidFill>
                    <a:srgbClr val="CC0066"/>
                  </a:solidFill>
                  <a:cs typeface="PT Bold Heading" pitchFamily="2" charset="-78"/>
                </a:rPr>
                <a:t>عُد كل الأشياء ثم أُكتب عددها ثم حوط المجموعة الاكبر      </a:t>
              </a:r>
              <a:endParaRPr lang="ar-EG" sz="4400" dirty="0">
                <a:solidFill>
                  <a:srgbClr val="CC0066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6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7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8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4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7027" b="27027"/>
          <a:stretch>
            <a:fillRect/>
          </a:stretch>
        </p:blipFill>
        <p:spPr>
          <a:xfrm rot="15990286" flipH="1">
            <a:off x="17131025" y="221284"/>
            <a:ext cx="1524000" cy="955964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r="27110"/>
          <a:stretch>
            <a:fillRect/>
          </a:stretch>
        </p:blipFill>
        <p:spPr>
          <a:xfrm>
            <a:off x="16459201" y="8943234"/>
            <a:ext cx="1826648" cy="1458066"/>
          </a:xfrm>
          <a:prstGeom prst="rect">
            <a:avLst/>
          </a:prstGeom>
        </p:spPr>
      </p:pic>
      <p:pic>
        <p:nvPicPr>
          <p:cNvPr id="4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9417498">
            <a:off x="486097" y="1176119"/>
            <a:ext cx="1650789" cy="382832"/>
          </a:xfrm>
          <a:prstGeom prst="rect">
            <a:avLst/>
          </a:prstGeom>
        </p:spPr>
      </p:pic>
      <p:pic>
        <p:nvPicPr>
          <p:cNvPr id="46" name="Picture 4" descr="علامة استفهام, سؤال Clipart, علامة استفهام إبداعية, شك PNG وملف PSD للتحميل  مجانا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19817" b="8920"/>
          <a:stretch/>
        </p:blipFill>
        <p:spPr bwMode="auto">
          <a:xfrm>
            <a:off x="15434391" y="2203768"/>
            <a:ext cx="917543" cy="20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37" y="7572502"/>
            <a:ext cx="2572669" cy="2572669"/>
          </a:xfrm>
          <a:prstGeom prst="rect">
            <a:avLst/>
          </a:prstGeom>
        </p:spPr>
      </p:pic>
      <p:sp>
        <p:nvSpPr>
          <p:cNvPr id="52" name="مربع نص 51">
            <a:extLst>
              <a:ext uri="{FF2B5EF4-FFF2-40B4-BE49-F238E27FC236}">
                <a16:creationId xmlns="" xmlns:a16="http://schemas.microsoft.com/office/drawing/2014/main" id="{BA6E4545-00E0-C94B-AC83-CCA210A9FF14}"/>
              </a:ext>
            </a:extLst>
          </p:cNvPr>
          <p:cNvSpPr txBox="1"/>
          <p:nvPr/>
        </p:nvSpPr>
        <p:spPr>
          <a:xfrm>
            <a:off x="7848600" y="7785437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18</a:t>
            </a:r>
            <a:endParaRPr lang="ar-SA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53" name="مربع نص 52">
            <a:extLst>
              <a:ext uri="{FF2B5EF4-FFF2-40B4-BE49-F238E27FC236}">
                <a16:creationId xmlns="" xmlns:a16="http://schemas.microsoft.com/office/drawing/2014/main" id="{BA6E4545-00E0-C94B-AC83-CCA210A9FF14}"/>
              </a:ext>
            </a:extLst>
          </p:cNvPr>
          <p:cNvSpPr txBox="1"/>
          <p:nvPr/>
        </p:nvSpPr>
        <p:spPr>
          <a:xfrm>
            <a:off x="5334000" y="7785437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17</a:t>
            </a:r>
            <a:endParaRPr lang="ar-SA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pic>
        <p:nvPicPr>
          <p:cNvPr id="56" name="Picture 2" descr="Ball cap boys! | Cute gif, Funny gif, Cute funny baby videos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047" y="7571619"/>
            <a:ext cx="2590799" cy="210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2192000" y="5499805"/>
            <a:ext cx="5608248" cy="710495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CC0066">
              <a:alpha val="16000"/>
            </a:srgbClr>
          </a:solidFill>
          <a:ln>
            <a:solidFill>
              <a:srgbClr val="CC0099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7439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أُكتب العدد المناسب في المربع</a:t>
            </a:r>
            <a:endParaRPr lang="ar-SA" sz="3200" dirty="0">
              <a:solidFill>
                <a:srgbClr val="7439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8" name="شكل بيضاوي 5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546589" y="4014474"/>
            <a:ext cx="2284955" cy="1068392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21" grpId="0"/>
      <p:bldP spid="52" grpId="0"/>
      <p:bldP spid="53" grpId="0"/>
      <p:bldP spid="57" grpId="0" animBg="1"/>
      <p:bldP spid="58" grpId="0" animBg="1"/>
      <p:bldP spid="5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1" t="18350" r="35579" b="13018"/>
          <a:stretch/>
        </p:blipFill>
        <p:spPr bwMode="auto">
          <a:xfrm>
            <a:off x="9740226" y="1628253"/>
            <a:ext cx="7390779" cy="794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6" t="14303" r="35663" b="12020"/>
          <a:stretch/>
        </p:blipFill>
        <p:spPr bwMode="auto">
          <a:xfrm>
            <a:off x="2075138" y="1628254"/>
            <a:ext cx="7373662" cy="796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5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9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3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41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3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42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5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6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7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2" name="Oval 1"/>
          <p:cNvSpPr/>
          <p:nvPr/>
        </p:nvSpPr>
        <p:spPr>
          <a:xfrm>
            <a:off x="12823341" y="3467100"/>
            <a:ext cx="475746" cy="18525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8" name="Oval 7"/>
          <p:cNvSpPr/>
          <p:nvPr/>
        </p:nvSpPr>
        <p:spPr>
          <a:xfrm>
            <a:off x="12855516" y="4858817"/>
            <a:ext cx="475746" cy="18525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2" name="Oval 7"/>
          <p:cNvSpPr/>
          <p:nvPr/>
        </p:nvSpPr>
        <p:spPr>
          <a:xfrm>
            <a:off x="6458454" y="3883479"/>
            <a:ext cx="475746" cy="18525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3" name="Oval 8"/>
          <p:cNvSpPr/>
          <p:nvPr/>
        </p:nvSpPr>
        <p:spPr>
          <a:xfrm>
            <a:off x="3025117" y="6576627"/>
            <a:ext cx="475746" cy="18525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4" name="Oval 9"/>
          <p:cNvSpPr/>
          <p:nvPr/>
        </p:nvSpPr>
        <p:spPr>
          <a:xfrm>
            <a:off x="3093604" y="8212759"/>
            <a:ext cx="475746" cy="18525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598950" y="70121"/>
            <a:ext cx="10356681" cy="1124597"/>
            <a:chOff x="-551816" y="0"/>
            <a:chExt cx="7763174" cy="144885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205939"/>
              <a:ext cx="6961862" cy="8326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للفصول   1 , 2, 3 ,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4 . 5 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32" name="Oval 7"/>
          <p:cNvSpPr/>
          <p:nvPr/>
        </p:nvSpPr>
        <p:spPr>
          <a:xfrm>
            <a:off x="6476437" y="5178299"/>
            <a:ext cx="475746" cy="18525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xmlns="" id="{0F82DE8D-1D43-4821-821C-230ED8E16749}"/>
              </a:ext>
            </a:extLst>
          </p:cNvPr>
          <p:cNvSpPr/>
          <p:nvPr/>
        </p:nvSpPr>
        <p:spPr>
          <a:xfrm>
            <a:off x="16025175" y="2788517"/>
            <a:ext cx="2133600" cy="83098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500" dirty="0">
                <a:ln w="0"/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1 – انظر الى </a:t>
            </a:r>
            <a:r>
              <a:rPr lang="ar-SA" sz="1500" dirty="0" smtClean="0">
                <a:ln w="0"/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كرات الصوف المرسومة وعدها, ثم ظلل العدد الذي يدل عليها</a:t>
            </a:r>
            <a:endParaRPr lang="ar-SA" sz="1500" dirty="0">
              <a:ln w="0"/>
              <a:solidFill>
                <a:schemeClr val="bg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xmlns="" id="{CE02CC60-9866-4091-BBDA-48AD83671BD1}"/>
              </a:ext>
            </a:extLst>
          </p:cNvPr>
          <p:cNvSpPr/>
          <p:nvPr/>
        </p:nvSpPr>
        <p:spPr>
          <a:xfrm>
            <a:off x="14478000" y="6743700"/>
            <a:ext cx="3222845" cy="83098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9900"/>
                </a:solidFill>
                <a:cs typeface="PT Bold Heading" pitchFamily="2" charset="-78"/>
              </a:rPr>
              <a:t>4 – انظر الى </a:t>
            </a:r>
            <a:r>
              <a:rPr lang="ar-SA" sz="150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الصورة والتي تمثل عدد الأولاد الذين يفضلون بعض الألعاب , ظلل عدد الأولاد الذين يفضلون كرة القدم</a:t>
            </a:r>
            <a:endParaRPr lang="ar-SA" sz="1500" dirty="0">
              <a:ln w="0"/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xmlns="" id="{BDB2AAD5-D2F0-49D4-A2A1-3F0FA5C4D711}"/>
              </a:ext>
            </a:extLst>
          </p:cNvPr>
          <p:cNvSpPr txBox="1"/>
          <p:nvPr/>
        </p:nvSpPr>
        <p:spPr>
          <a:xfrm>
            <a:off x="572755" y="2631393"/>
            <a:ext cx="2246645" cy="83098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FFC000"/>
                </a:solidFill>
                <a:cs typeface="PT Bold Heading" pitchFamily="2" charset="-78"/>
              </a:rPr>
              <a:t>5- </a:t>
            </a:r>
            <a:r>
              <a:rPr lang="ar-SA" sz="1500" dirty="0" smtClean="0">
                <a:ln w="0"/>
                <a:solidFill>
                  <a:srgbClr val="FFC000"/>
                </a:solidFill>
                <a:cs typeface="PT Bold Heading" pitchFamily="2" charset="-78"/>
              </a:rPr>
              <a:t>انظر الى حبات البلح المرسومة في السطر ثم ظلل العدد الذي يدل عليها</a:t>
            </a:r>
            <a:endParaRPr lang="ar-SA" sz="1500" dirty="0">
              <a:ln w="0"/>
              <a:solidFill>
                <a:srgbClr val="FFC000"/>
              </a:solidFill>
              <a:cs typeface="PT Bold Heading" pitchFamily="2" charset="-78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E168AC05-7F5E-44D7-B333-B88B40FDD92D}"/>
              </a:ext>
            </a:extLst>
          </p:cNvPr>
          <p:cNvSpPr/>
          <p:nvPr/>
        </p:nvSpPr>
        <p:spPr>
          <a:xfrm>
            <a:off x="620356" y="4418751"/>
            <a:ext cx="2351443" cy="877149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600" dirty="0">
                <a:ln w="0"/>
                <a:solidFill>
                  <a:srgbClr val="009900"/>
                </a:solidFill>
                <a:cs typeface="PT Bold Heading" pitchFamily="2" charset="-78"/>
              </a:rPr>
              <a:t>6 – </a:t>
            </a:r>
            <a:r>
              <a:rPr lang="ar-SA" sz="160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انظر الى أقلام الألوان وعدها , ثم ظلل العدد الذي يدل على عدد الاقلام</a:t>
            </a:r>
            <a:endParaRPr lang="ar-SA" sz="1600" dirty="0">
              <a:ln w="0"/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8C6D25FE-1DF9-4844-9F45-742F5F66B860}"/>
              </a:ext>
            </a:extLst>
          </p:cNvPr>
          <p:cNvSpPr/>
          <p:nvPr/>
        </p:nvSpPr>
        <p:spPr>
          <a:xfrm>
            <a:off x="194704" y="5600700"/>
            <a:ext cx="2472296" cy="1123370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600" dirty="0">
                <a:ln w="0"/>
                <a:solidFill>
                  <a:srgbClr val="0070C0"/>
                </a:solidFill>
                <a:cs typeface="PT Bold Heading" pitchFamily="2" charset="-78"/>
              </a:rPr>
              <a:t>7 – </a:t>
            </a:r>
            <a:r>
              <a:rPr lang="ar-SA" sz="1600" dirty="0" smtClean="0">
                <a:ln w="0"/>
                <a:solidFill>
                  <a:srgbClr val="0070C0"/>
                </a:solidFill>
                <a:cs typeface="PT Bold Heading" pitchFamily="2" charset="-78"/>
              </a:rPr>
              <a:t>انظر الى الكتب المرسومة في السطر وعدها , ثم ظلل المجموعة التي عدد الكتب فيها أقل</a:t>
            </a:r>
            <a:endParaRPr lang="ar-SA" sz="1600" dirty="0">
              <a:ln w="0"/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xmlns="" id="{7303C5FB-D9CE-4D3A-B212-FAAA3C32BB7A}"/>
              </a:ext>
            </a:extLst>
          </p:cNvPr>
          <p:cNvSpPr/>
          <p:nvPr/>
        </p:nvSpPr>
        <p:spPr>
          <a:xfrm>
            <a:off x="1" y="7238151"/>
            <a:ext cx="2667000" cy="877149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600" dirty="0">
                <a:ln w="0"/>
                <a:solidFill>
                  <a:srgbClr val="660066"/>
                </a:solidFill>
                <a:cs typeface="PT Bold Heading" pitchFamily="2" charset="-78"/>
              </a:rPr>
              <a:t>8 </a:t>
            </a:r>
            <a:r>
              <a:rPr lang="ar-SA" sz="1600" dirty="0" smtClean="0">
                <a:ln w="0"/>
                <a:solidFill>
                  <a:srgbClr val="660066"/>
                </a:solidFill>
                <a:cs typeface="PT Bold Heading" pitchFamily="2" charset="-78"/>
              </a:rPr>
              <a:t>– انظر الى الفراشات وعدها , ثم ظلل المجموعة التي فيها عدد الفراشات نفسه</a:t>
            </a:r>
            <a:endParaRPr lang="ar-SA" sz="1600" dirty="0">
              <a:ln w="0"/>
              <a:solidFill>
                <a:srgbClr val="660066"/>
              </a:solidFill>
              <a:cs typeface="PT Bold Heading" pitchFamily="2" charset="-78"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xmlns="" id="{AD6A0ADC-7477-4C9C-A1A5-F96294DA6C91}"/>
              </a:ext>
            </a:extLst>
          </p:cNvPr>
          <p:cNvSpPr/>
          <p:nvPr/>
        </p:nvSpPr>
        <p:spPr>
          <a:xfrm>
            <a:off x="16459200" y="3929285"/>
            <a:ext cx="1699575" cy="1061815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7439A1"/>
                </a:solidFill>
                <a:cs typeface="PT Bold Heading" pitchFamily="2" charset="-78"/>
              </a:rPr>
              <a:t>2 – انظر الى </a:t>
            </a:r>
            <a:r>
              <a:rPr lang="ar-SA" sz="1500" dirty="0" smtClean="0">
                <a:ln w="0"/>
                <a:solidFill>
                  <a:srgbClr val="7439A1"/>
                </a:solidFill>
                <a:cs typeface="PT Bold Heading" pitchFamily="2" charset="-78"/>
              </a:rPr>
              <a:t>الارانب وعدها ثم ظلل المجموعة التي يزيد عنها بمقدار 2</a:t>
            </a:r>
            <a:endParaRPr lang="ar-SA" sz="1500" dirty="0">
              <a:ln w="0"/>
              <a:solidFill>
                <a:srgbClr val="7439A1"/>
              </a:solidFill>
              <a:cs typeface="PT Bold Heading" pitchFamily="2" charset="-78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xmlns="" id="{AD6A0ADC-7477-4C9C-A1A5-F96294DA6C91}"/>
              </a:ext>
            </a:extLst>
          </p:cNvPr>
          <p:cNvSpPr/>
          <p:nvPr/>
        </p:nvSpPr>
        <p:spPr>
          <a:xfrm>
            <a:off x="15577678" y="5670554"/>
            <a:ext cx="2100365" cy="56937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400" dirty="0">
                <a:ln w="0"/>
                <a:solidFill>
                  <a:srgbClr val="C00000"/>
                </a:solidFill>
                <a:cs typeface="PT Bold Heading" pitchFamily="2" charset="-78"/>
              </a:rPr>
              <a:t>3 </a:t>
            </a:r>
            <a:r>
              <a:rPr lang="ar-SA" sz="1400" dirty="0" smtClean="0">
                <a:ln w="0"/>
                <a:solidFill>
                  <a:srgbClr val="C00000"/>
                </a:solidFill>
                <a:cs typeface="PT Bold Heading" pitchFamily="2" charset="-78"/>
              </a:rPr>
              <a:t>–ظلل مجموعة مشابك الورق التالية في النمط </a:t>
            </a:r>
            <a:endParaRPr lang="ar-SA" sz="1400" dirty="0">
              <a:ln w="0"/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8" name="Oval 8"/>
          <p:cNvSpPr/>
          <p:nvPr/>
        </p:nvSpPr>
        <p:spPr>
          <a:xfrm>
            <a:off x="11125200" y="8036638"/>
            <a:ext cx="475746" cy="18525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pic>
        <p:nvPicPr>
          <p:cNvPr id="3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102" y="7709798"/>
            <a:ext cx="2615303" cy="2615303"/>
          </a:xfrm>
          <a:prstGeom prst="rect">
            <a:avLst/>
          </a:prstGeom>
        </p:spPr>
      </p:pic>
      <p:sp>
        <p:nvSpPr>
          <p:cNvPr id="57" name="Oval 8"/>
          <p:cNvSpPr/>
          <p:nvPr/>
        </p:nvSpPr>
        <p:spPr>
          <a:xfrm>
            <a:off x="12823341" y="6111072"/>
            <a:ext cx="475746" cy="185256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03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4" grpId="0" animBg="1"/>
      <p:bldP spid="3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40" grpId="0" animBg="1"/>
      <p:bldP spid="37" grpId="0" animBg="1"/>
      <p:bldP spid="38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3" name="Picture 2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417498">
            <a:off x="1475970" y="1901707"/>
            <a:ext cx="1650789" cy="382832"/>
          </a:xfrm>
          <a:prstGeom prst="rect">
            <a:avLst/>
          </a:prstGeom>
        </p:spPr>
      </p:pic>
      <p:sp>
        <p:nvSpPr>
          <p:cNvPr id="31" name="عنوان 1">
            <a:extLst>
              <a:ext uri="{FF2B5EF4-FFF2-40B4-BE49-F238E27FC236}">
                <a16:creationId xmlns="" xmlns:a16="http://schemas.microsoft.com/office/drawing/2014/main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6311180" y="2775421"/>
            <a:ext cx="10364621" cy="1512476"/>
          </a:xfrm>
          <a:prstGeom prst="rect">
            <a:avLst/>
          </a:prstGeom>
        </p:spPr>
        <p:txBody>
          <a:bodyPr lIns="137147" tIns="68573" rIns="137147" bIns="68573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9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9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="" xmlns:a16="http://schemas.microsoft.com/office/drawing/2014/main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" r="4" b="7796"/>
          <a:stretch>
            <a:fillRect/>
          </a:stretch>
        </p:blipFill>
        <p:spPr>
          <a:xfrm rot="21254925" flipH="1">
            <a:off x="14573036" y="2169800"/>
            <a:ext cx="2516618" cy="2474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="" xmlns:a16="http://schemas.microsoft.com/office/drawing/2014/main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1127434">
            <a:off x="7595937" y="943557"/>
            <a:ext cx="1655375" cy="182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="" xmlns:a16="http://schemas.microsoft.com/office/drawing/2014/main" id="{64E4F979-A2F3-443A-A060-EFF7B1CC4BE0}"/>
              </a:ext>
            </a:extLst>
          </p:cNvPr>
          <p:cNvCxnSpPr/>
          <p:nvPr/>
        </p:nvCxnSpPr>
        <p:spPr>
          <a:xfrm flipH="1">
            <a:off x="8423624" y="4534443"/>
            <a:ext cx="6600825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صورة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78" flipH="1">
            <a:off x="6861245" y="4508585"/>
            <a:ext cx="2113874" cy="1963299"/>
          </a:xfrm>
          <a:prstGeom prst="rect">
            <a:avLst/>
          </a:prstGeom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60" y="1690912"/>
            <a:ext cx="2097815" cy="2097815"/>
          </a:xfrm>
          <a:prstGeom prst="rect">
            <a:avLst/>
          </a:prstGeom>
        </p:spPr>
      </p:pic>
      <p:sp>
        <p:nvSpPr>
          <p:cNvPr id="25" name="Arrow: Pentagon 20">
            <a:extLst>
              <a:ext uri="{FF2B5EF4-FFF2-40B4-BE49-F238E27FC236}">
                <a16:creationId xmlns="" xmlns:a16="http://schemas.microsoft.com/office/drawing/2014/main" id="{A44DEF42-8204-45CB-BB45-905B584AF7D7}"/>
              </a:ext>
            </a:extLst>
          </p:cNvPr>
          <p:cNvSpPr/>
          <p:nvPr/>
        </p:nvSpPr>
        <p:spPr>
          <a:xfrm>
            <a:off x="-25250" y="162428"/>
            <a:ext cx="8178650" cy="1245267"/>
          </a:xfrm>
          <a:custGeom>
            <a:avLst/>
            <a:gdLst>
              <a:gd name="connsiteX0" fmla="*/ 0 w 2347866"/>
              <a:gd name="connsiteY0" fmla="*/ 0 h 830178"/>
              <a:gd name="connsiteX1" fmla="*/ 1968873 w 2347866"/>
              <a:gd name="connsiteY1" fmla="*/ 0 h 830178"/>
              <a:gd name="connsiteX2" fmla="*/ 2347866 w 2347866"/>
              <a:gd name="connsiteY2" fmla="*/ 415089 h 830178"/>
              <a:gd name="connsiteX3" fmla="*/ 1968873 w 2347866"/>
              <a:gd name="connsiteY3" fmla="*/ 830178 h 830178"/>
              <a:gd name="connsiteX4" fmla="*/ 0 w 2347866"/>
              <a:gd name="connsiteY4" fmla="*/ 830178 h 830178"/>
              <a:gd name="connsiteX5" fmla="*/ 0 w 2347866"/>
              <a:gd name="connsiteY5" fmla="*/ 0 h 8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66" h="830178" fill="none" extrusionOk="0">
                <a:moveTo>
                  <a:pt x="0" y="0"/>
                </a:moveTo>
                <a:cubicBezTo>
                  <a:pt x="782762" y="33217"/>
                  <a:pt x="1256283" y="-6715"/>
                  <a:pt x="1968873" y="0"/>
                </a:cubicBezTo>
                <a:cubicBezTo>
                  <a:pt x="2071231" y="66857"/>
                  <a:pt x="2290093" y="333210"/>
                  <a:pt x="2347866" y="415089"/>
                </a:cubicBezTo>
                <a:cubicBezTo>
                  <a:pt x="2199782" y="560704"/>
                  <a:pt x="2134998" y="687423"/>
                  <a:pt x="1968873" y="830178"/>
                </a:cubicBezTo>
                <a:cubicBezTo>
                  <a:pt x="1659581" y="938575"/>
                  <a:pt x="411815" y="699249"/>
                  <a:pt x="0" y="830178"/>
                </a:cubicBezTo>
                <a:cubicBezTo>
                  <a:pt x="24192" y="579464"/>
                  <a:pt x="59370" y="235209"/>
                  <a:pt x="0" y="0"/>
                </a:cubicBezTo>
                <a:close/>
              </a:path>
              <a:path w="2347866" h="830178" stroke="0" extrusionOk="0">
                <a:moveTo>
                  <a:pt x="0" y="0"/>
                </a:moveTo>
                <a:cubicBezTo>
                  <a:pt x="444690" y="-164534"/>
                  <a:pt x="992662" y="96969"/>
                  <a:pt x="1968873" y="0"/>
                </a:cubicBezTo>
                <a:cubicBezTo>
                  <a:pt x="2051574" y="34433"/>
                  <a:pt x="2255296" y="327553"/>
                  <a:pt x="2347866" y="415089"/>
                </a:cubicBezTo>
                <a:cubicBezTo>
                  <a:pt x="2235262" y="470320"/>
                  <a:pt x="2011631" y="787524"/>
                  <a:pt x="1968873" y="830178"/>
                </a:cubicBezTo>
                <a:cubicBezTo>
                  <a:pt x="1188837" y="672217"/>
                  <a:pt x="736881" y="759590"/>
                  <a:pt x="0" y="830178"/>
                </a:cubicBezTo>
                <a:cubicBezTo>
                  <a:pt x="8556" y="467248"/>
                  <a:pt x="72069" y="144751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7439A1">
                  <a:alpha val="75000"/>
                </a:srgbClr>
              </a:gs>
              <a:gs pos="72000">
                <a:srgbClr val="7439A1">
                  <a:alpha val="22000"/>
                </a:srgbClr>
              </a:gs>
              <a:gs pos="100000">
                <a:srgbClr val="7439A1">
                  <a:alpha val="59000"/>
                </a:srgbClr>
              </a:gs>
            </a:gsLst>
          </a:gradFill>
          <a:ln>
            <a:solidFill>
              <a:srgbClr val="9966FF"/>
            </a:solidFill>
            <a:extLst>
              <a:ext uri="{C807C97D-BFC1-408E-A445-0C87EB9F89A2}">
                <ask:lineSketchStyleProps xmlns=""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ts val="5880"/>
              </a:lnSpc>
            </a:pPr>
            <a:r>
              <a:rPr lang="ar-SA" sz="4800" spc="210" dirty="0" smtClean="0">
                <a:solidFill>
                  <a:schemeClr val="bg1"/>
                </a:solidFill>
                <a:latin typeface="Dongol"/>
                <a:cs typeface="PT Bold Heading" pitchFamily="2" charset="-78"/>
              </a:rPr>
              <a:t>وقت المرح مع بز يطير</a:t>
            </a:r>
            <a:endParaRPr lang="ar-SA" sz="4800" spc="210" dirty="0">
              <a:solidFill>
                <a:schemeClr val="bg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8"/>
            <a:ext cx="2016618" cy="1264970"/>
          </a:xfrm>
          <a:prstGeom prst="rect">
            <a:avLst/>
          </a:prstGeom>
        </p:spPr>
      </p:pic>
      <p:pic>
        <p:nvPicPr>
          <p:cNvPr id="12" name="Picture 58" descr="image clouds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36" y="4764450"/>
            <a:ext cx="4712521" cy="42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0" descr="century GIF by Feist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52" y="5096196"/>
            <a:ext cx="45720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Rocket Animation | Motion design animation, Animation design, Motion  graphics design"/>
          <p:cNvPicPr>
            <a:picLocks noChangeAspect="1" noChangeArrowheads="1" noCrop="1"/>
          </p:cNvPicPr>
          <p:nvPr/>
        </p:nvPicPr>
        <p:blipFill>
          <a:blip r:embed="rId19">
            <a:clrChange>
              <a:clrFrom>
                <a:srgbClr val="EBF8FE"/>
              </a:clrFrom>
              <a:clrTo>
                <a:srgbClr val="EBF8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199" y="6243359"/>
            <a:ext cx="5391521" cy="404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Astronauta Moon GIF - Astronauta Moon Luna - Descubre &amp;amp; Comparte GIFs"/>
          <p:cNvPicPr>
            <a:picLocks noChangeAspect="1" noChangeArrowheads="1" noCrop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403" y="5725005"/>
            <a:ext cx="4277769" cy="427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uzz Lightyear logo vector fre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73" y="2263361"/>
            <a:ext cx="2501090" cy="250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لكواكب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37390" y="725618"/>
            <a:ext cx="4109123" cy="226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xmlns="" id="{E07CAA17-55F0-4F44-A6DA-3878C2CF2B0B}"/>
              </a:ext>
            </a:extLst>
          </p:cNvPr>
          <p:cNvGrpSpPr/>
          <p:nvPr/>
        </p:nvGrpSpPr>
        <p:grpSpPr>
          <a:xfrm>
            <a:off x="-17007840" y="0"/>
            <a:ext cx="34930080" cy="10287000"/>
            <a:chOff x="-11460480" y="0"/>
            <a:chExt cx="23286720" cy="6858000"/>
          </a:xfrm>
        </p:grpSpPr>
        <p:pic>
          <p:nvPicPr>
            <p:cNvPr id="19" name="صورة 18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9FB0D831-7D36-48D4-B17A-3630D042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0"/>
              <a:ext cx="11460480" cy="6858000"/>
            </a:xfrm>
            <a:prstGeom prst="rect">
              <a:avLst/>
            </a:prstGeom>
          </p:spPr>
        </p:pic>
        <p:pic>
          <p:nvPicPr>
            <p:cNvPr id="25" name="صورة 24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517FFA92-33D9-4E1F-866F-2227653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0480" y="0"/>
              <a:ext cx="11460480" cy="6858000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46307" y="938464"/>
            <a:ext cx="13951947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8057"/>
          <a:stretch>
            <a:fillRect/>
          </a:stretch>
        </p:blipFill>
        <p:spPr>
          <a:xfrm>
            <a:off x="11658601" y="3359938"/>
            <a:ext cx="2843850" cy="2763827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>
            <a:off x="12825286" y="1780247"/>
            <a:ext cx="484313" cy="46494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146305" y="5850290"/>
            <a:ext cx="553995" cy="794312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0EFBAA83-8A72-4CA6-BD56-787B94E04A99}"/>
              </a:ext>
            </a:extLst>
          </p:cNvPr>
          <p:cNvSpPr/>
          <p:nvPr/>
        </p:nvSpPr>
        <p:spPr>
          <a:xfrm>
            <a:off x="3663653" y="4929980"/>
            <a:ext cx="7994949" cy="1246481"/>
          </a:xfrm>
          <a:prstGeom prst="rect">
            <a:avLst/>
          </a:prstGeom>
          <a:solidFill>
            <a:schemeClr val="tx2">
              <a:lumMod val="60000"/>
              <a:lumOff val="40000"/>
              <a:alpha val="76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KW" sz="7200" dirty="0">
                <a:solidFill>
                  <a:schemeClr val="bg1"/>
                </a:solidFill>
                <a:cs typeface="PT Bold Heading" pitchFamily="2" charset="-78"/>
              </a:rPr>
              <a:t>اختر الاجابة الصحيحة</a:t>
            </a:r>
            <a:endParaRPr lang="en-US" sz="72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2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0459405" y="2315643"/>
            <a:ext cx="4541261" cy="4398552"/>
          </a:xfrm>
          <a:prstGeom prst="rect">
            <a:avLst/>
          </a:prstGeom>
        </p:spPr>
      </p:pic>
      <p:pic>
        <p:nvPicPr>
          <p:cNvPr id="12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46305" y="238944"/>
            <a:ext cx="3699335" cy="1834072"/>
          </a:xfrm>
          <a:prstGeom prst="rect">
            <a:avLst/>
          </a:prstGeom>
        </p:spPr>
      </p:pic>
      <p:pic>
        <p:nvPicPr>
          <p:cNvPr id="2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625812" y="508823"/>
            <a:ext cx="3521799" cy="1746051"/>
          </a:xfrm>
          <a:prstGeom prst="rect">
            <a:avLst/>
          </a:prstGeom>
        </p:spPr>
      </p:pic>
      <p:pic>
        <p:nvPicPr>
          <p:cNvPr id="22" name="Picture 10" descr="General Astronaut — Danielle Elia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49" y="5575278"/>
            <a:ext cx="4759551" cy="475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الفضاء Space"/>
          <p:cNvPicPr>
            <a:picLocks noChangeAspect="1" noChangeArrowheads="1" noCrop="1"/>
          </p:cNvPicPr>
          <p:nvPr/>
        </p:nvPicPr>
        <p:blipFill>
          <a:blip r:embed="rId21">
            <a:clrChange>
              <a:clrFrom>
                <a:srgbClr val="F3F5F8"/>
              </a:clrFrom>
              <a:clrTo>
                <a:srgbClr val="F3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029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6" y="2073016"/>
            <a:ext cx="3918611" cy="497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Digital Marketing to Grow Your Business Online | Tois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22847"/>
            <a:ext cx="1758653" cy="17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xmlns="" id="{8A8B5228-1DF0-44FA-AE86-7E89155CDAB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5955">
            <a:off x="15162137" y="6504644"/>
            <a:ext cx="1872233" cy="2995573"/>
          </a:xfrm>
          <a:prstGeom prst="rect">
            <a:avLst/>
          </a:prstGeom>
        </p:spPr>
      </p:pic>
      <p:pic>
        <p:nvPicPr>
          <p:cNvPr id="8194" name="Picture 2" descr="buzz lightyear clip art | Clipart Panda - Free Clipart Images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142" y="6644602"/>
            <a:ext cx="34385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uzz Lightyear | Disney Wiki | Fandom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98" y="938464"/>
            <a:ext cx="2568963" cy="14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2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L 0.97005 0 " pathEditMode="relative" rAng="0" ptsTypes="AA">
                                      <p:cBhvr>
                                        <p:cTn id="23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3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 descr="Trippy Stars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647700"/>
            <a:ext cx="5393787" cy="9218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Trippy Stars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72818"/>
            <a:ext cx="5393787" cy="9218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أفضل 10 أفلام عن الفضاء - روتانا | Rot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2818"/>
            <a:ext cx="5784731" cy="9218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4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409689" y="3231349"/>
            <a:ext cx="3699335" cy="1834072"/>
          </a:xfrm>
          <a:prstGeom prst="rect">
            <a:avLst/>
          </a:prstGeom>
        </p:spPr>
      </p:pic>
      <p:sp>
        <p:nvSpPr>
          <p:cNvPr id="25" name="Rectangle 9">
            <a:extLst>
              <a:ext uri="{FF2B5EF4-FFF2-40B4-BE49-F238E27FC236}">
                <a16:creationId xmlns="" xmlns:a16="http://schemas.microsoft.com/office/drawing/2014/main" id="{3A10B52C-5BF4-4865-8AB2-9DC3255C41A9}"/>
              </a:ext>
            </a:extLst>
          </p:cNvPr>
          <p:cNvSpPr/>
          <p:nvPr/>
        </p:nvSpPr>
        <p:spPr>
          <a:xfrm flipH="1">
            <a:off x="4895558" y="2675808"/>
            <a:ext cx="9277640" cy="5124480"/>
          </a:xfrm>
          <a:custGeom>
            <a:avLst/>
            <a:gdLst>
              <a:gd name="connsiteX0" fmla="*/ 0 w 8489087"/>
              <a:gd name="connsiteY0" fmla="*/ 0 h 461665"/>
              <a:gd name="connsiteX1" fmla="*/ 8489087 w 8489087"/>
              <a:gd name="connsiteY1" fmla="*/ 0 h 461665"/>
              <a:gd name="connsiteX2" fmla="*/ 8489087 w 8489087"/>
              <a:gd name="connsiteY2" fmla="*/ 461665 h 461665"/>
              <a:gd name="connsiteX3" fmla="*/ 0 w 8489087"/>
              <a:gd name="connsiteY3" fmla="*/ 461665 h 461665"/>
              <a:gd name="connsiteX4" fmla="*/ 0 w 8489087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9087" h="461665" fill="none" extrusionOk="0">
                <a:moveTo>
                  <a:pt x="0" y="0"/>
                </a:moveTo>
                <a:cubicBezTo>
                  <a:pt x="2246976" y="5985"/>
                  <a:pt x="7098455" y="-120463"/>
                  <a:pt x="8489087" y="0"/>
                </a:cubicBezTo>
                <a:cubicBezTo>
                  <a:pt x="8512631" y="54524"/>
                  <a:pt x="8481424" y="398426"/>
                  <a:pt x="8489087" y="461665"/>
                </a:cubicBezTo>
                <a:cubicBezTo>
                  <a:pt x="6714189" y="474786"/>
                  <a:pt x="1778850" y="459498"/>
                  <a:pt x="0" y="461665"/>
                </a:cubicBezTo>
                <a:cubicBezTo>
                  <a:pt x="-14531" y="320145"/>
                  <a:pt x="38036" y="72754"/>
                  <a:pt x="0" y="0"/>
                </a:cubicBezTo>
                <a:close/>
              </a:path>
              <a:path w="8489087" h="461665" stroke="0" extrusionOk="0">
                <a:moveTo>
                  <a:pt x="0" y="0"/>
                </a:moveTo>
                <a:cubicBezTo>
                  <a:pt x="3766003" y="106285"/>
                  <a:pt x="5073111" y="-69911"/>
                  <a:pt x="8489087" y="0"/>
                </a:cubicBezTo>
                <a:cubicBezTo>
                  <a:pt x="8521020" y="117136"/>
                  <a:pt x="8512868" y="312368"/>
                  <a:pt x="8489087" y="461665"/>
                </a:cubicBezTo>
                <a:cubicBezTo>
                  <a:pt x="6264331" y="601842"/>
                  <a:pt x="2498974" y="322497"/>
                  <a:pt x="0" y="461665"/>
                </a:cubicBezTo>
                <a:cubicBezTo>
                  <a:pt x="4939" y="414352"/>
                  <a:pt x="2867" y="9401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8119244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137160" tIns="68580" rIns="137160" bIns="68580">
            <a:spAutoFit/>
          </a:bodyPr>
          <a:lstStyle/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ازرق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E4897D-3F24-4F4D-BA7D-70A3DACFBF0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762225"/>
            <a:ext cx="2419048" cy="2424015"/>
          </a:xfrm>
          <a:prstGeom prst="rect">
            <a:avLst/>
          </a:prstGeom>
        </p:spPr>
      </p:pic>
      <p:pic>
        <p:nvPicPr>
          <p:cNvPr id="33" name="رمادي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786808"/>
            <a:ext cx="2522164" cy="2527364"/>
          </a:xfrm>
          <a:prstGeom prst="rect">
            <a:avLst/>
          </a:prstGeom>
        </p:spPr>
      </p:pic>
      <p:pic>
        <p:nvPicPr>
          <p:cNvPr id="37" name="برتقالي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24" y="5676900"/>
            <a:ext cx="2423605" cy="2423605"/>
          </a:xfrm>
          <a:prstGeom prst="rect">
            <a:avLst/>
          </a:prstGeom>
        </p:spPr>
      </p:pic>
      <p:pic>
        <p:nvPicPr>
          <p:cNvPr id="39" name="وردي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C9B8EC3-B590-4A40-80BC-E6B014280939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436" y="3317232"/>
            <a:ext cx="2338087" cy="1868449"/>
          </a:xfrm>
          <a:prstGeom prst="rect">
            <a:avLst/>
          </a:prstGeom>
        </p:spPr>
      </p:pic>
      <p:pic>
        <p:nvPicPr>
          <p:cNvPr id="41" name="اخضر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0BADC1A-98A0-424D-859A-953A95056C9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05" y="2857500"/>
            <a:ext cx="2380548" cy="2380548"/>
          </a:xfrm>
          <a:prstGeom prst="rect">
            <a:avLst/>
          </a:prstGeom>
        </p:spPr>
      </p:pic>
      <p:pic>
        <p:nvPicPr>
          <p:cNvPr id="43" name="بنفسجي">
            <a:hlinkClick r:id="rId18" action="ppaction://hlinksldjump"/>
            <a:extLst>
              <a:ext uri="{FF2B5EF4-FFF2-40B4-BE49-F238E27FC236}">
                <a16:creationId xmlns:a16="http://schemas.microsoft.com/office/drawing/2014/main" xmlns="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808" y="3649274"/>
            <a:ext cx="2315392" cy="1736544"/>
          </a:xfrm>
          <a:prstGeom prst="rect">
            <a:avLst/>
          </a:prstGeom>
        </p:spPr>
      </p:pic>
      <p:pic>
        <p:nvPicPr>
          <p:cNvPr id="45" name="رمادي">
            <a:hlinkClick r:id="rId20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380" y="3142420"/>
            <a:ext cx="2168834" cy="2107767"/>
          </a:xfrm>
          <a:prstGeom prst="rect">
            <a:avLst/>
          </a:prstGeom>
        </p:spPr>
      </p:pic>
      <p:pic>
        <p:nvPicPr>
          <p:cNvPr id="46" name="برتقالي">
            <a:hlinkClick r:id="rId22" action="ppaction://hlinksldjump"/>
            <a:extLst>
              <a:ext uri="{FF2B5EF4-FFF2-40B4-BE49-F238E27FC236}">
                <a16:creationId xmlns:a16="http://schemas.microsoft.com/office/drawing/2014/main" xmlns="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5933686"/>
            <a:ext cx="2452917" cy="1839687"/>
          </a:xfrm>
          <a:prstGeom prst="rect">
            <a:avLst/>
          </a:prstGeom>
        </p:spPr>
      </p:pic>
      <p:pic>
        <p:nvPicPr>
          <p:cNvPr id="5124" name="Picture 4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6330" y="572817"/>
            <a:ext cx="3724615" cy="37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326319" y="3771900"/>
            <a:ext cx="3504481" cy="1737465"/>
          </a:xfrm>
          <a:prstGeom prst="rect">
            <a:avLst/>
          </a:prstGeom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78" flipH="1">
            <a:off x="4086757" y="1125001"/>
            <a:ext cx="2113874" cy="1963299"/>
          </a:xfrm>
          <a:prstGeom prst="rect">
            <a:avLst/>
          </a:prstGeom>
        </p:spPr>
      </p:pic>
      <p:pic>
        <p:nvPicPr>
          <p:cNvPr id="18" name="Picture 6" descr="Heart Love Sticker by Border Tales for iOS &amp;amp; Android | GIPHY"/>
          <p:cNvPicPr>
            <a:picLocks noChangeAspect="1" noChangeArrowheads="1" noCrop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757" y="7078541"/>
            <a:ext cx="3244383" cy="324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i.pinimg.com/564x/fe/5a/fc/fe5afccd18a0560843f69253c2f2a20f.jpg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95C4FC"/>
              </a:clrFrom>
              <a:clrTo>
                <a:srgbClr val="95C4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4" y="6362700"/>
            <a:ext cx="4035866" cy="302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234034" y="1702679"/>
            <a:ext cx="3699335" cy="1834072"/>
          </a:xfrm>
          <a:prstGeom prst="rect">
            <a:avLst/>
          </a:prstGeom>
        </p:spPr>
      </p:pic>
      <p:pic>
        <p:nvPicPr>
          <p:cNvPr id="42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13013601" y="1562100"/>
            <a:ext cx="3521799" cy="1746051"/>
          </a:xfrm>
          <a:prstGeom prst="rect">
            <a:avLst/>
          </a:prstGeom>
        </p:spPr>
      </p:pic>
      <p:pic>
        <p:nvPicPr>
          <p:cNvPr id="2050" name="Picture 2" descr="Buzz Lightyear | Pooh&amp;#39;s Adventures Wiki | Fandom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58" y="1878202"/>
            <a:ext cx="3124200" cy="448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-3.43629E-6 L -0.00634 -0.6072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" y="-303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xmlns="" id="{E07CAA17-55F0-4F44-A6DA-3878C2CF2B0B}"/>
              </a:ext>
            </a:extLst>
          </p:cNvPr>
          <p:cNvGrpSpPr/>
          <p:nvPr/>
        </p:nvGrpSpPr>
        <p:grpSpPr>
          <a:xfrm>
            <a:off x="-17007840" y="266700"/>
            <a:ext cx="34930080" cy="10287000"/>
            <a:chOff x="-11460480" y="0"/>
            <a:chExt cx="23286720" cy="6858000"/>
          </a:xfrm>
        </p:grpSpPr>
        <p:pic>
          <p:nvPicPr>
            <p:cNvPr id="20" name="صورة 19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517FFA92-33D9-4E1F-866F-2227653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0480" y="0"/>
              <a:ext cx="1146048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صورة 18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9FB0D831-7D36-48D4-B17A-3630D042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0"/>
              <a:ext cx="1146048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26" name="Picture 2" descr="Aesthetic Galaxy Gif Tumblr - Largest Wallpaper Port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868321"/>
            <a:ext cx="5366802" cy="884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3436186" y="5752229"/>
            <a:ext cx="5784014" cy="3353671"/>
            <a:chOff x="4121986" y="1316000"/>
            <a:chExt cx="5784014" cy="3353671"/>
          </a:xfrm>
        </p:grpSpPr>
        <p:sp>
          <p:nvSpPr>
            <p:cNvPr id="17" name="مستطيل: زوايا مستديرة 19">
              <a:extLst>
                <a:ext uri="{FF2B5EF4-FFF2-40B4-BE49-F238E27FC236}">
                  <a16:creationId xmlns:a16="http://schemas.microsoft.com/office/drawing/2014/main" xmlns="" id="{83AF8AED-B72E-408C-9902-F5FD76AEF82D}"/>
                </a:ext>
              </a:extLst>
            </p:cNvPr>
            <p:cNvSpPr/>
            <p:nvPr/>
          </p:nvSpPr>
          <p:spPr>
            <a:xfrm>
              <a:off x="4422227" y="1632454"/>
              <a:ext cx="5407573" cy="2418735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  <a:alpha val="65000"/>
                  </a:schemeClr>
                </a:gs>
                <a:gs pos="42000">
                  <a:schemeClr val="accent1">
                    <a:lumMod val="40000"/>
                    <a:lumOff val="60000"/>
                    <a:alpha val="63000"/>
                  </a:schemeClr>
                </a:gs>
                <a:gs pos="75000">
                  <a:srgbClr val="7030A0">
                    <a:alpha val="51000"/>
                  </a:srgbClr>
                </a:gs>
                <a:gs pos="99000">
                  <a:srgbClr val="F24968">
                    <a:alpha val="56000"/>
                  </a:srgbClr>
                </a:gs>
              </a:gsLst>
              <a:lin ang="189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194" name="Picture 2" descr="https://i.pinimg.com/564x/ba/e5/c9/bae5c96effd2410c843c54c88a43d377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986" y="1316000"/>
              <a:ext cx="5784014" cy="3353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3289646" y="1729650"/>
            <a:ext cx="9207154" cy="2418735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ساعد الام </a:t>
            </a:r>
            <a:r>
              <a:rPr lang="ar-SA" sz="66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عنكوبتة</a:t>
            </a:r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حصر عدد صغارها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6" name="Picture 4" descr="https://i.pinimg.com/564x/eb/3a/78/eb3a7848ba9eaa9c993d1982ee2895c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980" y="2580082"/>
            <a:ext cx="2301240" cy="17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xmlns="" id="{11807105-7C7B-4165-B3A6-76CCA41D6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31"/>
            <a:ext cx="4922520" cy="4784331"/>
          </a:xfrm>
          <a:prstGeom prst="rect">
            <a:avLst/>
          </a:prstGeom>
        </p:spPr>
      </p:pic>
      <p:pic>
        <p:nvPicPr>
          <p:cNvPr id="24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25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sp>
        <p:nvSpPr>
          <p:cNvPr id="30" name="Oval 10">
            <a:extLst>
              <a:ext uri="{FF2B5EF4-FFF2-40B4-BE49-F238E27FC236}">
                <a16:creationId xmlns="" xmlns:a16="http://schemas.microsoft.com/office/drawing/2014/main" id="{6FA272C2-CA2F-4C53-90E2-FD495BE9DD6A}"/>
              </a:ext>
            </a:extLst>
          </p:cNvPr>
          <p:cNvSpPr/>
          <p:nvPr/>
        </p:nvSpPr>
        <p:spPr>
          <a:xfrm>
            <a:off x="13867612" y="52959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20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31" name="Oval 11">
            <a:extLst>
              <a:ext uri="{FF2B5EF4-FFF2-40B4-BE49-F238E27FC236}">
                <a16:creationId xmlns="" xmlns:a16="http://schemas.microsoft.com/office/drawing/2014/main" id="{57F7A531-7499-4814-BA87-32648D42F2B6}"/>
              </a:ext>
            </a:extLst>
          </p:cNvPr>
          <p:cNvSpPr/>
          <p:nvPr/>
        </p:nvSpPr>
        <p:spPr>
          <a:xfrm>
            <a:off x="14020012" y="7355854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19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32" name="Picture 16" descr="Icon&#10;&#10;Description automatically generated">
            <a:extLst>
              <a:ext uri="{FF2B5EF4-FFF2-40B4-BE49-F238E27FC236}">
                <a16:creationId xmlns="" xmlns:a16="http://schemas.microsoft.com/office/drawing/2014/main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4533900"/>
            <a:ext cx="2794985" cy="1574639"/>
          </a:xfrm>
          <a:prstGeom prst="rect">
            <a:avLst/>
          </a:prstGeom>
        </p:spPr>
      </p:pic>
      <p:pic>
        <p:nvPicPr>
          <p:cNvPr id="33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6819900"/>
            <a:ext cx="1337187" cy="13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L 0.97005 0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xmlns="" id="{E07CAA17-55F0-4F44-A6DA-3878C2CF2B0B}"/>
              </a:ext>
            </a:extLst>
          </p:cNvPr>
          <p:cNvGrpSpPr/>
          <p:nvPr/>
        </p:nvGrpSpPr>
        <p:grpSpPr>
          <a:xfrm>
            <a:off x="-17007840" y="0"/>
            <a:ext cx="34930080" cy="10287000"/>
            <a:chOff x="-11460480" y="0"/>
            <a:chExt cx="23286720" cy="6858000"/>
          </a:xfrm>
        </p:grpSpPr>
        <p:pic>
          <p:nvPicPr>
            <p:cNvPr id="37" name="صورة 36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9FB0D831-7D36-48D4-B17A-3630D042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0"/>
              <a:ext cx="11460480" cy="6858000"/>
            </a:xfrm>
            <a:prstGeom prst="rect">
              <a:avLst/>
            </a:prstGeom>
          </p:spPr>
        </p:pic>
        <p:pic>
          <p:nvPicPr>
            <p:cNvPr id="38" name="صورة 37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517FFA92-33D9-4E1F-866F-2227653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0480" y="0"/>
              <a:ext cx="11460480" cy="6858000"/>
            </a:xfrm>
            <a:prstGeom prst="rect">
              <a:avLst/>
            </a:prstGeom>
          </p:spPr>
        </p:pic>
      </p:grpSp>
      <p:pic>
        <p:nvPicPr>
          <p:cNvPr id="36" name="Picture 6" descr="Leah Wilson | ONEUS 원어스 Amin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618" y="705195"/>
            <a:ext cx="5138831" cy="9162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Picture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71C9347-01E5-4C2F-93D5-7C35EF18585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2" y="-7777"/>
            <a:ext cx="3789677" cy="3803140"/>
          </a:xfrm>
          <a:prstGeom prst="rect">
            <a:avLst/>
          </a:prstGeom>
        </p:spPr>
      </p:pic>
      <p:sp>
        <p:nvSpPr>
          <p:cNvPr id="26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4176883" y="1729650"/>
            <a:ext cx="8091317" cy="2418735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عُد النجوم ثم اختر الرقم الذي يدل عليها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2565565" y="5435239"/>
            <a:ext cx="7203501" cy="3238732"/>
            <a:chOff x="2179734" y="5117093"/>
            <a:chExt cx="7203501" cy="3238732"/>
          </a:xfrm>
        </p:grpSpPr>
        <p:sp>
          <p:nvSpPr>
            <p:cNvPr id="62" name="مستطيل: زوايا مستديرة 19">
              <a:extLst>
                <a:ext uri="{FF2B5EF4-FFF2-40B4-BE49-F238E27FC236}">
                  <a16:creationId xmlns:a16="http://schemas.microsoft.com/office/drawing/2014/main" xmlns="" id="{83AF8AED-B72E-408C-9902-F5FD76AEF82D}"/>
                </a:ext>
              </a:extLst>
            </p:cNvPr>
            <p:cNvSpPr/>
            <p:nvPr/>
          </p:nvSpPr>
          <p:spPr>
            <a:xfrm>
              <a:off x="2739365" y="5696565"/>
              <a:ext cx="6319233" cy="2418735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  <a:alpha val="65000"/>
                  </a:schemeClr>
                </a:gs>
                <a:gs pos="42000">
                  <a:schemeClr val="accent1">
                    <a:lumMod val="40000"/>
                    <a:lumOff val="60000"/>
                    <a:alpha val="63000"/>
                  </a:schemeClr>
                </a:gs>
                <a:gs pos="75000">
                  <a:srgbClr val="7030A0">
                    <a:alpha val="51000"/>
                  </a:srgbClr>
                </a:gs>
                <a:gs pos="99000">
                  <a:srgbClr val="F24968">
                    <a:alpha val="56000"/>
                  </a:srgbClr>
                </a:gs>
              </a:gsLst>
              <a:lin ang="189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مستطيل"/>
            <p:cNvSpPr/>
            <p:nvPr/>
          </p:nvSpPr>
          <p:spPr>
            <a:xfrm>
              <a:off x="4005417" y="5373426"/>
              <a:ext cx="1053860" cy="876776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45" name="مستطيل"/>
            <p:cNvSpPr/>
            <p:nvPr/>
          </p:nvSpPr>
          <p:spPr>
            <a:xfrm>
              <a:off x="2932758" y="5312614"/>
              <a:ext cx="1072659" cy="998401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46" name="مستطيل"/>
            <p:cNvSpPr/>
            <p:nvPr/>
          </p:nvSpPr>
          <p:spPr>
            <a:xfrm>
              <a:off x="3228934" y="7309416"/>
              <a:ext cx="1124236" cy="1046409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47" name="مستطيل"/>
            <p:cNvSpPr/>
            <p:nvPr/>
          </p:nvSpPr>
          <p:spPr>
            <a:xfrm>
              <a:off x="6130149" y="5373426"/>
              <a:ext cx="1163822" cy="934061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48" name="مستطيل"/>
            <p:cNvSpPr/>
            <p:nvPr/>
          </p:nvSpPr>
          <p:spPr>
            <a:xfrm>
              <a:off x="6136260" y="6286911"/>
              <a:ext cx="1104891" cy="926339"/>
            </a:xfrm>
            <a:prstGeom prst="rect">
              <a:avLst/>
            </a:prstGeom>
            <a:blipFill>
              <a:blip r:embed="rId13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49" name="مستطيل"/>
            <p:cNvSpPr/>
            <p:nvPr/>
          </p:nvSpPr>
          <p:spPr>
            <a:xfrm>
              <a:off x="7220093" y="6307487"/>
              <a:ext cx="1119262" cy="934061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50" name="مستطيل"/>
            <p:cNvSpPr/>
            <p:nvPr/>
          </p:nvSpPr>
          <p:spPr>
            <a:xfrm>
              <a:off x="2564709" y="6315311"/>
              <a:ext cx="1163822" cy="934061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51" name="مستطيل"/>
            <p:cNvSpPr/>
            <p:nvPr/>
          </p:nvSpPr>
          <p:spPr>
            <a:xfrm>
              <a:off x="7285649" y="5288610"/>
              <a:ext cx="1124236" cy="1046408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52" name="مستطيل"/>
            <p:cNvSpPr/>
            <p:nvPr/>
          </p:nvSpPr>
          <p:spPr>
            <a:xfrm>
              <a:off x="8263973" y="5117093"/>
              <a:ext cx="1119262" cy="934061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53" name="مستطيل"/>
            <p:cNvSpPr/>
            <p:nvPr/>
          </p:nvSpPr>
          <p:spPr>
            <a:xfrm>
              <a:off x="5076289" y="5373426"/>
              <a:ext cx="1053860" cy="876776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54" name="مستطيل"/>
            <p:cNvSpPr/>
            <p:nvPr/>
          </p:nvSpPr>
          <p:spPr>
            <a:xfrm>
              <a:off x="4950838" y="6311015"/>
              <a:ext cx="1072659" cy="998401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55" name="مستطيل"/>
            <p:cNvSpPr/>
            <p:nvPr/>
          </p:nvSpPr>
          <p:spPr>
            <a:xfrm>
              <a:off x="5603219" y="7309416"/>
              <a:ext cx="1124236" cy="1046409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56" name="مستطيل"/>
            <p:cNvSpPr/>
            <p:nvPr/>
          </p:nvSpPr>
          <p:spPr>
            <a:xfrm>
              <a:off x="4422926" y="7213250"/>
              <a:ext cx="1163822" cy="934061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57" name="مستطيل"/>
            <p:cNvSpPr/>
            <p:nvPr/>
          </p:nvSpPr>
          <p:spPr>
            <a:xfrm>
              <a:off x="3791052" y="6286911"/>
              <a:ext cx="1104891" cy="926339"/>
            </a:xfrm>
            <a:prstGeom prst="rect">
              <a:avLst/>
            </a:prstGeom>
            <a:blipFill>
              <a:blip r:embed="rId13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58" name="مستطيل"/>
            <p:cNvSpPr/>
            <p:nvPr/>
          </p:nvSpPr>
          <p:spPr>
            <a:xfrm>
              <a:off x="6564591" y="7132650"/>
              <a:ext cx="1119262" cy="934061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59" name="مستطيل"/>
            <p:cNvSpPr/>
            <p:nvPr/>
          </p:nvSpPr>
          <p:spPr>
            <a:xfrm>
              <a:off x="7827974" y="7097562"/>
              <a:ext cx="1163822" cy="934061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60" name="مستطيل"/>
            <p:cNvSpPr/>
            <p:nvPr/>
          </p:nvSpPr>
          <p:spPr>
            <a:xfrm>
              <a:off x="8215414" y="6051154"/>
              <a:ext cx="1124236" cy="1046408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  <p:sp>
          <p:nvSpPr>
            <p:cNvPr id="61" name="مستطيل"/>
            <p:cNvSpPr/>
            <p:nvPr/>
          </p:nvSpPr>
          <p:spPr>
            <a:xfrm>
              <a:off x="2179734" y="7181239"/>
              <a:ext cx="1119262" cy="934061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 w="12700">
              <a:miter lim="400000"/>
            </a:ln>
          </p:spPr>
          <p:txBody>
            <a:bodyPr lIns="61227" tIns="61227" rIns="61227" bIns="61227" anchor="ctr"/>
            <a:lstStyle/>
            <a:p>
              <a:pPr algn="ctr" rtl="0">
                <a:defRPr sz="6800"/>
              </a:pPr>
              <a:endParaRPr/>
            </a:p>
          </p:txBody>
        </p:sp>
      </p:grpSp>
      <p:pic>
        <p:nvPicPr>
          <p:cNvPr id="6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6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sp>
        <p:nvSpPr>
          <p:cNvPr id="40" name="Oval 10">
            <a:extLst>
              <a:ext uri="{FF2B5EF4-FFF2-40B4-BE49-F238E27FC236}">
                <a16:creationId xmlns="" xmlns:a16="http://schemas.microsoft.com/office/drawing/2014/main" id="{6FA272C2-CA2F-4C53-90E2-FD495BE9DD6A}"/>
              </a:ext>
            </a:extLst>
          </p:cNvPr>
          <p:cNvSpPr/>
          <p:nvPr/>
        </p:nvSpPr>
        <p:spPr>
          <a:xfrm>
            <a:off x="13943812" y="71247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18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65" name="Oval 11">
            <a:extLst>
              <a:ext uri="{FF2B5EF4-FFF2-40B4-BE49-F238E27FC236}">
                <a16:creationId xmlns="" xmlns:a16="http://schemas.microsoft.com/office/drawing/2014/main" id="{57F7A531-7499-4814-BA87-32648D42F2B6}"/>
              </a:ext>
            </a:extLst>
          </p:cNvPr>
          <p:cNvSpPr/>
          <p:nvPr/>
        </p:nvSpPr>
        <p:spPr>
          <a:xfrm>
            <a:off x="13867612" y="49149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19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66" name="Picture 16" descr="Icon&#10;&#10;Description automatically generated">
            <a:extLst>
              <a:ext uri="{FF2B5EF4-FFF2-40B4-BE49-F238E27FC236}">
                <a16:creationId xmlns="" xmlns:a16="http://schemas.microsoft.com/office/drawing/2014/main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215" y="6438900"/>
            <a:ext cx="2794985" cy="1574639"/>
          </a:xfrm>
          <a:prstGeom prst="rect">
            <a:avLst/>
          </a:prstGeom>
        </p:spPr>
      </p:pic>
      <p:pic>
        <p:nvPicPr>
          <p:cNvPr id="67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613" y="4457700"/>
            <a:ext cx="1337187" cy="13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L 0.97005 0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894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مجموعة 28">
            <a:extLst>
              <a:ext uri="{FF2B5EF4-FFF2-40B4-BE49-F238E27FC236}">
                <a16:creationId xmlns:a16="http://schemas.microsoft.com/office/drawing/2014/main" xmlns="" id="{E07CAA17-55F0-4F44-A6DA-3878C2CF2B0B}"/>
              </a:ext>
            </a:extLst>
          </p:cNvPr>
          <p:cNvGrpSpPr/>
          <p:nvPr/>
        </p:nvGrpSpPr>
        <p:grpSpPr>
          <a:xfrm>
            <a:off x="-17007840" y="0"/>
            <a:ext cx="34930080" cy="10287000"/>
            <a:chOff x="-11460480" y="0"/>
            <a:chExt cx="23286720" cy="6858000"/>
          </a:xfrm>
        </p:grpSpPr>
        <p:pic>
          <p:nvPicPr>
            <p:cNvPr id="36" name="صورة 35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517FFA92-33D9-4E1F-866F-2227653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0480" y="0"/>
              <a:ext cx="11460480" cy="6858000"/>
            </a:xfrm>
            <a:prstGeom prst="rect">
              <a:avLst/>
            </a:prstGeom>
          </p:spPr>
        </p:pic>
        <p:pic>
          <p:nvPicPr>
            <p:cNvPr id="34" name="صورة 33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9FB0D831-7D36-48D4-B17A-3630D042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0"/>
              <a:ext cx="11460480" cy="6858000"/>
            </a:xfrm>
            <a:prstGeom prst="rect">
              <a:avLst/>
            </a:prstGeom>
          </p:spPr>
        </p:pic>
      </p:grpSp>
      <p:pic>
        <p:nvPicPr>
          <p:cNvPr id="27" name="Picture 40" descr="Full Moon Space GIF"/>
          <p:cNvPicPr>
            <a:picLocks noChangeAspect="1" noChangeArrowheads="1" noCrop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982754"/>
            <a:ext cx="5000751" cy="896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3DB6B319-DD49-4BAF-A0EC-978BC76D17B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8" y="486681"/>
            <a:ext cx="3442375" cy="2822747"/>
          </a:xfrm>
          <a:prstGeom prst="rect">
            <a:avLst/>
          </a:prstGeom>
        </p:spPr>
      </p:pic>
      <p:sp>
        <p:nvSpPr>
          <p:cNvPr id="23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4204080" y="1729650"/>
            <a:ext cx="6921120" cy="2418735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عُد الحلزون ثم اختر الإجابة الصحيحة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43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2207816" y="4799309"/>
            <a:ext cx="8125142" cy="4113104"/>
            <a:chOff x="2207816" y="4799309"/>
            <a:chExt cx="8125142" cy="4113104"/>
          </a:xfrm>
        </p:grpSpPr>
        <p:pic>
          <p:nvPicPr>
            <p:cNvPr id="24" name="Picture 21" descr="https://i.pinimg.com/564x/99/32/dc/9932dc7d653717be6e4e6bb1d8efb89e.jpg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" t="45312" r="3754" b="8052"/>
            <a:stretch/>
          </p:blipFill>
          <p:spPr bwMode="auto">
            <a:xfrm>
              <a:off x="6400800" y="6248856"/>
              <a:ext cx="3932158" cy="2575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1" descr="https://i.pinimg.com/564x/99/32/dc/9932dc7d653717be6e4e6bb1d8efb89e.jpg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" t="45312" r="3754" b="8052"/>
            <a:stretch/>
          </p:blipFill>
          <p:spPr bwMode="auto">
            <a:xfrm>
              <a:off x="2207816" y="6336885"/>
              <a:ext cx="3932158" cy="2575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1" descr="https://i.pinimg.com/564x/99/32/dc/9932dc7d653717be6e4e6bb1d8efb89e.jpg"/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" t="68630" r="3754" b="8052"/>
            <a:stretch/>
          </p:blipFill>
          <p:spPr bwMode="auto">
            <a:xfrm>
              <a:off x="4197543" y="4799309"/>
              <a:ext cx="3932158" cy="1287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Oval 10">
            <a:extLst>
              <a:ext uri="{FF2B5EF4-FFF2-40B4-BE49-F238E27FC236}">
                <a16:creationId xmlns="" xmlns:a16="http://schemas.microsoft.com/office/drawing/2014/main" id="{6FA272C2-CA2F-4C53-90E2-FD495BE9DD6A}"/>
              </a:ext>
            </a:extLst>
          </p:cNvPr>
          <p:cNvSpPr/>
          <p:nvPr/>
        </p:nvSpPr>
        <p:spPr>
          <a:xfrm>
            <a:off x="14020012" y="52197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15</a:t>
            </a:r>
            <a:endParaRPr lang="en-US" sz="6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="" xmlns:a16="http://schemas.microsoft.com/office/drawing/2014/main" id="{57F7A531-7499-4814-BA87-32648D42F2B6}"/>
              </a:ext>
            </a:extLst>
          </p:cNvPr>
          <p:cNvSpPr/>
          <p:nvPr/>
        </p:nvSpPr>
        <p:spPr>
          <a:xfrm>
            <a:off x="13867612" y="72771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16</a:t>
            </a:r>
            <a:endParaRPr lang="en-US" sz="6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21" name="Picture 16" descr="Icon&#10;&#10;Description automatically generated">
            <a:extLst>
              <a:ext uri="{FF2B5EF4-FFF2-40B4-BE49-F238E27FC236}">
                <a16:creationId xmlns="" xmlns:a16="http://schemas.microsoft.com/office/drawing/2014/main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4686300"/>
            <a:ext cx="2794985" cy="1574639"/>
          </a:xfrm>
          <a:prstGeom prst="rect">
            <a:avLst/>
          </a:prstGeom>
        </p:spPr>
      </p:pic>
      <p:pic>
        <p:nvPicPr>
          <p:cNvPr id="22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6819900"/>
            <a:ext cx="1337187" cy="13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L 0.97005 0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مجموعة 33">
            <a:extLst>
              <a:ext uri="{FF2B5EF4-FFF2-40B4-BE49-F238E27FC236}">
                <a16:creationId xmlns:a16="http://schemas.microsoft.com/office/drawing/2014/main" xmlns="" id="{E07CAA17-55F0-4F44-A6DA-3878C2CF2B0B}"/>
              </a:ext>
            </a:extLst>
          </p:cNvPr>
          <p:cNvGrpSpPr/>
          <p:nvPr/>
        </p:nvGrpSpPr>
        <p:grpSpPr>
          <a:xfrm>
            <a:off x="-17007840" y="0"/>
            <a:ext cx="34930080" cy="10287000"/>
            <a:chOff x="-11460480" y="0"/>
            <a:chExt cx="23286720" cy="6858000"/>
          </a:xfrm>
        </p:grpSpPr>
        <p:pic>
          <p:nvPicPr>
            <p:cNvPr id="39" name="صورة 38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517FFA92-33D9-4E1F-866F-2227653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0480" y="0"/>
              <a:ext cx="11460480" cy="6858000"/>
            </a:xfrm>
            <a:prstGeom prst="rect">
              <a:avLst/>
            </a:prstGeom>
          </p:spPr>
        </p:pic>
        <p:pic>
          <p:nvPicPr>
            <p:cNvPr id="35" name="صورة 34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9FB0D831-7D36-48D4-B17A-3630D042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0"/>
              <a:ext cx="11460480" cy="6858000"/>
            </a:xfrm>
            <a:prstGeom prst="rect">
              <a:avLst/>
            </a:prstGeom>
          </p:spPr>
        </p:pic>
      </p:grpSp>
      <p:pic>
        <p:nvPicPr>
          <p:cNvPr id="33" name="Picture 62" descr="space galaxy GIF by NASA"/>
          <p:cNvPicPr>
            <a:picLocks noChangeAspect="1" noChangeArrowheads="1" noCrop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432" y="903412"/>
            <a:ext cx="5016768" cy="881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9522C1-75C5-4DFB-A9DE-320CC8C7C8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2" y="603666"/>
            <a:ext cx="2887649" cy="2737642"/>
          </a:xfrm>
          <a:prstGeom prst="rect">
            <a:avLst/>
          </a:prstGeom>
        </p:spPr>
      </p:pic>
      <p:sp>
        <p:nvSpPr>
          <p:cNvPr id="25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3657601" y="1729650"/>
            <a:ext cx="7848599" cy="2418735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عُد </a:t>
            </a:r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كرات التنس</a:t>
            </a:r>
            <a:endParaRPr lang="ar-KW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KW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 </a:t>
            </a:r>
            <a:r>
              <a:rPr lang="ar-KW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اختر العدد الذي يمثلها</a:t>
            </a:r>
          </a:p>
        </p:txBody>
      </p:sp>
      <p:pic>
        <p:nvPicPr>
          <p:cNvPr id="5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5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3072239" y="5846211"/>
            <a:ext cx="6909961" cy="2726289"/>
            <a:chOff x="3581400" y="6573217"/>
            <a:chExt cx="5402536" cy="1596263"/>
          </a:xfrm>
        </p:grpSpPr>
        <p:grpSp>
          <p:nvGrpSpPr>
            <p:cNvPr id="69" name="مجموعة 68"/>
            <p:cNvGrpSpPr/>
            <p:nvPr/>
          </p:nvGrpSpPr>
          <p:grpSpPr>
            <a:xfrm>
              <a:off x="4343400" y="6573217"/>
              <a:ext cx="3785322" cy="1596263"/>
              <a:chOff x="2314149" y="2325904"/>
              <a:chExt cx="2523548" cy="1064175"/>
            </a:xfrm>
          </p:grpSpPr>
          <p:pic>
            <p:nvPicPr>
              <p:cNvPr id="70" name="Picture 6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149" y="2325904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1" name="Picture 54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8369" y="2325904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2" name="Picture 55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2587" y="2325904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3" name="Picture 56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6806" y="2325904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4" name="Picture 58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149" y="2915962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5" name="Picture 59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8369" y="2915962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6" name="Picture 60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2587" y="2915962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Picture 61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6806" y="2915962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8" name="Picture 74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3477" y="2325904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9" name="Picture 75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3477" y="2915962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80" name="Picture 5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7023124"/>
              <a:ext cx="756330" cy="7111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1" name="Picture 7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606" y="6591300"/>
              <a:ext cx="756330" cy="7111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" name="Picture 7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606" y="7404124"/>
              <a:ext cx="756330" cy="7111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3" name="Oval 10">
            <a:extLst>
              <a:ext uri="{FF2B5EF4-FFF2-40B4-BE49-F238E27FC236}">
                <a16:creationId xmlns="" xmlns:a16="http://schemas.microsoft.com/office/drawing/2014/main" id="{6FA272C2-CA2F-4C53-90E2-FD495BE9DD6A}"/>
              </a:ext>
            </a:extLst>
          </p:cNvPr>
          <p:cNvSpPr/>
          <p:nvPr/>
        </p:nvSpPr>
        <p:spPr>
          <a:xfrm>
            <a:off x="13716000" y="72009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13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84" name="Oval 11">
            <a:extLst>
              <a:ext uri="{FF2B5EF4-FFF2-40B4-BE49-F238E27FC236}">
                <a16:creationId xmlns="" xmlns:a16="http://schemas.microsoft.com/office/drawing/2014/main" id="{57F7A531-7499-4814-BA87-32648D42F2B6}"/>
              </a:ext>
            </a:extLst>
          </p:cNvPr>
          <p:cNvSpPr/>
          <p:nvPr/>
        </p:nvSpPr>
        <p:spPr>
          <a:xfrm>
            <a:off x="13867612" y="49149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14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85" name="Picture 16" descr="Icon&#10;&#10;Description automatically generated">
            <a:extLst>
              <a:ext uri="{FF2B5EF4-FFF2-40B4-BE49-F238E27FC236}">
                <a16:creationId xmlns="" xmlns:a16="http://schemas.microsoft.com/office/drawing/2014/main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0" y="6591300"/>
            <a:ext cx="2794985" cy="1574639"/>
          </a:xfrm>
          <a:prstGeom prst="rect">
            <a:avLst/>
          </a:prstGeom>
        </p:spPr>
      </p:pic>
      <p:pic>
        <p:nvPicPr>
          <p:cNvPr id="86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613" y="4457700"/>
            <a:ext cx="1337187" cy="13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L 0.97005 0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25" grpId="0" animBg="1"/>
      <p:bldP spid="83" grpId="0" animBg="1"/>
      <p:bldP spid="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مجموعة 42">
            <a:extLst>
              <a:ext uri="{FF2B5EF4-FFF2-40B4-BE49-F238E27FC236}">
                <a16:creationId xmlns:a16="http://schemas.microsoft.com/office/drawing/2014/main" xmlns="" id="{E07CAA17-55F0-4F44-A6DA-3878C2CF2B0B}"/>
              </a:ext>
            </a:extLst>
          </p:cNvPr>
          <p:cNvGrpSpPr/>
          <p:nvPr/>
        </p:nvGrpSpPr>
        <p:grpSpPr>
          <a:xfrm>
            <a:off x="-17007840" y="0"/>
            <a:ext cx="34930080" cy="10287000"/>
            <a:chOff x="-11460480" y="0"/>
            <a:chExt cx="23286720" cy="6858000"/>
          </a:xfrm>
        </p:grpSpPr>
        <p:pic>
          <p:nvPicPr>
            <p:cNvPr id="44" name="صورة 43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9FB0D831-7D36-48D4-B17A-3630D042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0"/>
              <a:ext cx="11460480" cy="6858000"/>
            </a:xfrm>
            <a:prstGeom prst="rect">
              <a:avLst/>
            </a:prstGeom>
          </p:spPr>
        </p:pic>
        <p:pic>
          <p:nvPicPr>
            <p:cNvPr id="45" name="صورة 44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517FFA92-33D9-4E1F-866F-2227653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0480" y="0"/>
              <a:ext cx="11460480" cy="6858000"/>
            </a:xfrm>
            <a:prstGeom prst="rect">
              <a:avLst/>
            </a:prstGeom>
          </p:spPr>
        </p:pic>
      </p:grpSp>
      <p:pic>
        <p:nvPicPr>
          <p:cNvPr id="37" name="Picture 68" descr="space nasa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359" y="621994"/>
            <a:ext cx="4908241" cy="9017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xmlns="" id="{EB9522C1-75C5-4DFB-A9DE-320CC8C7C8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40" y="-1014909"/>
            <a:ext cx="5076696" cy="5320209"/>
          </a:xfrm>
          <a:prstGeom prst="rect">
            <a:avLst/>
          </a:prstGeom>
        </p:spPr>
      </p:pic>
      <p:sp>
        <p:nvSpPr>
          <p:cNvPr id="36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3448705" y="1729650"/>
            <a:ext cx="8209895" cy="2418735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أي الحيوانات عددها أكثر القطط أم الأسماك؟</a:t>
            </a:r>
            <a:endParaRPr lang="ar-KW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مجموعة 24"/>
          <p:cNvGrpSpPr/>
          <p:nvPr/>
        </p:nvGrpSpPr>
        <p:grpSpPr>
          <a:xfrm>
            <a:off x="2221218" y="5633536"/>
            <a:ext cx="4255782" cy="3260205"/>
            <a:chOff x="5088779" y="-45735"/>
            <a:chExt cx="2837188" cy="2173470"/>
          </a:xfrm>
        </p:grpSpPr>
        <p:pic>
          <p:nvPicPr>
            <p:cNvPr id="26" name="Picture 5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58" y="678205"/>
              <a:ext cx="1100630" cy="7379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5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5337" y="678205"/>
              <a:ext cx="1100630" cy="7379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8" name="مجموعة 27"/>
            <p:cNvGrpSpPr/>
            <p:nvPr/>
          </p:nvGrpSpPr>
          <p:grpSpPr>
            <a:xfrm>
              <a:off x="5088779" y="-45735"/>
              <a:ext cx="2837188" cy="2173470"/>
              <a:chOff x="2659270" y="2351042"/>
              <a:chExt cx="2837188" cy="2173470"/>
            </a:xfrm>
          </p:grpSpPr>
          <p:pic>
            <p:nvPicPr>
              <p:cNvPr id="29" name="Picture 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9270" y="2351042"/>
                <a:ext cx="1100630" cy="7379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4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7549" y="2351042"/>
                <a:ext cx="1100630" cy="7379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4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828" y="2351042"/>
                <a:ext cx="1100630" cy="7379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4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9270" y="3058786"/>
                <a:ext cx="1100630" cy="7379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Picture 5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9270" y="3786517"/>
                <a:ext cx="1100630" cy="7379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Picture 5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7549" y="3786517"/>
                <a:ext cx="1100630" cy="7379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Picture 5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828" y="3786517"/>
                <a:ext cx="1100630" cy="7379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" name="مجموعة 1"/>
          <p:cNvGrpSpPr/>
          <p:nvPr/>
        </p:nvGrpSpPr>
        <p:grpSpPr>
          <a:xfrm>
            <a:off x="7014292" y="5372100"/>
            <a:ext cx="3425108" cy="3613850"/>
            <a:chOff x="6766971" y="5885681"/>
            <a:chExt cx="3425108" cy="3613850"/>
          </a:xfrm>
        </p:grpSpPr>
        <p:grpSp>
          <p:nvGrpSpPr>
            <p:cNvPr id="46" name="مجموعة 45"/>
            <p:cNvGrpSpPr/>
            <p:nvPr/>
          </p:nvGrpSpPr>
          <p:grpSpPr>
            <a:xfrm>
              <a:off x="6766971" y="5885681"/>
              <a:ext cx="3425108" cy="3613850"/>
              <a:chOff x="2425755" y="2272937"/>
              <a:chExt cx="2283405" cy="2409233"/>
            </a:xfrm>
          </p:grpSpPr>
          <p:pic>
            <p:nvPicPr>
              <p:cNvPr id="54" name="Picture 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0" t="21388" r="19686" b="16232"/>
              <a:stretch/>
            </p:blipFill>
            <p:spPr>
              <a:xfrm>
                <a:off x="2425755" y="2272937"/>
                <a:ext cx="1053981" cy="80772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Picture 59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0" t="21388" r="19686" b="16232"/>
              <a:stretch/>
            </p:blipFill>
            <p:spPr>
              <a:xfrm>
                <a:off x="3655179" y="2272937"/>
                <a:ext cx="1053981" cy="80772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Picture 62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0" t="21388" r="19686" b="16232"/>
              <a:stretch/>
            </p:blipFill>
            <p:spPr>
              <a:xfrm>
                <a:off x="2425755" y="3066730"/>
                <a:ext cx="1053981" cy="80772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7" name="Picture 68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0" t="21388" r="19686" b="16232"/>
              <a:stretch/>
            </p:blipFill>
            <p:spPr>
              <a:xfrm>
                <a:off x="3655179" y="3066730"/>
                <a:ext cx="1053981" cy="80772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8" name="Picture 69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0" t="21388" r="19686" b="16232"/>
              <a:stretch/>
            </p:blipFill>
            <p:spPr>
              <a:xfrm>
                <a:off x="3655179" y="3874450"/>
                <a:ext cx="1053981" cy="80772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59" name="Picture 6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0" t="21388" r="19686" b="16232"/>
            <a:stretch/>
          </p:blipFill>
          <p:spPr>
            <a:xfrm>
              <a:off x="6858000" y="8267700"/>
              <a:ext cx="1580972" cy="121158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0" name="Oval 10">
            <a:extLst>
              <a:ext uri="{FF2B5EF4-FFF2-40B4-BE49-F238E27FC236}">
                <a16:creationId xmlns="" xmlns:a16="http://schemas.microsoft.com/office/drawing/2014/main" id="{6FA272C2-CA2F-4C53-90E2-FD495BE9DD6A}"/>
              </a:ext>
            </a:extLst>
          </p:cNvPr>
          <p:cNvSpPr/>
          <p:nvPr/>
        </p:nvSpPr>
        <p:spPr>
          <a:xfrm>
            <a:off x="13716000" y="72009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الاسماك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61" name="Oval 11">
            <a:extLst>
              <a:ext uri="{FF2B5EF4-FFF2-40B4-BE49-F238E27FC236}">
                <a16:creationId xmlns="" xmlns:a16="http://schemas.microsoft.com/office/drawing/2014/main" id="{57F7A531-7499-4814-BA87-32648D42F2B6}"/>
              </a:ext>
            </a:extLst>
          </p:cNvPr>
          <p:cNvSpPr/>
          <p:nvPr/>
        </p:nvSpPr>
        <p:spPr>
          <a:xfrm>
            <a:off x="13867612" y="49149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القطط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62" name="Picture 16" descr="Icon&#10;&#10;Description automatically generated">
            <a:extLst>
              <a:ext uri="{FF2B5EF4-FFF2-40B4-BE49-F238E27FC236}">
                <a16:creationId xmlns="" xmlns:a16="http://schemas.microsoft.com/office/drawing/2014/main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0" y="6591300"/>
            <a:ext cx="2794985" cy="1574639"/>
          </a:xfrm>
          <a:prstGeom prst="rect">
            <a:avLst/>
          </a:prstGeom>
        </p:spPr>
      </p:pic>
      <p:pic>
        <p:nvPicPr>
          <p:cNvPr id="63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613" y="4457700"/>
            <a:ext cx="1337187" cy="13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L 0.97005 0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6" grpId="0" animBg="1"/>
      <p:bldP spid="60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مجموعة 40">
            <a:extLst>
              <a:ext uri="{FF2B5EF4-FFF2-40B4-BE49-F238E27FC236}">
                <a16:creationId xmlns:a16="http://schemas.microsoft.com/office/drawing/2014/main" xmlns="" id="{E07CAA17-55F0-4F44-A6DA-3878C2CF2B0B}"/>
              </a:ext>
            </a:extLst>
          </p:cNvPr>
          <p:cNvGrpSpPr/>
          <p:nvPr/>
        </p:nvGrpSpPr>
        <p:grpSpPr>
          <a:xfrm>
            <a:off x="-17007840" y="0"/>
            <a:ext cx="34930080" cy="10287000"/>
            <a:chOff x="-11460480" y="0"/>
            <a:chExt cx="23286720" cy="6858000"/>
          </a:xfrm>
        </p:grpSpPr>
        <p:pic>
          <p:nvPicPr>
            <p:cNvPr id="42" name="صورة 41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9FB0D831-7D36-48D4-B17A-3630D042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0"/>
              <a:ext cx="11460480" cy="6858000"/>
            </a:xfrm>
            <a:prstGeom prst="rect">
              <a:avLst/>
            </a:prstGeom>
          </p:spPr>
        </p:pic>
        <p:pic>
          <p:nvPicPr>
            <p:cNvPr id="43" name="صورة 42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517FFA92-33D9-4E1F-866F-2227653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0480" y="0"/>
              <a:ext cx="11460480" cy="6858000"/>
            </a:xfrm>
            <a:prstGeom prst="rect">
              <a:avLst/>
            </a:prstGeom>
          </p:spPr>
        </p:pic>
      </p:grpSp>
      <p:pic>
        <p:nvPicPr>
          <p:cNvPr id="34" name="Picture 64" descr="century GIF by Feist"/>
          <p:cNvPicPr>
            <a:picLocks noChangeAspect="1" noChangeArrowheads="1" noCrop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431" y="897044"/>
            <a:ext cx="4753754" cy="889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EED9289A-0F40-4A85-A419-30289C17C2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13423" cy="3309428"/>
          </a:xfrm>
          <a:prstGeom prst="rect">
            <a:avLst/>
          </a:prstGeom>
        </p:spPr>
      </p:pic>
      <p:sp>
        <p:nvSpPr>
          <p:cNvPr id="40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3505200" y="1729650"/>
            <a:ext cx="9080231" cy="2418735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عُد </a:t>
            </a:r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الخوخ</a:t>
            </a:r>
            <a:endParaRPr lang="ar-KW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KW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 اختر العدد الذي يمثلها</a:t>
            </a:r>
          </a:p>
        </p:txBody>
      </p:sp>
      <p:pic>
        <p:nvPicPr>
          <p:cNvPr id="44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45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pic>
        <p:nvPicPr>
          <p:cNvPr id="59" name="Picture 13" descr="https://i.pinimg.com/564x/15/ba/7f/15ba7f53ef800ed8b5852348a2615c20.jpg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27803" r="42603" b="52562"/>
          <a:stretch/>
        </p:blipFill>
        <p:spPr bwMode="auto">
          <a:xfrm>
            <a:off x="5875603" y="7037874"/>
            <a:ext cx="2364829" cy="21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3" descr="https://i.pinimg.com/564x/15/ba/7f/15ba7f53ef800ed8b5852348a2615c20.jpg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27803" r="42603" b="52562"/>
          <a:stretch/>
        </p:blipFill>
        <p:spPr bwMode="auto">
          <a:xfrm>
            <a:off x="7895325" y="7083363"/>
            <a:ext cx="2364829" cy="21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3" descr="https://i.pinimg.com/564x/15/ba/7f/15ba7f53ef800ed8b5852348a2615c20.jpg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27803" r="42603" b="52562"/>
          <a:stretch/>
        </p:blipFill>
        <p:spPr bwMode="auto">
          <a:xfrm>
            <a:off x="3886200" y="7112949"/>
            <a:ext cx="2364829" cy="21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3" descr="https://i.pinimg.com/564x/15/ba/7f/15ba7f53ef800ed8b5852348a2615c20.jpg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27803" r="42603" b="52562"/>
          <a:stretch/>
        </p:blipFill>
        <p:spPr bwMode="auto">
          <a:xfrm>
            <a:off x="1882589" y="7223688"/>
            <a:ext cx="2364829" cy="21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3" descr="https://i.pinimg.com/564x/15/ba/7f/15ba7f53ef800ed8b5852348a2615c20.jpg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27803" r="42603" b="52562"/>
          <a:stretch/>
        </p:blipFill>
        <p:spPr bwMode="auto">
          <a:xfrm>
            <a:off x="3065005" y="5175744"/>
            <a:ext cx="2364829" cy="21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3" descr="https://i.pinimg.com/564x/15/ba/7f/15ba7f53ef800ed8b5852348a2615c20.jpg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27803" r="42603" b="52562"/>
          <a:stretch/>
        </p:blipFill>
        <p:spPr bwMode="auto">
          <a:xfrm>
            <a:off x="5068614" y="5046738"/>
            <a:ext cx="2364829" cy="21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10">
            <a:extLst>
              <a:ext uri="{FF2B5EF4-FFF2-40B4-BE49-F238E27FC236}">
                <a16:creationId xmlns="" xmlns:a16="http://schemas.microsoft.com/office/drawing/2014/main" id="{6FA272C2-CA2F-4C53-90E2-FD495BE9DD6A}"/>
              </a:ext>
            </a:extLst>
          </p:cNvPr>
          <p:cNvSpPr/>
          <p:nvPr/>
        </p:nvSpPr>
        <p:spPr>
          <a:xfrm>
            <a:off x="14020012" y="52197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18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22" name="Oval 11">
            <a:extLst>
              <a:ext uri="{FF2B5EF4-FFF2-40B4-BE49-F238E27FC236}">
                <a16:creationId xmlns="" xmlns:a16="http://schemas.microsoft.com/office/drawing/2014/main" id="{57F7A531-7499-4814-BA87-32648D42F2B6}"/>
              </a:ext>
            </a:extLst>
          </p:cNvPr>
          <p:cNvSpPr/>
          <p:nvPr/>
        </p:nvSpPr>
        <p:spPr>
          <a:xfrm>
            <a:off x="13867612" y="72771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20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23" name="Picture 16" descr="Icon&#10;&#10;Description automatically generated">
            <a:extLst>
              <a:ext uri="{FF2B5EF4-FFF2-40B4-BE49-F238E27FC236}">
                <a16:creationId xmlns="" xmlns:a16="http://schemas.microsoft.com/office/drawing/2014/main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4686300"/>
            <a:ext cx="2794985" cy="1574639"/>
          </a:xfrm>
          <a:prstGeom prst="rect">
            <a:avLst/>
          </a:prstGeom>
        </p:spPr>
      </p:pic>
      <p:pic>
        <p:nvPicPr>
          <p:cNvPr id="24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6819900"/>
            <a:ext cx="1337187" cy="13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L 0.97005 0 " pathEditMode="relative" rAng="0" ptsTypes="AA">
                                      <p:cBhvr>
                                        <p:cTn id="48" dur="1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xmlns="" id="{E07CAA17-55F0-4F44-A6DA-3878C2CF2B0B}"/>
              </a:ext>
            </a:extLst>
          </p:cNvPr>
          <p:cNvGrpSpPr/>
          <p:nvPr/>
        </p:nvGrpSpPr>
        <p:grpSpPr>
          <a:xfrm>
            <a:off x="-17007840" y="0"/>
            <a:ext cx="34930080" cy="10287000"/>
            <a:chOff x="-11460480" y="0"/>
            <a:chExt cx="23286720" cy="6858000"/>
          </a:xfrm>
        </p:grpSpPr>
        <p:pic>
          <p:nvPicPr>
            <p:cNvPr id="19" name="صورة 18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9FB0D831-7D36-48D4-B17A-3630D042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0"/>
              <a:ext cx="11460480" cy="6858000"/>
            </a:xfrm>
            <a:prstGeom prst="rect">
              <a:avLst/>
            </a:prstGeom>
          </p:spPr>
        </p:pic>
        <p:pic>
          <p:nvPicPr>
            <p:cNvPr id="23" name="صورة 22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517FFA92-33D9-4E1F-866F-2227653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0480" y="0"/>
              <a:ext cx="11460480" cy="6858000"/>
            </a:xfrm>
            <a:prstGeom prst="rect">
              <a:avLst/>
            </a:prstGeom>
          </p:spPr>
        </p:pic>
      </p:grpSp>
      <p:pic>
        <p:nvPicPr>
          <p:cNvPr id="61" name="Picture 70" descr="planets exoplanet GIF by NAS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708" y="553909"/>
            <a:ext cx="5874092" cy="9317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9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D65F66BF-C58E-4E16-B6F3-95C072A61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247" y="-450554"/>
            <a:ext cx="5476167" cy="4003685"/>
          </a:xfrm>
          <a:prstGeom prst="rect">
            <a:avLst/>
          </a:prstGeom>
        </p:spPr>
      </p:pic>
      <p:sp>
        <p:nvSpPr>
          <p:cNvPr id="17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5105400" y="2343765"/>
            <a:ext cx="7691068" cy="2418735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عُد </a:t>
            </a:r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الليمون</a:t>
            </a:r>
            <a:endParaRPr lang="ar-KW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KW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 اختر العدد الذي يمثلها</a:t>
            </a:r>
          </a:p>
        </p:txBody>
      </p:sp>
      <p:pic>
        <p:nvPicPr>
          <p:cNvPr id="24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25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517078" y="5767318"/>
            <a:ext cx="9836722" cy="4791352"/>
            <a:chOff x="605008" y="7725259"/>
            <a:chExt cx="9836722" cy="4791352"/>
          </a:xfrm>
        </p:grpSpPr>
        <p:pic>
          <p:nvPicPr>
            <p:cNvPr id="30" name="Picture 4" descr="الرسم, الكرتون, الليمون صورة بابوا نيو غينيا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9114">
              <a:off x="1744865" y="8115744"/>
              <a:ext cx="3354049" cy="1937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الرسم, الكرتون, الليمون صورة بابوا نيو غينيا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67139">
              <a:off x="2838933" y="7839619"/>
              <a:ext cx="3354049" cy="1937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الرسم, الكرتون, الليمون صورة بابوا نيو غينيا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08" y="7725259"/>
              <a:ext cx="3354049" cy="1937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الرسم, الكرتون, الليمون صورة بابوا نيو غينيا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05012">
              <a:off x="786950" y="8579094"/>
              <a:ext cx="3354049" cy="1937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مجموعة 1"/>
            <p:cNvGrpSpPr/>
            <p:nvPr/>
          </p:nvGrpSpPr>
          <p:grpSpPr>
            <a:xfrm>
              <a:off x="1723201" y="7866872"/>
              <a:ext cx="8718529" cy="4649739"/>
              <a:chOff x="-5417680" y="10721956"/>
              <a:chExt cx="8718529" cy="4649739"/>
            </a:xfrm>
          </p:grpSpPr>
          <p:pic>
            <p:nvPicPr>
              <p:cNvPr id="40" name="Picture 4" descr="الرسم, الكرتون, الليمون صورة بابوا نيو غينيا"/>
              <p:cNvPicPr>
                <a:picLocks noChangeAspect="1" noChangeArrowheads="1"/>
              </p:cNvPicPr>
              <p:nvPr/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417680" y="11946361"/>
                <a:ext cx="3354049" cy="1937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8" name="Picture 4" descr="الرسم, الكرتون, الليمون صورة بابوا نيو غينيا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54031" y="10721956"/>
                <a:ext cx="4286250" cy="2476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الرسم, الكرتون, الليمون صورة بابوا نيو غينيا"/>
              <p:cNvPicPr>
                <a:picLocks noChangeAspect="1" noChangeArrowheads="1"/>
              </p:cNvPicPr>
              <p:nvPr/>
            </p:nvPicPr>
            <p:blipFill>
              <a:blip r:embed="rId2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671" y="11740931"/>
                <a:ext cx="3050178" cy="17623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الرسم, الكرتون, الليمون صورة بابوا نيو غينيا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34982" y="11630371"/>
                <a:ext cx="4286250" cy="2476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4" descr="الرسم, الكرتون, الليمون صورة بابوا نيو غينيا"/>
              <p:cNvPicPr>
                <a:picLocks noChangeAspect="1" noChangeArrowheads="1"/>
              </p:cNvPicPr>
              <p:nvPr/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914623">
                <a:off x="-4319532" y="12070961"/>
                <a:ext cx="3354049" cy="1937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4" descr="الرسم, الكرتون, الليمون صورة بابوا نيو غينيا"/>
              <p:cNvPicPr>
                <a:picLocks noChangeAspect="1" noChangeArrowheads="1"/>
              </p:cNvPicPr>
              <p:nvPr/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35641" y="11164576"/>
                <a:ext cx="3354049" cy="1937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الرسم, الكرتون, الليمون صورة بابوا نيو غينيا"/>
              <p:cNvPicPr>
                <a:picLocks noChangeAspect="1" noChangeArrowheads="1"/>
              </p:cNvPicPr>
              <p:nvPr/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35149">
                <a:off x="-3103807" y="11079139"/>
                <a:ext cx="3354049" cy="1937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الرسم, الكرتون, الليمون صورة بابوا نيو غينيا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996250">
                <a:off x="-3300934" y="11990319"/>
                <a:ext cx="4286250" cy="2476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1" name="Oval 10">
            <a:extLst>
              <a:ext uri="{FF2B5EF4-FFF2-40B4-BE49-F238E27FC236}">
                <a16:creationId xmlns="" xmlns:a16="http://schemas.microsoft.com/office/drawing/2014/main" id="{6FA272C2-CA2F-4C53-90E2-FD495BE9DD6A}"/>
              </a:ext>
            </a:extLst>
          </p:cNvPr>
          <p:cNvSpPr/>
          <p:nvPr/>
        </p:nvSpPr>
        <p:spPr>
          <a:xfrm>
            <a:off x="14020012" y="52197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12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42" name="Oval 11">
            <a:extLst>
              <a:ext uri="{FF2B5EF4-FFF2-40B4-BE49-F238E27FC236}">
                <a16:creationId xmlns="" xmlns:a16="http://schemas.microsoft.com/office/drawing/2014/main" id="{57F7A531-7499-4814-BA87-32648D42F2B6}"/>
              </a:ext>
            </a:extLst>
          </p:cNvPr>
          <p:cNvSpPr/>
          <p:nvPr/>
        </p:nvSpPr>
        <p:spPr>
          <a:xfrm>
            <a:off x="13867612" y="72771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11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43" name="Picture 16" descr="Icon&#10;&#10;Description automatically generated">
            <a:extLst>
              <a:ext uri="{FF2B5EF4-FFF2-40B4-BE49-F238E27FC236}">
                <a16:creationId xmlns="" xmlns:a16="http://schemas.microsoft.com/office/drawing/2014/main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4686300"/>
            <a:ext cx="2794985" cy="1574639"/>
          </a:xfrm>
          <a:prstGeom prst="rect">
            <a:avLst/>
          </a:prstGeom>
        </p:spPr>
      </p:pic>
      <p:pic>
        <p:nvPicPr>
          <p:cNvPr id="44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6819900"/>
            <a:ext cx="1337187" cy="13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L 0.97005 0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7" grpId="0" animBg="1"/>
      <p:bldP spid="41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مجموعة 28">
            <a:extLst>
              <a:ext uri="{FF2B5EF4-FFF2-40B4-BE49-F238E27FC236}">
                <a16:creationId xmlns:a16="http://schemas.microsoft.com/office/drawing/2014/main" xmlns="" id="{E07CAA17-55F0-4F44-A6DA-3878C2CF2B0B}"/>
              </a:ext>
            </a:extLst>
          </p:cNvPr>
          <p:cNvGrpSpPr/>
          <p:nvPr/>
        </p:nvGrpSpPr>
        <p:grpSpPr>
          <a:xfrm>
            <a:off x="-17007840" y="0"/>
            <a:ext cx="34930080" cy="10287000"/>
            <a:chOff x="-11460480" y="0"/>
            <a:chExt cx="23286720" cy="6858000"/>
          </a:xfrm>
        </p:grpSpPr>
        <p:pic>
          <p:nvPicPr>
            <p:cNvPr id="30" name="صورة 29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9FB0D831-7D36-48D4-B17A-3630D042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0"/>
              <a:ext cx="11460480" cy="6858000"/>
            </a:xfrm>
            <a:prstGeom prst="rect">
              <a:avLst/>
            </a:prstGeom>
          </p:spPr>
        </p:pic>
        <p:pic>
          <p:nvPicPr>
            <p:cNvPr id="31" name="صورة 30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517FFA92-33D9-4E1F-866F-2227653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0480" y="0"/>
              <a:ext cx="11460480" cy="6858000"/>
            </a:xfrm>
            <a:prstGeom prst="rect">
              <a:avLst/>
            </a:prstGeom>
          </p:spPr>
        </p:pic>
      </p:grpSp>
      <p:pic>
        <p:nvPicPr>
          <p:cNvPr id="41" name="Picture 6" descr="أفضل 10 أفلام عن الفضاء - روتانا | Rota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799" y="1257300"/>
            <a:ext cx="5176099" cy="8419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32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EED9289A-0F40-4A85-A419-30289C17C2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714608"/>
            <a:ext cx="2236699" cy="2224409"/>
          </a:xfrm>
          <a:prstGeom prst="rect">
            <a:avLst/>
          </a:prstGeom>
        </p:spPr>
      </p:pic>
      <p:sp>
        <p:nvSpPr>
          <p:cNvPr id="28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4488237" y="1826812"/>
            <a:ext cx="8389563" cy="2097488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sz="6600" b="1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KW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عُد </a:t>
            </a:r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الضفادع</a:t>
            </a:r>
            <a:endParaRPr lang="ar-KW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KW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 اختر العدد الذي يمثلها</a:t>
            </a:r>
          </a:p>
          <a:p>
            <a:pPr algn="ctr"/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43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sp>
        <p:nvSpPr>
          <p:cNvPr id="74" name="Oval 10">
            <a:extLst>
              <a:ext uri="{FF2B5EF4-FFF2-40B4-BE49-F238E27FC236}">
                <a16:creationId xmlns="" xmlns:a16="http://schemas.microsoft.com/office/drawing/2014/main" id="{6FA272C2-CA2F-4C53-90E2-FD495BE9DD6A}"/>
              </a:ext>
            </a:extLst>
          </p:cNvPr>
          <p:cNvSpPr/>
          <p:nvPr/>
        </p:nvSpPr>
        <p:spPr>
          <a:xfrm>
            <a:off x="14020012" y="52197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14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75" name="Oval 11">
            <a:extLst>
              <a:ext uri="{FF2B5EF4-FFF2-40B4-BE49-F238E27FC236}">
                <a16:creationId xmlns="" xmlns:a16="http://schemas.microsoft.com/office/drawing/2014/main" id="{57F7A531-7499-4814-BA87-32648D42F2B6}"/>
              </a:ext>
            </a:extLst>
          </p:cNvPr>
          <p:cNvSpPr/>
          <p:nvPr/>
        </p:nvSpPr>
        <p:spPr>
          <a:xfrm>
            <a:off x="13867612" y="72771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15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76" name="Picture 16" descr="Icon&#10;&#10;Description automatically generated">
            <a:extLst>
              <a:ext uri="{FF2B5EF4-FFF2-40B4-BE49-F238E27FC236}">
                <a16:creationId xmlns="" xmlns:a16="http://schemas.microsoft.com/office/drawing/2014/main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4686300"/>
            <a:ext cx="2794985" cy="1574639"/>
          </a:xfrm>
          <a:prstGeom prst="rect">
            <a:avLst/>
          </a:prstGeom>
        </p:spPr>
      </p:pic>
      <p:pic>
        <p:nvPicPr>
          <p:cNvPr id="77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6819900"/>
            <a:ext cx="1337187" cy="133718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3002392" y="4186361"/>
            <a:ext cx="8914712" cy="5067568"/>
            <a:chOff x="3002392" y="4186361"/>
            <a:chExt cx="8914712" cy="5067568"/>
          </a:xfrm>
        </p:grpSpPr>
        <p:grpSp>
          <p:nvGrpSpPr>
            <p:cNvPr id="2" name="مجموعة 1"/>
            <p:cNvGrpSpPr/>
            <p:nvPr/>
          </p:nvGrpSpPr>
          <p:grpSpPr>
            <a:xfrm>
              <a:off x="3002392" y="4186361"/>
              <a:ext cx="7291835" cy="5067568"/>
              <a:chOff x="20822663" y="10020300"/>
              <a:chExt cx="4856737" cy="3535682"/>
            </a:xfrm>
          </p:grpSpPr>
          <p:grpSp>
            <p:nvGrpSpPr>
              <p:cNvPr id="33" name="مجموعة 32"/>
              <p:cNvGrpSpPr/>
              <p:nvPr/>
            </p:nvGrpSpPr>
            <p:grpSpPr>
              <a:xfrm>
                <a:off x="20822663" y="10020300"/>
                <a:ext cx="3670391" cy="3535682"/>
                <a:chOff x="2353310" y="4008709"/>
                <a:chExt cx="2446927" cy="2357121"/>
              </a:xfrm>
            </p:grpSpPr>
            <p:pic>
              <p:nvPicPr>
                <p:cNvPr id="35" name="Picture 6"/>
                <p:cNvPicPr>
                  <a:picLocks noChangeAspect="1"/>
                </p:cNvPicPr>
                <p:nvPr/>
              </p:nvPicPr>
              <p:blipFill rotWithShape="1"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26" t="5955" r="10610"/>
                <a:stretch/>
              </p:blipFill>
              <p:spPr>
                <a:xfrm>
                  <a:off x="2353310" y="4008709"/>
                  <a:ext cx="731351" cy="749301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45" name="Picture 37"/>
                <p:cNvPicPr>
                  <a:picLocks noChangeAspect="1"/>
                </p:cNvPicPr>
                <p:nvPr/>
              </p:nvPicPr>
              <p:blipFill rotWithShape="1"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26" t="5955" r="10610"/>
                <a:stretch/>
              </p:blipFill>
              <p:spPr>
                <a:xfrm>
                  <a:off x="3232712" y="4008709"/>
                  <a:ext cx="731351" cy="749301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46" name="Picture 38"/>
                <p:cNvPicPr>
                  <a:picLocks noChangeAspect="1"/>
                </p:cNvPicPr>
                <p:nvPr/>
              </p:nvPicPr>
              <p:blipFill rotWithShape="1"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26" t="5955" r="10610"/>
                <a:stretch/>
              </p:blipFill>
              <p:spPr>
                <a:xfrm>
                  <a:off x="4068886" y="4008709"/>
                  <a:ext cx="731351" cy="749301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47" name="Picture 39"/>
                <p:cNvPicPr>
                  <a:picLocks noChangeAspect="1"/>
                </p:cNvPicPr>
                <p:nvPr/>
              </p:nvPicPr>
              <p:blipFill rotWithShape="1"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26" t="5955" r="10610"/>
                <a:stretch/>
              </p:blipFill>
              <p:spPr>
                <a:xfrm>
                  <a:off x="2353310" y="4806038"/>
                  <a:ext cx="731351" cy="749301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48" name="Picture 40"/>
                <p:cNvPicPr>
                  <a:picLocks noChangeAspect="1"/>
                </p:cNvPicPr>
                <p:nvPr/>
              </p:nvPicPr>
              <p:blipFill rotWithShape="1"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26" t="5955" r="10610"/>
                <a:stretch/>
              </p:blipFill>
              <p:spPr>
                <a:xfrm>
                  <a:off x="3232712" y="4806038"/>
                  <a:ext cx="731351" cy="749301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49" name="Picture 41"/>
                <p:cNvPicPr>
                  <a:picLocks noChangeAspect="1"/>
                </p:cNvPicPr>
                <p:nvPr/>
              </p:nvPicPr>
              <p:blipFill rotWithShape="1"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26" t="5955" r="10610"/>
                <a:stretch/>
              </p:blipFill>
              <p:spPr>
                <a:xfrm>
                  <a:off x="4068886" y="4806038"/>
                  <a:ext cx="731351" cy="749301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0" name="Picture 42"/>
                <p:cNvPicPr>
                  <a:picLocks noChangeAspect="1"/>
                </p:cNvPicPr>
                <p:nvPr/>
              </p:nvPicPr>
              <p:blipFill rotWithShape="1"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26" t="5955" r="10610"/>
                <a:stretch/>
              </p:blipFill>
              <p:spPr>
                <a:xfrm>
                  <a:off x="2353310" y="5616529"/>
                  <a:ext cx="731351" cy="749301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1" name="Picture 43"/>
                <p:cNvPicPr>
                  <a:picLocks noChangeAspect="1"/>
                </p:cNvPicPr>
                <p:nvPr/>
              </p:nvPicPr>
              <p:blipFill rotWithShape="1"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26" t="5955" r="10610"/>
                <a:stretch/>
              </p:blipFill>
              <p:spPr>
                <a:xfrm>
                  <a:off x="3232712" y="5616529"/>
                  <a:ext cx="731351" cy="749301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2" name="Picture 44"/>
                <p:cNvPicPr>
                  <a:picLocks noChangeAspect="1"/>
                </p:cNvPicPr>
                <p:nvPr/>
              </p:nvPicPr>
              <p:blipFill rotWithShape="1"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26" t="5955" r="10610"/>
                <a:stretch/>
              </p:blipFill>
              <p:spPr>
                <a:xfrm>
                  <a:off x="4068886" y="5616529"/>
                  <a:ext cx="731351" cy="749301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71" name="Picture 38"/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26" t="5955" r="10610"/>
              <a:stretch/>
            </p:blipFill>
            <p:spPr>
              <a:xfrm>
                <a:off x="24582373" y="10020300"/>
                <a:ext cx="1097027" cy="1123952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2" name="Picture 41"/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26" t="5955" r="10610"/>
              <a:stretch/>
            </p:blipFill>
            <p:spPr>
              <a:xfrm>
                <a:off x="24582373" y="11216294"/>
                <a:ext cx="1097027" cy="1123952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3" name="Picture 44"/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26" t="5955" r="10610"/>
              <a:stretch/>
            </p:blipFill>
            <p:spPr>
              <a:xfrm>
                <a:off x="24582373" y="12432030"/>
                <a:ext cx="1097027" cy="1123952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78" name="Picture 39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6" t="5955" r="10610"/>
            <a:stretch/>
          </p:blipFill>
          <p:spPr>
            <a:xfrm>
              <a:off x="10270044" y="4940560"/>
              <a:ext cx="1647060" cy="161092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Picture 42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6" t="5955" r="10610"/>
            <a:stretch/>
          </p:blipFill>
          <p:spPr>
            <a:xfrm>
              <a:off x="10270044" y="6683033"/>
              <a:ext cx="1647060" cy="161092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62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L 0.97005 0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28" grpId="0" animBg="1"/>
      <p:bldP spid="74" grpId="0" animBg="1"/>
      <p:bldP spid="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ownload Buzz Flying - Flying Buzz Lightyear Png - Full Size PNG Image -  PNGk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321" y="755102"/>
            <a:ext cx="4867275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السؤال">
            <a:extLst>
              <a:ext uri="{FF2B5EF4-FFF2-40B4-BE49-F238E27FC236}">
                <a16:creationId xmlns:a16="http://schemas.microsoft.com/office/drawing/2014/main" xmlns="" id="{893BF66B-CD48-4AFC-A586-4599C57B7E5C}"/>
              </a:ext>
            </a:extLst>
          </p:cNvPr>
          <p:cNvSpPr/>
          <p:nvPr/>
        </p:nvSpPr>
        <p:spPr>
          <a:xfrm>
            <a:off x="11201879" y="6906186"/>
            <a:ext cx="6602905" cy="2475152"/>
          </a:xfrm>
          <a:prstGeom prst="roundRect">
            <a:avLst/>
          </a:prstGeom>
          <a:solidFill>
            <a:srgbClr val="B5AEC5">
              <a:alpha val="58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رائعون</a:t>
            </a:r>
            <a:endParaRPr lang="en-US" sz="3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66" descr="Caltech galaxy astronomy caltech keckobservator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59" y="3136535"/>
            <a:ext cx="7771238" cy="4369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292801" y="2026947"/>
            <a:ext cx="3699335" cy="1834072"/>
          </a:xfrm>
          <a:prstGeom prst="rect">
            <a:avLst/>
          </a:prstGeom>
        </p:spPr>
      </p:pic>
      <p:pic>
        <p:nvPicPr>
          <p:cNvPr id="2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3310631" y="2263509"/>
            <a:ext cx="3521799" cy="1746051"/>
          </a:xfrm>
          <a:prstGeom prst="rect">
            <a:avLst/>
          </a:prstGeom>
        </p:spPr>
      </p:pic>
      <p:grpSp>
        <p:nvGrpSpPr>
          <p:cNvPr id="20" name="مجموعة 6">
            <a:extLst>
              <a:ext uri="{FF2B5EF4-FFF2-40B4-BE49-F238E27FC236}">
                <a16:creationId xmlns:a16="http://schemas.microsoft.com/office/drawing/2014/main" xmlns="" id="{08EC10D8-B335-4FBD-A9D1-0EA223E847A6}"/>
              </a:ext>
            </a:extLst>
          </p:cNvPr>
          <p:cNvGrpSpPr/>
          <p:nvPr/>
        </p:nvGrpSpPr>
        <p:grpSpPr>
          <a:xfrm rot="10800000">
            <a:off x="1268343" y="-72739"/>
            <a:ext cx="7612509" cy="5393856"/>
            <a:chOff x="27499" y="-107694"/>
            <a:chExt cx="11576595" cy="6965694"/>
          </a:xfrm>
        </p:grpSpPr>
        <p:pic>
          <p:nvPicPr>
            <p:cNvPr id="21" name="صورة 5">
              <a:extLst>
                <a:ext uri="{FF2B5EF4-FFF2-40B4-BE49-F238E27FC236}">
                  <a16:creationId xmlns:a16="http://schemas.microsoft.com/office/drawing/2014/main" xmlns="" id="{357F78D4-AEE3-4C15-B62A-B55A7FAD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9" y="0"/>
              <a:ext cx="3857625" cy="6858000"/>
            </a:xfrm>
            <a:prstGeom prst="rect">
              <a:avLst/>
            </a:prstGeom>
          </p:spPr>
        </p:pic>
        <p:pic>
          <p:nvPicPr>
            <p:cNvPr id="22" name="صورة 17">
              <a:extLst>
                <a:ext uri="{FF2B5EF4-FFF2-40B4-BE49-F238E27FC236}">
                  <a16:creationId xmlns:a16="http://schemas.microsoft.com/office/drawing/2014/main" xmlns="" id="{0F8B5164-D66C-4E84-9E24-9457D57F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297" y="-107694"/>
              <a:ext cx="3857625" cy="6858000"/>
            </a:xfrm>
            <a:prstGeom prst="rect">
              <a:avLst/>
            </a:prstGeom>
          </p:spPr>
        </p:pic>
        <p:pic>
          <p:nvPicPr>
            <p:cNvPr id="23" name="صورة 19">
              <a:extLst>
                <a:ext uri="{FF2B5EF4-FFF2-40B4-BE49-F238E27FC236}">
                  <a16:creationId xmlns:a16="http://schemas.microsoft.com/office/drawing/2014/main" xmlns="" id="{4B64AEB5-ED29-4F5B-A9F8-F9581F48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469" y="-9832"/>
              <a:ext cx="3857625" cy="6858000"/>
            </a:xfrm>
            <a:prstGeom prst="rect">
              <a:avLst/>
            </a:prstGeom>
          </p:spPr>
        </p:pic>
      </p:grpSp>
      <p:pic>
        <p:nvPicPr>
          <p:cNvPr id="24" name="Picture 9" descr="Star Twinkling Sticker by Canticos World for iOS &amp; Android | GIPHY">
            <a:extLst>
              <a:ext uri="{FF2B5EF4-FFF2-40B4-BE49-F238E27FC236}">
                <a16:creationId xmlns:a16="http://schemas.microsoft.com/office/drawing/2014/main" xmlns="" id="{AF8ECAE3-777E-4FE6-9083-F58C287B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8" y="2367293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Star Twinkling Sticker by Canticos World for iOS &amp; Android | GIPHY">
            <a:extLst>
              <a:ext uri="{FF2B5EF4-FFF2-40B4-BE49-F238E27FC236}">
                <a16:creationId xmlns:a16="http://schemas.microsoft.com/office/drawing/2014/main" xmlns="" id="{26984DCC-50C4-4633-B8F5-15329E950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531" y="28061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490BC45-A25D-4D00-9FE5-5D9B5C43A00E}"/>
              </a:ext>
            </a:extLst>
          </p:cNvPr>
          <p:cNvSpPr/>
          <p:nvPr/>
        </p:nvSpPr>
        <p:spPr>
          <a:xfrm>
            <a:off x="960731" y="3966255"/>
            <a:ext cx="6587802" cy="235449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47" tIns="68573" rIns="137147" bIns="68573">
            <a:spAutoFit/>
          </a:bodyPr>
          <a:lstStyle/>
          <a:p>
            <a:pPr algn="ctr"/>
            <a:r>
              <a:rPr lang="ar-KW" sz="144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144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12022366" y="-230609"/>
            <a:ext cx="2181072" cy="4515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2211761" y="-362481"/>
            <a:ext cx="3361842" cy="550598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9020808" y="757107"/>
            <a:ext cx="2181072" cy="4515111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13259463" y="6320745"/>
            <a:ext cx="3361842" cy="550598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14793168" y="3875357"/>
            <a:ext cx="2181072" cy="4515111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30689" y="6816180"/>
            <a:ext cx="2181072" cy="4515111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10111344" y="3875357"/>
            <a:ext cx="3361842" cy="5505981"/>
          </a:xfrm>
          <a:prstGeom prst="rect">
            <a:avLst/>
          </a:prstGeom>
        </p:spPr>
      </p:pic>
      <p:pic>
        <p:nvPicPr>
          <p:cNvPr id="10244" name="Picture 4" descr="buzz lightyear cartoon characters cheap onlin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67" y="5227721"/>
            <a:ext cx="30384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7010400" y="5692754"/>
            <a:ext cx="3361842" cy="550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applause.wav"/>
          </p:stSnd>
        </p:sndAc>
      </p:transition>
    </mc:Choice>
    <mc:Fallback xmlns="">
      <p:transition spd="slow">
        <p:checker/>
        <p:sndAc>
          <p:stSnd>
            <p:snd r:embed="rId2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0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06023" y="905810"/>
            <a:ext cx="3699335" cy="1834072"/>
          </a:xfrm>
          <a:prstGeom prst="rect">
            <a:avLst/>
          </a:prstGeom>
        </p:spPr>
      </p:pic>
      <p:pic>
        <p:nvPicPr>
          <p:cNvPr id="21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178015" y="252812"/>
            <a:ext cx="3521799" cy="1746051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4965410" y="1333501"/>
            <a:ext cx="8146140" cy="12464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  <a:cs typeface="PT Bold Heading" pitchFamily="2" charset="-78"/>
              </a:rPr>
              <a:t>اجب عن الأسئلة التالية</a:t>
            </a:r>
            <a:endParaRPr lang="en-US" sz="72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15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275935" y="2921197"/>
            <a:ext cx="2858666" cy="850706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7866193" y="3014828"/>
            <a:ext cx="2042435" cy="538601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r>
              <a:rPr lang="ar-SA" sz="2900" dirty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فكر وجواب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xmlns="" id="{52C5B386-53FD-448F-965E-FE5B8EBC04CE}"/>
              </a:ext>
            </a:extLst>
          </p:cNvPr>
          <p:cNvGrpSpPr/>
          <p:nvPr/>
        </p:nvGrpSpPr>
        <p:grpSpPr>
          <a:xfrm>
            <a:off x="13111550" y="726862"/>
            <a:ext cx="1752600" cy="3190871"/>
            <a:chOff x="9635563" y="-591901"/>
            <a:chExt cx="1753287" cy="2941693"/>
          </a:xfrm>
        </p:grpSpPr>
        <p:pic>
          <p:nvPicPr>
            <p:cNvPr id="7" name="BE0C18F9-FDEC-46D3-8EC0-84918E30E11B-L0-001.jpeg">
              <a:extLst>
                <a:ext uri="{FF2B5EF4-FFF2-40B4-BE49-F238E27FC236}">
                  <a16:creationId xmlns:a16="http://schemas.microsoft.com/office/drawing/2014/main" xmlns="" id="{065BFE29-7724-44FC-A1C2-B7B742CB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rcRect l="44" r="4" b="7796"/>
            <a:stretch>
              <a:fillRect/>
            </a:stretch>
          </p:blipFill>
          <p:spPr>
            <a:xfrm rot="20522056" flipH="1">
              <a:off x="9635563" y="625650"/>
              <a:ext cx="1753287" cy="172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0411" y="0"/>
                  </a:moveTo>
                  <a:cubicBezTo>
                    <a:pt x="19251" y="0"/>
                    <a:pt x="19226" y="1"/>
                    <a:pt x="19019" y="102"/>
                  </a:cubicBezTo>
                  <a:cubicBezTo>
                    <a:pt x="18747" y="236"/>
                    <a:pt x="18493" y="520"/>
                    <a:pt x="18327" y="874"/>
                  </a:cubicBezTo>
                  <a:cubicBezTo>
                    <a:pt x="18116" y="1323"/>
                    <a:pt x="18051" y="1671"/>
                    <a:pt x="18051" y="2333"/>
                  </a:cubicBezTo>
                  <a:cubicBezTo>
                    <a:pt x="18052" y="2982"/>
                    <a:pt x="18110" y="3235"/>
                    <a:pt x="18383" y="3744"/>
                  </a:cubicBezTo>
                  <a:lnTo>
                    <a:pt x="18526" y="4011"/>
                  </a:lnTo>
                  <a:lnTo>
                    <a:pt x="18420" y="4221"/>
                  </a:lnTo>
                  <a:cubicBezTo>
                    <a:pt x="18332" y="4394"/>
                    <a:pt x="18316" y="4474"/>
                    <a:pt x="18332" y="4672"/>
                  </a:cubicBezTo>
                  <a:cubicBezTo>
                    <a:pt x="18356" y="4959"/>
                    <a:pt x="18486" y="5235"/>
                    <a:pt x="18656" y="5362"/>
                  </a:cubicBezTo>
                  <a:cubicBezTo>
                    <a:pt x="18725" y="5414"/>
                    <a:pt x="18790" y="5514"/>
                    <a:pt x="18804" y="5589"/>
                  </a:cubicBezTo>
                  <a:cubicBezTo>
                    <a:pt x="18819" y="5662"/>
                    <a:pt x="18864" y="5756"/>
                    <a:pt x="18903" y="5799"/>
                  </a:cubicBezTo>
                  <a:cubicBezTo>
                    <a:pt x="18969" y="5873"/>
                    <a:pt x="18968" y="5885"/>
                    <a:pt x="18881" y="5966"/>
                  </a:cubicBezTo>
                  <a:cubicBezTo>
                    <a:pt x="18772" y="6069"/>
                    <a:pt x="18755" y="6316"/>
                    <a:pt x="18852" y="6398"/>
                  </a:cubicBezTo>
                  <a:cubicBezTo>
                    <a:pt x="18887" y="6428"/>
                    <a:pt x="18978" y="6467"/>
                    <a:pt x="19054" y="6487"/>
                  </a:cubicBezTo>
                  <a:cubicBezTo>
                    <a:pt x="19260" y="6541"/>
                    <a:pt x="19808" y="6504"/>
                    <a:pt x="20000" y="6422"/>
                  </a:cubicBezTo>
                  <a:cubicBezTo>
                    <a:pt x="20093" y="6383"/>
                    <a:pt x="20213" y="6308"/>
                    <a:pt x="20265" y="6258"/>
                  </a:cubicBezTo>
                  <a:cubicBezTo>
                    <a:pt x="20368" y="6160"/>
                    <a:pt x="20394" y="5970"/>
                    <a:pt x="20316" y="5891"/>
                  </a:cubicBezTo>
                  <a:cubicBezTo>
                    <a:pt x="20282" y="5856"/>
                    <a:pt x="20333" y="5803"/>
                    <a:pt x="20504" y="5691"/>
                  </a:cubicBezTo>
                  <a:cubicBezTo>
                    <a:pt x="20826" y="5482"/>
                    <a:pt x="20978" y="5214"/>
                    <a:pt x="20973" y="4871"/>
                  </a:cubicBezTo>
                  <a:cubicBezTo>
                    <a:pt x="20970" y="4624"/>
                    <a:pt x="20974" y="4618"/>
                    <a:pt x="21149" y="4496"/>
                  </a:cubicBezTo>
                  <a:cubicBezTo>
                    <a:pt x="21260" y="4419"/>
                    <a:pt x="21362" y="4295"/>
                    <a:pt x="21424" y="4165"/>
                  </a:cubicBezTo>
                  <a:cubicBezTo>
                    <a:pt x="21479" y="4050"/>
                    <a:pt x="21540" y="3920"/>
                    <a:pt x="21560" y="3879"/>
                  </a:cubicBezTo>
                  <a:cubicBezTo>
                    <a:pt x="21579" y="3837"/>
                    <a:pt x="21594" y="2948"/>
                    <a:pt x="21594" y="1902"/>
                  </a:cubicBezTo>
                  <a:lnTo>
                    <a:pt x="21594" y="0"/>
                  </a:lnTo>
                  <a:lnTo>
                    <a:pt x="20411" y="0"/>
                  </a:lnTo>
                  <a:close/>
                  <a:moveTo>
                    <a:pt x="14159" y="3118"/>
                  </a:moveTo>
                  <a:cubicBezTo>
                    <a:pt x="14090" y="3129"/>
                    <a:pt x="14018" y="3158"/>
                    <a:pt x="13941" y="3207"/>
                  </a:cubicBezTo>
                  <a:lnTo>
                    <a:pt x="13790" y="3304"/>
                  </a:lnTo>
                  <a:lnTo>
                    <a:pt x="14007" y="3328"/>
                  </a:lnTo>
                  <a:cubicBezTo>
                    <a:pt x="14264" y="3356"/>
                    <a:pt x="14414" y="3447"/>
                    <a:pt x="14570" y="3671"/>
                  </a:cubicBezTo>
                  <a:cubicBezTo>
                    <a:pt x="14708" y="3871"/>
                    <a:pt x="14746" y="3795"/>
                    <a:pt x="14644" y="3523"/>
                  </a:cubicBezTo>
                  <a:cubicBezTo>
                    <a:pt x="14531" y="3222"/>
                    <a:pt x="14364" y="3085"/>
                    <a:pt x="14159" y="3118"/>
                  </a:cubicBezTo>
                  <a:close/>
                  <a:moveTo>
                    <a:pt x="12377" y="3148"/>
                  </a:moveTo>
                  <a:cubicBezTo>
                    <a:pt x="12287" y="3150"/>
                    <a:pt x="12196" y="3172"/>
                    <a:pt x="12135" y="3212"/>
                  </a:cubicBezTo>
                  <a:cubicBezTo>
                    <a:pt x="12005" y="3300"/>
                    <a:pt x="11874" y="3520"/>
                    <a:pt x="11772" y="3822"/>
                  </a:cubicBezTo>
                  <a:cubicBezTo>
                    <a:pt x="11727" y="3955"/>
                    <a:pt x="11703" y="4063"/>
                    <a:pt x="11719" y="4062"/>
                  </a:cubicBezTo>
                  <a:cubicBezTo>
                    <a:pt x="11735" y="4061"/>
                    <a:pt x="11817" y="3949"/>
                    <a:pt x="11899" y="3817"/>
                  </a:cubicBezTo>
                  <a:cubicBezTo>
                    <a:pt x="12081" y="3523"/>
                    <a:pt x="12267" y="3372"/>
                    <a:pt x="12528" y="3304"/>
                  </a:cubicBezTo>
                  <a:cubicBezTo>
                    <a:pt x="12718" y="3255"/>
                    <a:pt x="12722" y="3254"/>
                    <a:pt x="12626" y="3202"/>
                  </a:cubicBezTo>
                  <a:cubicBezTo>
                    <a:pt x="12558" y="3165"/>
                    <a:pt x="12467" y="3145"/>
                    <a:pt x="12377" y="3148"/>
                  </a:cubicBezTo>
                  <a:close/>
                  <a:moveTo>
                    <a:pt x="5477" y="3806"/>
                  </a:moveTo>
                  <a:cubicBezTo>
                    <a:pt x="5383" y="3810"/>
                    <a:pt x="5279" y="3838"/>
                    <a:pt x="5185" y="3887"/>
                  </a:cubicBezTo>
                  <a:cubicBezTo>
                    <a:pt x="5046" y="3959"/>
                    <a:pt x="4668" y="4323"/>
                    <a:pt x="4668" y="4386"/>
                  </a:cubicBezTo>
                  <a:cubicBezTo>
                    <a:pt x="4668" y="4430"/>
                    <a:pt x="4733" y="4406"/>
                    <a:pt x="4859" y="4318"/>
                  </a:cubicBezTo>
                  <a:cubicBezTo>
                    <a:pt x="5088" y="4160"/>
                    <a:pt x="5458" y="3983"/>
                    <a:pt x="5625" y="3952"/>
                  </a:cubicBezTo>
                  <a:cubicBezTo>
                    <a:pt x="5776" y="3923"/>
                    <a:pt x="5783" y="3917"/>
                    <a:pt x="5710" y="3863"/>
                  </a:cubicBezTo>
                  <a:cubicBezTo>
                    <a:pt x="5654" y="3821"/>
                    <a:pt x="5570" y="3802"/>
                    <a:pt x="5477" y="3806"/>
                  </a:cubicBezTo>
                  <a:close/>
                  <a:moveTo>
                    <a:pt x="14729" y="4839"/>
                  </a:moveTo>
                  <a:cubicBezTo>
                    <a:pt x="14663" y="4839"/>
                    <a:pt x="14591" y="4856"/>
                    <a:pt x="14517" y="4890"/>
                  </a:cubicBezTo>
                  <a:cubicBezTo>
                    <a:pt x="14400" y="4944"/>
                    <a:pt x="14244" y="5165"/>
                    <a:pt x="14153" y="5403"/>
                  </a:cubicBezTo>
                  <a:cubicBezTo>
                    <a:pt x="14067" y="5629"/>
                    <a:pt x="14028" y="5662"/>
                    <a:pt x="13854" y="5662"/>
                  </a:cubicBezTo>
                  <a:cubicBezTo>
                    <a:pt x="13721" y="5662"/>
                    <a:pt x="13675" y="5637"/>
                    <a:pt x="13581" y="5511"/>
                  </a:cubicBezTo>
                  <a:cubicBezTo>
                    <a:pt x="13356" y="5211"/>
                    <a:pt x="12916" y="5098"/>
                    <a:pt x="12642" y="5268"/>
                  </a:cubicBezTo>
                  <a:cubicBezTo>
                    <a:pt x="12569" y="5313"/>
                    <a:pt x="12453" y="5459"/>
                    <a:pt x="12377" y="5605"/>
                  </a:cubicBezTo>
                  <a:lnTo>
                    <a:pt x="12244" y="5861"/>
                  </a:lnTo>
                  <a:lnTo>
                    <a:pt x="11913" y="5915"/>
                  </a:lnTo>
                  <a:cubicBezTo>
                    <a:pt x="11547" y="5977"/>
                    <a:pt x="10312" y="6288"/>
                    <a:pt x="10221" y="6341"/>
                  </a:cubicBezTo>
                  <a:cubicBezTo>
                    <a:pt x="10176" y="6368"/>
                    <a:pt x="10393" y="7141"/>
                    <a:pt x="11244" y="9985"/>
                  </a:cubicBezTo>
                  <a:cubicBezTo>
                    <a:pt x="11839" y="11970"/>
                    <a:pt x="12672" y="14750"/>
                    <a:pt x="13095" y="16165"/>
                  </a:cubicBezTo>
                  <a:cubicBezTo>
                    <a:pt x="13519" y="17579"/>
                    <a:pt x="13882" y="18800"/>
                    <a:pt x="13904" y="18878"/>
                  </a:cubicBezTo>
                  <a:cubicBezTo>
                    <a:pt x="13941" y="19009"/>
                    <a:pt x="13957" y="19019"/>
                    <a:pt x="14082" y="18997"/>
                  </a:cubicBezTo>
                  <a:cubicBezTo>
                    <a:pt x="14156" y="18984"/>
                    <a:pt x="14626" y="18916"/>
                    <a:pt x="15126" y="18846"/>
                  </a:cubicBezTo>
                  <a:cubicBezTo>
                    <a:pt x="15627" y="18776"/>
                    <a:pt x="16040" y="18712"/>
                    <a:pt x="16044" y="18706"/>
                  </a:cubicBezTo>
                  <a:cubicBezTo>
                    <a:pt x="16055" y="18690"/>
                    <a:pt x="16667" y="6062"/>
                    <a:pt x="16664" y="5894"/>
                  </a:cubicBezTo>
                  <a:lnTo>
                    <a:pt x="16662" y="5759"/>
                  </a:lnTo>
                  <a:lnTo>
                    <a:pt x="16375" y="5734"/>
                  </a:lnTo>
                  <a:cubicBezTo>
                    <a:pt x="16218" y="5720"/>
                    <a:pt x="15930" y="5696"/>
                    <a:pt x="15736" y="5681"/>
                  </a:cubicBezTo>
                  <a:lnTo>
                    <a:pt x="15384" y="5651"/>
                  </a:lnTo>
                  <a:lnTo>
                    <a:pt x="15243" y="5341"/>
                  </a:lnTo>
                  <a:cubicBezTo>
                    <a:pt x="15089" y="5002"/>
                    <a:pt x="14926" y="4840"/>
                    <a:pt x="14729" y="4839"/>
                  </a:cubicBezTo>
                  <a:close/>
                  <a:moveTo>
                    <a:pt x="4480" y="5074"/>
                  </a:moveTo>
                  <a:cubicBezTo>
                    <a:pt x="4161" y="5107"/>
                    <a:pt x="3782" y="5312"/>
                    <a:pt x="3507" y="5621"/>
                  </a:cubicBezTo>
                  <a:cubicBezTo>
                    <a:pt x="3305" y="5848"/>
                    <a:pt x="3241" y="5889"/>
                    <a:pt x="2942" y="5991"/>
                  </a:cubicBezTo>
                  <a:cubicBezTo>
                    <a:pt x="1550" y="6463"/>
                    <a:pt x="636" y="7449"/>
                    <a:pt x="179" y="8969"/>
                  </a:cubicBezTo>
                  <a:cubicBezTo>
                    <a:pt x="114" y="9182"/>
                    <a:pt x="43" y="9383"/>
                    <a:pt x="20" y="9414"/>
                  </a:cubicBezTo>
                  <a:cubicBezTo>
                    <a:pt x="-6" y="9447"/>
                    <a:pt x="-6" y="9484"/>
                    <a:pt x="17" y="9505"/>
                  </a:cubicBezTo>
                  <a:cubicBezTo>
                    <a:pt x="38" y="9525"/>
                    <a:pt x="380" y="9615"/>
                    <a:pt x="778" y="9705"/>
                  </a:cubicBezTo>
                  <a:cubicBezTo>
                    <a:pt x="1762" y="9927"/>
                    <a:pt x="1698" y="9894"/>
                    <a:pt x="1682" y="10169"/>
                  </a:cubicBezTo>
                  <a:cubicBezTo>
                    <a:pt x="1672" y="10359"/>
                    <a:pt x="1657" y="10396"/>
                    <a:pt x="1584" y="10406"/>
                  </a:cubicBezTo>
                  <a:cubicBezTo>
                    <a:pt x="1280" y="10451"/>
                    <a:pt x="1294" y="11211"/>
                    <a:pt x="1608" y="11596"/>
                  </a:cubicBezTo>
                  <a:cubicBezTo>
                    <a:pt x="1852" y="11894"/>
                    <a:pt x="2097" y="11952"/>
                    <a:pt x="2194" y="11736"/>
                  </a:cubicBezTo>
                  <a:lnTo>
                    <a:pt x="2239" y="11633"/>
                  </a:lnTo>
                  <a:lnTo>
                    <a:pt x="2443" y="11712"/>
                  </a:lnTo>
                  <a:cubicBezTo>
                    <a:pt x="3094" y="11963"/>
                    <a:pt x="3708" y="11800"/>
                    <a:pt x="3942" y="11312"/>
                  </a:cubicBezTo>
                  <a:cubicBezTo>
                    <a:pt x="3990" y="11212"/>
                    <a:pt x="4106" y="11056"/>
                    <a:pt x="4199" y="10965"/>
                  </a:cubicBezTo>
                  <a:cubicBezTo>
                    <a:pt x="4297" y="10868"/>
                    <a:pt x="4401" y="10703"/>
                    <a:pt x="4448" y="10573"/>
                  </a:cubicBezTo>
                  <a:cubicBezTo>
                    <a:pt x="4546" y="10304"/>
                    <a:pt x="4636" y="10251"/>
                    <a:pt x="5111" y="10180"/>
                  </a:cubicBezTo>
                  <a:cubicBezTo>
                    <a:pt x="5300" y="10151"/>
                    <a:pt x="5502" y="10103"/>
                    <a:pt x="5559" y="10072"/>
                  </a:cubicBezTo>
                  <a:cubicBezTo>
                    <a:pt x="5657" y="10018"/>
                    <a:pt x="5676" y="10027"/>
                    <a:pt x="5848" y="10220"/>
                  </a:cubicBezTo>
                  <a:cubicBezTo>
                    <a:pt x="6200" y="10615"/>
                    <a:pt x="6238" y="11079"/>
                    <a:pt x="5970" y="11652"/>
                  </a:cubicBezTo>
                  <a:cubicBezTo>
                    <a:pt x="5724" y="12180"/>
                    <a:pt x="5142" y="12680"/>
                    <a:pt x="4498" y="12917"/>
                  </a:cubicBezTo>
                  <a:cubicBezTo>
                    <a:pt x="3935" y="13126"/>
                    <a:pt x="3738" y="13158"/>
                    <a:pt x="3011" y="13157"/>
                  </a:cubicBezTo>
                  <a:cubicBezTo>
                    <a:pt x="2325" y="13157"/>
                    <a:pt x="2238" y="13147"/>
                    <a:pt x="1483" y="12961"/>
                  </a:cubicBezTo>
                  <a:cubicBezTo>
                    <a:pt x="1441" y="12950"/>
                    <a:pt x="1401" y="13037"/>
                    <a:pt x="1346" y="13268"/>
                  </a:cubicBezTo>
                  <a:cubicBezTo>
                    <a:pt x="897" y="15127"/>
                    <a:pt x="597" y="16404"/>
                    <a:pt x="606" y="16413"/>
                  </a:cubicBezTo>
                  <a:cubicBezTo>
                    <a:pt x="612" y="16419"/>
                    <a:pt x="1399" y="16511"/>
                    <a:pt x="2356" y="16615"/>
                  </a:cubicBezTo>
                  <a:cubicBezTo>
                    <a:pt x="3312" y="16720"/>
                    <a:pt x="4115" y="16807"/>
                    <a:pt x="4140" y="16810"/>
                  </a:cubicBezTo>
                  <a:cubicBezTo>
                    <a:pt x="4168" y="16812"/>
                    <a:pt x="4243" y="16419"/>
                    <a:pt x="4331" y="15809"/>
                  </a:cubicBezTo>
                  <a:cubicBezTo>
                    <a:pt x="4490" y="14714"/>
                    <a:pt x="4512" y="14652"/>
                    <a:pt x="4764" y="14652"/>
                  </a:cubicBezTo>
                  <a:cubicBezTo>
                    <a:pt x="4977" y="14652"/>
                    <a:pt x="5609" y="14531"/>
                    <a:pt x="6020" y="14412"/>
                  </a:cubicBezTo>
                  <a:cubicBezTo>
                    <a:pt x="6500" y="14272"/>
                    <a:pt x="7247" y="13898"/>
                    <a:pt x="7619" y="13611"/>
                  </a:cubicBezTo>
                  <a:cubicBezTo>
                    <a:pt x="8611" y="12845"/>
                    <a:pt x="9204" y="11248"/>
                    <a:pt x="9054" y="9748"/>
                  </a:cubicBezTo>
                  <a:cubicBezTo>
                    <a:pt x="8895" y="8150"/>
                    <a:pt x="8111" y="6942"/>
                    <a:pt x="6797" y="6269"/>
                  </a:cubicBezTo>
                  <a:cubicBezTo>
                    <a:pt x="6555" y="6144"/>
                    <a:pt x="6531" y="6122"/>
                    <a:pt x="6596" y="6074"/>
                  </a:cubicBezTo>
                  <a:cubicBezTo>
                    <a:pt x="6662" y="6025"/>
                    <a:pt x="6634" y="5975"/>
                    <a:pt x="6299" y="5581"/>
                  </a:cubicBezTo>
                  <a:cubicBezTo>
                    <a:pt x="6095" y="5340"/>
                    <a:pt x="5913" y="5144"/>
                    <a:pt x="5896" y="5144"/>
                  </a:cubicBezTo>
                  <a:cubicBezTo>
                    <a:pt x="5829" y="5144"/>
                    <a:pt x="5980" y="5527"/>
                    <a:pt x="6103" y="5670"/>
                  </a:cubicBezTo>
                  <a:cubicBezTo>
                    <a:pt x="6183" y="5764"/>
                    <a:pt x="6112" y="5804"/>
                    <a:pt x="5967" y="5748"/>
                  </a:cubicBezTo>
                  <a:cubicBezTo>
                    <a:pt x="5810" y="5687"/>
                    <a:pt x="5626" y="5695"/>
                    <a:pt x="5456" y="5767"/>
                  </a:cubicBezTo>
                  <a:cubicBezTo>
                    <a:pt x="5285" y="5839"/>
                    <a:pt x="5247" y="5809"/>
                    <a:pt x="5204" y="5567"/>
                  </a:cubicBezTo>
                  <a:cubicBezTo>
                    <a:pt x="5169" y="5374"/>
                    <a:pt x="4981" y="5168"/>
                    <a:pt x="4772" y="5098"/>
                  </a:cubicBezTo>
                  <a:cubicBezTo>
                    <a:pt x="4684" y="5069"/>
                    <a:pt x="4586" y="5062"/>
                    <a:pt x="4480" y="5074"/>
                  </a:cubicBezTo>
                  <a:close/>
                  <a:moveTo>
                    <a:pt x="855" y="18026"/>
                  </a:moveTo>
                  <a:cubicBezTo>
                    <a:pt x="774" y="18025"/>
                    <a:pt x="758" y="18060"/>
                    <a:pt x="712" y="18336"/>
                  </a:cubicBezTo>
                  <a:cubicBezTo>
                    <a:pt x="683" y="18509"/>
                    <a:pt x="587" y="19059"/>
                    <a:pt x="500" y="19558"/>
                  </a:cubicBezTo>
                  <a:cubicBezTo>
                    <a:pt x="412" y="20057"/>
                    <a:pt x="344" y="20470"/>
                    <a:pt x="348" y="20475"/>
                  </a:cubicBezTo>
                  <a:cubicBezTo>
                    <a:pt x="353" y="20481"/>
                    <a:pt x="1113" y="20602"/>
                    <a:pt x="2035" y="20742"/>
                  </a:cubicBezTo>
                  <a:cubicBezTo>
                    <a:pt x="2957" y="20883"/>
                    <a:pt x="3724" y="20999"/>
                    <a:pt x="3740" y="21001"/>
                  </a:cubicBezTo>
                  <a:cubicBezTo>
                    <a:pt x="3781" y="21008"/>
                    <a:pt x="3800" y="20896"/>
                    <a:pt x="3952" y="19698"/>
                  </a:cubicBezTo>
                  <a:cubicBezTo>
                    <a:pt x="4027" y="19110"/>
                    <a:pt x="4075" y="18615"/>
                    <a:pt x="4058" y="18598"/>
                  </a:cubicBezTo>
                  <a:cubicBezTo>
                    <a:pt x="4027" y="18566"/>
                    <a:pt x="1014" y="18028"/>
                    <a:pt x="855" y="18026"/>
                  </a:cubicBezTo>
                  <a:close/>
                  <a:moveTo>
                    <a:pt x="15980" y="19434"/>
                  </a:moveTo>
                  <a:cubicBezTo>
                    <a:pt x="15945" y="19437"/>
                    <a:pt x="15500" y="19513"/>
                    <a:pt x="14991" y="19604"/>
                  </a:cubicBezTo>
                  <a:cubicBezTo>
                    <a:pt x="14155" y="19753"/>
                    <a:pt x="14068" y="19778"/>
                    <a:pt x="14068" y="19855"/>
                  </a:cubicBezTo>
                  <a:cubicBezTo>
                    <a:pt x="14068" y="19902"/>
                    <a:pt x="14117" y="20308"/>
                    <a:pt x="14177" y="20758"/>
                  </a:cubicBezTo>
                  <a:cubicBezTo>
                    <a:pt x="14235" y="21190"/>
                    <a:pt x="14267" y="21539"/>
                    <a:pt x="14259" y="21600"/>
                  </a:cubicBezTo>
                  <a:lnTo>
                    <a:pt x="16063" y="21600"/>
                  </a:lnTo>
                  <a:lnTo>
                    <a:pt x="16055" y="20553"/>
                  </a:lnTo>
                  <a:cubicBezTo>
                    <a:pt x="16047" y="19585"/>
                    <a:pt x="16035" y="19430"/>
                    <a:pt x="15980" y="19434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Picture 6" descr="Get In Touch – Growth Mindset by K.J Walton">
              <a:extLst>
                <a:ext uri="{FF2B5EF4-FFF2-40B4-BE49-F238E27FC236}">
                  <a16:creationId xmlns:a16="http://schemas.microsoft.com/office/drawing/2014/main" xmlns="" id="{1FDD63B0-6AD1-4129-8C57-EA3596C8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9" r="63472"/>
            <a:stretch>
              <a:fillRect/>
            </a:stretch>
          </p:blipFill>
          <p:spPr bwMode="auto">
            <a:xfrm rot="2778675">
              <a:off x="9911461" y="-648858"/>
              <a:ext cx="1103583" cy="12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2FB5C6B8-F302-DC40-BCA5-306FD9D6A5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874" b="95402" l="9483" r="89943">
                        <a14:foregroundMark x1="47989" y1="7184" x2="47989" y2="7184"/>
                        <a14:foregroundMark x1="47414" y1="2874" x2="47414" y2="2874"/>
                        <a14:foregroundMark x1="46264" y1="88793" x2="46264" y2="88793"/>
                        <a14:foregroundMark x1="44540" y1="95402" x2="44540" y2="954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26474" y="472270"/>
            <a:ext cx="2278884" cy="2067765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78" flipH="1">
            <a:off x="2238614" y="2753110"/>
            <a:ext cx="2388637" cy="2218490"/>
          </a:xfrm>
          <a:prstGeom prst="rect">
            <a:avLst/>
          </a:prstGeom>
        </p:spPr>
      </p:pic>
      <p:pic>
        <p:nvPicPr>
          <p:cNvPr id="12" name="Picture 44" descr="shooting star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49852"/>
            <a:ext cx="5615142" cy="4413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pace Planet Sticker for iOS &amp;amp; Android | GIPHY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0" y="435325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Garbi KW – 52 – commercialgifs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00" y="5601996"/>
            <a:ext cx="3734082" cy="3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6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 descr="صورة تحتوي على المصباح, خارجي, أخضر, حزمة&#10;&#10;تم إنشاء الوصف تلقائياً">
            <a:extLst>
              <a:ext uri="{FF2B5EF4-FFF2-40B4-BE49-F238E27FC236}">
                <a16:creationId xmlns:a16="http://schemas.microsoft.com/office/drawing/2014/main" xmlns="" id="{093CAC27-D627-4596-AE3B-79B1D2F768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312" y="-2091780"/>
            <a:ext cx="24384000" cy="13716000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B0748931-FA4E-4A48-A4FE-C4576B84C7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07" y="7920229"/>
            <a:ext cx="2404228" cy="24113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28E9FF7C-902A-4F91-9623-987E8A4673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910" y="6342920"/>
            <a:ext cx="2708793" cy="20407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6AB7B1E-353B-4015-9304-95D9FF883B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4496" y="986738"/>
            <a:ext cx="1878322" cy="140874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8FE8C870-F11E-4467-B7D7-207B0F935C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370" y="8595891"/>
            <a:ext cx="1170534" cy="117053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D80BE684-E187-4B96-A2AF-AF423F92F3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981" y="2500421"/>
            <a:ext cx="1730393" cy="129856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8ABF88B0-1311-4020-A61D-D1CA48D766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708" y="520575"/>
            <a:ext cx="1172937" cy="117053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="" xmlns:a16="http://schemas.microsoft.com/office/drawing/2014/main" id="{AC8A74D4-530F-46BF-B6E3-517DE64391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90401" y="7363305"/>
            <a:ext cx="1408298" cy="140829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EEADC16F-7311-4976-BF62-88F7D2688B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322" y="4048617"/>
            <a:ext cx="1667022" cy="1251749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="" xmlns:a16="http://schemas.microsoft.com/office/drawing/2014/main" id="{83AF8AED-B72E-408C-9902-F5FD76AEF82D}"/>
              </a:ext>
            </a:extLst>
          </p:cNvPr>
          <p:cNvSpPr/>
          <p:nvPr/>
        </p:nvSpPr>
        <p:spPr>
          <a:xfrm>
            <a:off x="4995040" y="1219032"/>
            <a:ext cx="8111360" cy="1867068"/>
          </a:xfrm>
          <a:prstGeom prst="roundRect">
            <a:avLst/>
          </a:prstGeom>
          <a:gradFill>
            <a:gsLst>
              <a:gs pos="0">
                <a:schemeClr val="bg2">
                  <a:lumMod val="90000"/>
                  <a:alpha val="56000"/>
                </a:schemeClr>
              </a:gs>
              <a:gs pos="42000">
                <a:srgbClr val="7030A0">
                  <a:alpha val="27000"/>
                </a:srgbClr>
              </a:gs>
              <a:gs pos="75000">
                <a:schemeClr val="accent2">
                  <a:alpha val="61000"/>
                </a:schemeClr>
              </a:gs>
              <a:gs pos="99000">
                <a:schemeClr val="bg2">
                  <a:alpha val="46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هو العدد المفقود في خط الاعداد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="" xmlns:a16="http://schemas.microsoft.com/office/drawing/2014/main" id="{42410571-CA84-4A79-B51A-10C8C90F7E8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9392" y="2680114"/>
            <a:ext cx="1943331" cy="1870343"/>
          </a:xfrm>
          <a:prstGeom prst="rect">
            <a:avLst/>
          </a:prstGeom>
        </p:spPr>
      </p:pic>
      <p:sp>
        <p:nvSpPr>
          <p:cNvPr id="40" name="مستطيل: زوايا مستديرة 39">
            <a:extLst>
              <a:ext uri="{FF2B5EF4-FFF2-40B4-BE49-F238E27FC236}">
                <a16:creationId xmlns="" xmlns:a16="http://schemas.microsoft.com/office/drawing/2014/main" id="{D56E8813-9BC2-4594-B06B-42C073A413BA}"/>
              </a:ext>
            </a:extLst>
          </p:cNvPr>
          <p:cNvSpPr/>
          <p:nvPr/>
        </p:nvSpPr>
        <p:spPr>
          <a:xfrm>
            <a:off x="12412376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="" xmlns:a16="http://schemas.microsoft.com/office/drawing/2014/main" id="{06285D39-2249-43FB-8F06-8DC606448870}"/>
              </a:ext>
            </a:extLst>
          </p:cNvPr>
          <p:cNvSpPr/>
          <p:nvPr/>
        </p:nvSpPr>
        <p:spPr>
          <a:xfrm>
            <a:off x="11642556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="" xmlns:a16="http://schemas.microsoft.com/office/drawing/2014/main" id="{9280A398-1287-4D99-A653-E3D1F2A06278}"/>
              </a:ext>
            </a:extLst>
          </p:cNvPr>
          <p:cNvSpPr/>
          <p:nvPr/>
        </p:nvSpPr>
        <p:spPr>
          <a:xfrm>
            <a:off x="10872731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="" xmlns:a16="http://schemas.microsoft.com/office/drawing/2014/main" id="{47ACD5F8-12B1-4071-A9CB-8C0E6AAB7C49}"/>
              </a:ext>
            </a:extLst>
          </p:cNvPr>
          <p:cNvSpPr/>
          <p:nvPr/>
        </p:nvSpPr>
        <p:spPr>
          <a:xfrm>
            <a:off x="10102905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="" xmlns:a16="http://schemas.microsoft.com/office/drawing/2014/main" id="{8D14455A-285F-40E7-B39A-396F5ECEFCBB}"/>
              </a:ext>
            </a:extLst>
          </p:cNvPr>
          <p:cNvSpPr/>
          <p:nvPr/>
        </p:nvSpPr>
        <p:spPr>
          <a:xfrm>
            <a:off x="9333080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="" xmlns:a16="http://schemas.microsoft.com/office/drawing/2014/main" id="{FEEDEE7E-E13D-43B4-BC38-A2D8FB578FE6}"/>
              </a:ext>
            </a:extLst>
          </p:cNvPr>
          <p:cNvSpPr/>
          <p:nvPr/>
        </p:nvSpPr>
        <p:spPr>
          <a:xfrm>
            <a:off x="8563254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="" xmlns:a16="http://schemas.microsoft.com/office/drawing/2014/main" id="{DDCA8182-E863-4240-B546-F231C7A8738C}"/>
              </a:ext>
            </a:extLst>
          </p:cNvPr>
          <p:cNvSpPr/>
          <p:nvPr/>
        </p:nvSpPr>
        <p:spPr>
          <a:xfrm>
            <a:off x="7793429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="" xmlns:a16="http://schemas.microsoft.com/office/drawing/2014/main" id="{E68136D1-1DFF-40FA-ACE2-DA852B2959DA}"/>
              </a:ext>
            </a:extLst>
          </p:cNvPr>
          <p:cNvSpPr/>
          <p:nvPr/>
        </p:nvSpPr>
        <p:spPr>
          <a:xfrm>
            <a:off x="7023603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="" xmlns:a16="http://schemas.microsoft.com/office/drawing/2014/main" id="{854D67D5-DA34-4B47-B737-CA4BF2F19F5D}"/>
              </a:ext>
            </a:extLst>
          </p:cNvPr>
          <p:cNvSpPr/>
          <p:nvPr/>
        </p:nvSpPr>
        <p:spPr>
          <a:xfrm>
            <a:off x="6253778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="" xmlns:a16="http://schemas.microsoft.com/office/drawing/2014/main" id="{30141C61-AD9E-4B91-9D1B-065F959202D7}"/>
              </a:ext>
            </a:extLst>
          </p:cNvPr>
          <p:cNvSpPr/>
          <p:nvPr/>
        </p:nvSpPr>
        <p:spPr>
          <a:xfrm>
            <a:off x="5483952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="" xmlns:a16="http://schemas.microsoft.com/office/drawing/2014/main" id="{FECCC197-6F79-4CF3-A048-90420A2F2EBB}"/>
              </a:ext>
            </a:extLst>
          </p:cNvPr>
          <p:cNvSpPr/>
          <p:nvPr/>
        </p:nvSpPr>
        <p:spPr>
          <a:xfrm>
            <a:off x="5061078" y="3398709"/>
            <a:ext cx="8141115" cy="1193871"/>
          </a:xfrm>
          <a:prstGeom prst="roundRect">
            <a:avLst>
              <a:gd name="adj" fmla="val 36475"/>
            </a:avLst>
          </a:prstGeom>
          <a:gradFill>
            <a:gsLst>
              <a:gs pos="0">
                <a:srgbClr val="7030A0">
                  <a:alpha val="56000"/>
                </a:srgbClr>
              </a:gs>
              <a:gs pos="42000">
                <a:schemeClr val="accent3">
                  <a:lumMod val="60000"/>
                  <a:lumOff val="40000"/>
                </a:schemeClr>
              </a:gs>
              <a:gs pos="75000">
                <a:schemeClr val="accent2"/>
              </a:gs>
              <a:gs pos="99000">
                <a:srgbClr val="7030A0">
                  <a:alpha val="5100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ثمانية عشر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21C64FB3-838F-4C7F-8E63-ECDB10D70F9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984" y="1104900"/>
            <a:ext cx="3274579" cy="3274579"/>
          </a:xfrm>
          <a:prstGeom prst="rect">
            <a:avLst/>
          </a:prstGeom>
        </p:spPr>
      </p:pic>
      <p:pic>
        <p:nvPicPr>
          <p:cNvPr id="29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905958">
            <a:off x="3074543" y="249726"/>
            <a:ext cx="1230357" cy="629826"/>
          </a:xfrm>
          <a:prstGeom prst="rect">
            <a:avLst/>
          </a:prstGeom>
        </p:spPr>
      </p:pic>
      <p:pic>
        <p:nvPicPr>
          <p:cNvPr id="30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1"/>
            <a:ext cx="2016618" cy="1264970"/>
          </a:xfrm>
          <a:prstGeom prst="rect">
            <a:avLst/>
          </a:prstGeom>
        </p:spPr>
      </p:pic>
      <p:pic>
        <p:nvPicPr>
          <p:cNvPr id="31" name="Picture 24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5264006" y="561790"/>
            <a:ext cx="1650789" cy="382832"/>
          </a:xfrm>
          <a:prstGeom prst="rect">
            <a:avLst/>
          </a:prstGeom>
        </p:spPr>
      </p:pic>
      <p:pic>
        <p:nvPicPr>
          <p:cNvPr id="32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r="53063"/>
          <a:stretch>
            <a:fillRect/>
          </a:stretch>
        </p:blipFill>
        <p:spPr>
          <a:xfrm rot="-8598904">
            <a:off x="11351159" y="8788874"/>
            <a:ext cx="1857650" cy="1494408"/>
          </a:xfrm>
          <a:prstGeom prst="rect">
            <a:avLst/>
          </a:prstGeom>
        </p:spPr>
      </p:pic>
      <p:pic>
        <p:nvPicPr>
          <p:cNvPr id="33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142194">
            <a:off x="3491784" y="1084847"/>
            <a:ext cx="625722" cy="1686996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 r="27110"/>
          <a:stretch>
            <a:fillRect/>
          </a:stretch>
        </p:blipFill>
        <p:spPr>
          <a:xfrm>
            <a:off x="3013750" y="8867034"/>
            <a:ext cx="1826648" cy="1458066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l="14249"/>
          <a:stretch>
            <a:fillRect/>
          </a:stretch>
        </p:blipFill>
        <p:spPr>
          <a:xfrm>
            <a:off x="14859000" y="190500"/>
            <a:ext cx="3108555" cy="1100712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6903827" y="6540452"/>
            <a:ext cx="900932" cy="1527002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1952139">
            <a:off x="11684237" y="6719959"/>
            <a:ext cx="840485" cy="1057214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71250" y="8461597"/>
            <a:ext cx="1889108" cy="1850885"/>
          </a:xfrm>
          <a:prstGeom prst="rect">
            <a:avLst/>
          </a:prstGeom>
        </p:spPr>
      </p:pic>
      <p:pic>
        <p:nvPicPr>
          <p:cNvPr id="55" name="Picture 1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 b="24805"/>
          <a:stretch>
            <a:fillRect/>
          </a:stretch>
        </p:blipFill>
        <p:spPr>
          <a:xfrm>
            <a:off x="773304" y="9375433"/>
            <a:ext cx="3268083" cy="956159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>
            <a:off x="5731167" y="4991100"/>
            <a:ext cx="7120743" cy="2475152"/>
            <a:chOff x="-7689115" y="9866126"/>
            <a:chExt cx="7120743" cy="2475152"/>
          </a:xfrm>
        </p:grpSpPr>
        <p:sp>
          <p:nvSpPr>
            <p:cNvPr id="57" name="السؤال">
              <a:extLst>
                <a:ext uri="{FF2B5EF4-FFF2-40B4-BE49-F238E27FC236}">
                  <a16:creationId xmlns:a16="http://schemas.microsoft.com/office/drawing/2014/main" xmlns="" id="{893BF66B-CD48-4AFC-A586-4599C57B7E5C}"/>
                </a:ext>
              </a:extLst>
            </p:cNvPr>
            <p:cNvSpPr/>
            <p:nvPr/>
          </p:nvSpPr>
          <p:spPr>
            <a:xfrm>
              <a:off x="-7419079" y="9866126"/>
              <a:ext cx="6602905" cy="2475152"/>
            </a:xfrm>
            <a:prstGeom prst="roundRect">
              <a:avLst/>
            </a:prstGeom>
            <a:solidFill>
              <a:srgbClr val="B5AEC5">
                <a:alpha val="58000"/>
              </a:srgbClr>
            </a:solidFill>
            <a:ln>
              <a:noFil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perspective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US" sz="36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رابط كسهم مستقيم 9"/>
            <p:cNvSpPr/>
            <p:nvPr/>
          </p:nvSpPr>
          <p:spPr>
            <a:xfrm flipH="1" flipV="1">
              <a:off x="-7689115" y="10815824"/>
              <a:ext cx="7120743" cy="13235"/>
            </a:xfrm>
            <a:prstGeom prst="line">
              <a:avLst/>
            </a:prstGeom>
            <a:ln w="254000">
              <a:solidFill>
                <a:schemeClr val="bg2">
                  <a:lumMod val="50000"/>
                </a:schemeClr>
              </a:solidFill>
              <a:headEnd type="triangle"/>
              <a:tailEnd type="oval"/>
            </a:ln>
          </p:spPr>
          <p:txBody>
            <a:bodyPr lIns="68579" tIns="68580" rIns="68579" bIns="68580"/>
            <a:lstStyle/>
            <a:p>
              <a:endParaRPr/>
            </a:p>
          </p:txBody>
        </p:sp>
        <p:sp>
          <p:nvSpPr>
            <p:cNvPr id="59" name="شكل بيضاوي 142"/>
            <p:cNvSpPr/>
            <p:nvPr/>
          </p:nvSpPr>
          <p:spPr>
            <a:xfrm>
              <a:off x="-5847578" y="10603287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60" name="شكل بيضاوي 144"/>
            <p:cNvSpPr/>
            <p:nvPr/>
          </p:nvSpPr>
          <p:spPr>
            <a:xfrm>
              <a:off x="-3197109" y="10605543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61" name="مستطيل 135"/>
            <p:cNvSpPr txBox="1"/>
            <p:nvPr/>
          </p:nvSpPr>
          <p:spPr>
            <a:xfrm>
              <a:off x="-5038282" y="10932926"/>
              <a:ext cx="1630449" cy="9856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9600" dirty="0" smtClean="0">
                  <a:solidFill>
                    <a:srgbClr val="7030A0"/>
                  </a:solidFill>
                </a:rPr>
                <a:t>19</a:t>
              </a:r>
              <a:endParaRPr sz="9600" dirty="0">
                <a:solidFill>
                  <a:srgbClr val="7030A0"/>
                </a:solidFill>
              </a:endParaRPr>
            </a:p>
          </p:txBody>
        </p:sp>
        <p:sp>
          <p:nvSpPr>
            <p:cNvPr id="62" name="مستطيل 135"/>
            <p:cNvSpPr txBox="1"/>
            <p:nvPr/>
          </p:nvSpPr>
          <p:spPr>
            <a:xfrm>
              <a:off x="-3392131" y="10856726"/>
              <a:ext cx="1630449" cy="12232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9600" dirty="0" smtClean="0">
                  <a:solidFill>
                    <a:srgbClr val="7030A0"/>
                  </a:solidFill>
                </a:rPr>
                <a:t>20</a:t>
              </a:r>
              <a:endParaRPr sz="9600" dirty="0">
                <a:solidFill>
                  <a:srgbClr val="7030A0"/>
                </a:solidFill>
              </a:endParaRPr>
            </a:p>
          </p:txBody>
        </p:sp>
        <p:sp>
          <p:nvSpPr>
            <p:cNvPr id="63" name="شكل بيضاوي 142"/>
            <p:cNvSpPr/>
            <p:nvPr/>
          </p:nvSpPr>
          <p:spPr>
            <a:xfrm>
              <a:off x="-4440216" y="10629900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64" name="مستطيل 137"/>
          <p:cNvSpPr txBox="1"/>
          <p:nvPr/>
        </p:nvSpPr>
        <p:spPr>
          <a:xfrm>
            <a:off x="7455625" y="5905500"/>
            <a:ext cx="545375" cy="1329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؟</a:t>
            </a:r>
          </a:p>
        </p:txBody>
      </p:sp>
      <p:sp>
        <p:nvSpPr>
          <p:cNvPr id="65" name="مستطيل 135"/>
          <p:cNvSpPr txBox="1"/>
          <p:nvPr/>
        </p:nvSpPr>
        <p:spPr>
          <a:xfrm>
            <a:off x="6751551" y="5981700"/>
            <a:ext cx="1630449" cy="1223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/>
              <a:t>18</a:t>
            </a:r>
            <a:endParaRPr sz="9600" dirty="0"/>
          </a:p>
        </p:txBody>
      </p:sp>
    </p:spTree>
    <p:extLst>
      <p:ext uri="{BB962C8B-B14F-4D97-AF65-F5344CB8AC3E}">
        <p14:creationId xmlns:p14="http://schemas.microsoft.com/office/powerpoint/2010/main" val="39624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-1.85185E-6 L 1.18737 -0.0064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62" y="-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54167E-6 -1.85185E-6 L 1.18737 -0.00648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62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54167E-6 -1.85185E-6 L 1.18737 -0.0064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62" y="-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54167E-6 1.48148E-6 L -1.14192 -0.02685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96" y="-134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54167E-6 1.48148E-6 L -1.14192 -0.0268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96" y="-134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1.48148E-6 L -1.14192 -0.02685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96" y="-1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22" grpId="0" animBg="1"/>
      <p:bldP spid="64" grpId="0" animBg="1" advAuto="0"/>
      <p:bldP spid="65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 descr="صورة تحتوي على المصباح, خارجي, أخضر, حزمة&#10;&#10;تم إنشاء الوصف تلقائياً">
            <a:extLst>
              <a:ext uri="{FF2B5EF4-FFF2-40B4-BE49-F238E27FC236}">
                <a16:creationId xmlns:a16="http://schemas.microsoft.com/office/drawing/2014/main" xmlns="" id="{093CAC27-D627-4596-AE3B-79B1D2F768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312" y="-2091780"/>
            <a:ext cx="24384000" cy="13716000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B0748931-FA4E-4A48-A4FE-C4576B84C7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07" y="7920229"/>
            <a:ext cx="2404228" cy="24113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28E9FF7C-902A-4F91-9623-987E8A4673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910" y="6342920"/>
            <a:ext cx="2708793" cy="20407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6AB7B1E-353B-4015-9304-95D9FF883B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4496" y="986738"/>
            <a:ext cx="1878322" cy="140874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8FE8C870-F11E-4467-B7D7-207B0F935C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370" y="8595891"/>
            <a:ext cx="1170534" cy="117053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D80BE684-E187-4B96-A2AF-AF423F92F3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981" y="2500421"/>
            <a:ext cx="1730393" cy="129856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8ABF88B0-1311-4020-A61D-D1CA48D766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708" y="520575"/>
            <a:ext cx="1172937" cy="117053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="" xmlns:a16="http://schemas.microsoft.com/office/drawing/2014/main" id="{AC8A74D4-530F-46BF-B6E3-517DE64391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90401" y="7363305"/>
            <a:ext cx="1408298" cy="140829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EEADC16F-7311-4976-BF62-88F7D2688B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322" y="4048617"/>
            <a:ext cx="1667022" cy="1251749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="" xmlns:a16="http://schemas.microsoft.com/office/drawing/2014/main" id="{83AF8AED-B72E-408C-9902-F5FD76AEF82D}"/>
              </a:ext>
            </a:extLst>
          </p:cNvPr>
          <p:cNvSpPr/>
          <p:nvPr/>
        </p:nvSpPr>
        <p:spPr>
          <a:xfrm>
            <a:off x="4995040" y="1219032"/>
            <a:ext cx="8111360" cy="1867068"/>
          </a:xfrm>
          <a:prstGeom prst="roundRect">
            <a:avLst/>
          </a:prstGeom>
          <a:gradFill>
            <a:gsLst>
              <a:gs pos="0">
                <a:schemeClr val="bg2">
                  <a:lumMod val="90000"/>
                  <a:alpha val="56000"/>
                </a:schemeClr>
              </a:gs>
              <a:gs pos="42000">
                <a:srgbClr val="7030A0">
                  <a:alpha val="27000"/>
                </a:srgbClr>
              </a:gs>
              <a:gs pos="75000">
                <a:schemeClr val="accent2">
                  <a:alpha val="61000"/>
                </a:schemeClr>
              </a:gs>
              <a:gs pos="99000">
                <a:schemeClr val="bg2">
                  <a:alpha val="46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هو العدد المفقود في خط الاعداد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="" xmlns:a16="http://schemas.microsoft.com/office/drawing/2014/main" id="{42410571-CA84-4A79-B51A-10C8C90F7E8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9392" y="2680114"/>
            <a:ext cx="1943331" cy="1870343"/>
          </a:xfrm>
          <a:prstGeom prst="rect">
            <a:avLst/>
          </a:prstGeom>
        </p:spPr>
      </p:pic>
      <p:sp>
        <p:nvSpPr>
          <p:cNvPr id="40" name="مستطيل: زوايا مستديرة 39">
            <a:extLst>
              <a:ext uri="{FF2B5EF4-FFF2-40B4-BE49-F238E27FC236}">
                <a16:creationId xmlns="" xmlns:a16="http://schemas.microsoft.com/office/drawing/2014/main" id="{D56E8813-9BC2-4594-B06B-42C073A413BA}"/>
              </a:ext>
            </a:extLst>
          </p:cNvPr>
          <p:cNvSpPr/>
          <p:nvPr/>
        </p:nvSpPr>
        <p:spPr>
          <a:xfrm>
            <a:off x="12412376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="" xmlns:a16="http://schemas.microsoft.com/office/drawing/2014/main" id="{06285D39-2249-43FB-8F06-8DC606448870}"/>
              </a:ext>
            </a:extLst>
          </p:cNvPr>
          <p:cNvSpPr/>
          <p:nvPr/>
        </p:nvSpPr>
        <p:spPr>
          <a:xfrm>
            <a:off x="11642556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="" xmlns:a16="http://schemas.microsoft.com/office/drawing/2014/main" id="{9280A398-1287-4D99-A653-E3D1F2A06278}"/>
              </a:ext>
            </a:extLst>
          </p:cNvPr>
          <p:cNvSpPr/>
          <p:nvPr/>
        </p:nvSpPr>
        <p:spPr>
          <a:xfrm>
            <a:off x="10872731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="" xmlns:a16="http://schemas.microsoft.com/office/drawing/2014/main" id="{47ACD5F8-12B1-4071-A9CB-8C0E6AAB7C49}"/>
              </a:ext>
            </a:extLst>
          </p:cNvPr>
          <p:cNvSpPr/>
          <p:nvPr/>
        </p:nvSpPr>
        <p:spPr>
          <a:xfrm>
            <a:off x="10102905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="" xmlns:a16="http://schemas.microsoft.com/office/drawing/2014/main" id="{8D14455A-285F-40E7-B39A-396F5ECEFCBB}"/>
              </a:ext>
            </a:extLst>
          </p:cNvPr>
          <p:cNvSpPr/>
          <p:nvPr/>
        </p:nvSpPr>
        <p:spPr>
          <a:xfrm>
            <a:off x="9333080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="" xmlns:a16="http://schemas.microsoft.com/office/drawing/2014/main" id="{FEEDEE7E-E13D-43B4-BC38-A2D8FB578FE6}"/>
              </a:ext>
            </a:extLst>
          </p:cNvPr>
          <p:cNvSpPr/>
          <p:nvPr/>
        </p:nvSpPr>
        <p:spPr>
          <a:xfrm>
            <a:off x="8563254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="" xmlns:a16="http://schemas.microsoft.com/office/drawing/2014/main" id="{DDCA8182-E863-4240-B546-F231C7A8738C}"/>
              </a:ext>
            </a:extLst>
          </p:cNvPr>
          <p:cNvSpPr/>
          <p:nvPr/>
        </p:nvSpPr>
        <p:spPr>
          <a:xfrm>
            <a:off x="7793429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="" xmlns:a16="http://schemas.microsoft.com/office/drawing/2014/main" id="{E68136D1-1DFF-40FA-ACE2-DA852B2959DA}"/>
              </a:ext>
            </a:extLst>
          </p:cNvPr>
          <p:cNvSpPr/>
          <p:nvPr/>
        </p:nvSpPr>
        <p:spPr>
          <a:xfrm>
            <a:off x="7023603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="" xmlns:a16="http://schemas.microsoft.com/office/drawing/2014/main" id="{854D67D5-DA34-4B47-B737-CA4BF2F19F5D}"/>
              </a:ext>
            </a:extLst>
          </p:cNvPr>
          <p:cNvSpPr/>
          <p:nvPr/>
        </p:nvSpPr>
        <p:spPr>
          <a:xfrm>
            <a:off x="6253778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="" xmlns:a16="http://schemas.microsoft.com/office/drawing/2014/main" id="{30141C61-AD9E-4B91-9D1B-065F959202D7}"/>
              </a:ext>
            </a:extLst>
          </p:cNvPr>
          <p:cNvSpPr/>
          <p:nvPr/>
        </p:nvSpPr>
        <p:spPr>
          <a:xfrm>
            <a:off x="5483952" y="36715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="" xmlns:a16="http://schemas.microsoft.com/office/drawing/2014/main" id="{FECCC197-6F79-4CF3-A048-90420A2F2EBB}"/>
              </a:ext>
            </a:extLst>
          </p:cNvPr>
          <p:cNvSpPr/>
          <p:nvPr/>
        </p:nvSpPr>
        <p:spPr>
          <a:xfrm>
            <a:off x="5061078" y="3398709"/>
            <a:ext cx="8141115" cy="1193871"/>
          </a:xfrm>
          <a:prstGeom prst="roundRect">
            <a:avLst>
              <a:gd name="adj" fmla="val 36475"/>
            </a:avLst>
          </a:prstGeom>
          <a:gradFill>
            <a:gsLst>
              <a:gs pos="0">
                <a:srgbClr val="7030A0">
                  <a:alpha val="56000"/>
                </a:srgbClr>
              </a:gs>
              <a:gs pos="42000">
                <a:schemeClr val="accent3">
                  <a:lumMod val="60000"/>
                  <a:lumOff val="40000"/>
                </a:schemeClr>
              </a:gs>
              <a:gs pos="75000">
                <a:schemeClr val="accent2"/>
              </a:gs>
              <a:gs pos="99000">
                <a:srgbClr val="7030A0">
                  <a:alpha val="5100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ثلاثة عشر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21C64FB3-838F-4C7F-8E63-ECDB10D70F9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984" y="1104900"/>
            <a:ext cx="3274579" cy="3274579"/>
          </a:xfrm>
          <a:prstGeom prst="rect">
            <a:avLst/>
          </a:prstGeom>
        </p:spPr>
      </p:pic>
      <p:pic>
        <p:nvPicPr>
          <p:cNvPr id="29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905958">
            <a:off x="3074543" y="249726"/>
            <a:ext cx="1230357" cy="629826"/>
          </a:xfrm>
          <a:prstGeom prst="rect">
            <a:avLst/>
          </a:prstGeom>
        </p:spPr>
      </p:pic>
      <p:pic>
        <p:nvPicPr>
          <p:cNvPr id="30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1"/>
            <a:ext cx="2016618" cy="1264970"/>
          </a:xfrm>
          <a:prstGeom prst="rect">
            <a:avLst/>
          </a:prstGeom>
        </p:spPr>
      </p:pic>
      <p:pic>
        <p:nvPicPr>
          <p:cNvPr id="31" name="Picture 24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5264006" y="561790"/>
            <a:ext cx="1650789" cy="382832"/>
          </a:xfrm>
          <a:prstGeom prst="rect">
            <a:avLst/>
          </a:prstGeom>
        </p:spPr>
      </p:pic>
      <p:pic>
        <p:nvPicPr>
          <p:cNvPr id="32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r="53063"/>
          <a:stretch>
            <a:fillRect/>
          </a:stretch>
        </p:blipFill>
        <p:spPr>
          <a:xfrm rot="-8598904">
            <a:off x="11351159" y="8788874"/>
            <a:ext cx="1857650" cy="1494408"/>
          </a:xfrm>
          <a:prstGeom prst="rect">
            <a:avLst/>
          </a:prstGeom>
        </p:spPr>
      </p:pic>
      <p:pic>
        <p:nvPicPr>
          <p:cNvPr id="33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142194">
            <a:off x="3491784" y="1084847"/>
            <a:ext cx="625722" cy="1686996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 r="27110"/>
          <a:stretch>
            <a:fillRect/>
          </a:stretch>
        </p:blipFill>
        <p:spPr>
          <a:xfrm>
            <a:off x="3013750" y="8867034"/>
            <a:ext cx="1826648" cy="1458066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l="14249"/>
          <a:stretch>
            <a:fillRect/>
          </a:stretch>
        </p:blipFill>
        <p:spPr>
          <a:xfrm>
            <a:off x="14859000" y="190500"/>
            <a:ext cx="3108555" cy="1100712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6903827" y="6540452"/>
            <a:ext cx="900932" cy="1527002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1952139">
            <a:off x="11684237" y="6719959"/>
            <a:ext cx="840485" cy="1057214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71250" y="8461597"/>
            <a:ext cx="1889108" cy="1850885"/>
          </a:xfrm>
          <a:prstGeom prst="rect">
            <a:avLst/>
          </a:prstGeom>
        </p:spPr>
      </p:pic>
      <p:pic>
        <p:nvPicPr>
          <p:cNvPr id="55" name="Picture 1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 b="24805"/>
          <a:stretch>
            <a:fillRect/>
          </a:stretch>
        </p:blipFill>
        <p:spPr>
          <a:xfrm>
            <a:off x="773304" y="9375433"/>
            <a:ext cx="3268083" cy="956159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>
            <a:off x="5731167" y="4991100"/>
            <a:ext cx="7120743" cy="2475152"/>
            <a:chOff x="-7689115" y="9866126"/>
            <a:chExt cx="7120743" cy="2475152"/>
          </a:xfrm>
        </p:grpSpPr>
        <p:sp>
          <p:nvSpPr>
            <p:cNvPr id="57" name="السؤال">
              <a:extLst>
                <a:ext uri="{FF2B5EF4-FFF2-40B4-BE49-F238E27FC236}">
                  <a16:creationId xmlns:a16="http://schemas.microsoft.com/office/drawing/2014/main" xmlns="" id="{893BF66B-CD48-4AFC-A586-4599C57B7E5C}"/>
                </a:ext>
              </a:extLst>
            </p:cNvPr>
            <p:cNvSpPr/>
            <p:nvPr/>
          </p:nvSpPr>
          <p:spPr>
            <a:xfrm>
              <a:off x="-7419079" y="9866126"/>
              <a:ext cx="6602905" cy="2475152"/>
            </a:xfrm>
            <a:prstGeom prst="roundRect">
              <a:avLst/>
            </a:prstGeom>
            <a:solidFill>
              <a:srgbClr val="B5AEC5">
                <a:alpha val="58000"/>
              </a:srgbClr>
            </a:solidFill>
            <a:ln>
              <a:noFil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perspective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US" sz="36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رابط كسهم مستقيم 9"/>
            <p:cNvSpPr/>
            <p:nvPr/>
          </p:nvSpPr>
          <p:spPr>
            <a:xfrm flipH="1" flipV="1">
              <a:off x="-7689115" y="10815824"/>
              <a:ext cx="7120743" cy="13235"/>
            </a:xfrm>
            <a:prstGeom prst="line">
              <a:avLst/>
            </a:prstGeom>
            <a:ln w="254000">
              <a:solidFill>
                <a:schemeClr val="bg2">
                  <a:lumMod val="50000"/>
                </a:schemeClr>
              </a:solidFill>
              <a:headEnd type="triangle"/>
              <a:tailEnd type="oval"/>
            </a:ln>
          </p:spPr>
          <p:txBody>
            <a:bodyPr lIns="68579" tIns="68580" rIns="68579" bIns="68580"/>
            <a:lstStyle/>
            <a:p>
              <a:endParaRPr/>
            </a:p>
          </p:txBody>
        </p:sp>
        <p:sp>
          <p:nvSpPr>
            <p:cNvPr id="59" name="شكل بيضاوي 142"/>
            <p:cNvSpPr/>
            <p:nvPr/>
          </p:nvSpPr>
          <p:spPr>
            <a:xfrm>
              <a:off x="-5847578" y="10603287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60" name="شكل بيضاوي 144"/>
            <p:cNvSpPr/>
            <p:nvPr/>
          </p:nvSpPr>
          <p:spPr>
            <a:xfrm>
              <a:off x="-3197109" y="10605543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61" name="مستطيل 135"/>
            <p:cNvSpPr txBox="1"/>
            <p:nvPr/>
          </p:nvSpPr>
          <p:spPr>
            <a:xfrm>
              <a:off x="-6867082" y="10932926"/>
              <a:ext cx="1630449" cy="9856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9600" dirty="0" smtClean="0">
                  <a:solidFill>
                    <a:srgbClr val="7030A0"/>
                  </a:solidFill>
                </a:rPr>
                <a:t>12</a:t>
              </a:r>
              <a:endParaRPr sz="9600" dirty="0">
                <a:solidFill>
                  <a:srgbClr val="7030A0"/>
                </a:solidFill>
              </a:endParaRPr>
            </a:p>
          </p:txBody>
        </p:sp>
        <p:sp>
          <p:nvSpPr>
            <p:cNvPr id="62" name="مستطيل 135"/>
            <p:cNvSpPr txBox="1"/>
            <p:nvPr/>
          </p:nvSpPr>
          <p:spPr>
            <a:xfrm>
              <a:off x="-3392131" y="10856726"/>
              <a:ext cx="1630449" cy="12232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9600" dirty="0" smtClean="0">
                  <a:solidFill>
                    <a:srgbClr val="7030A0"/>
                  </a:solidFill>
                </a:rPr>
                <a:t>14</a:t>
              </a:r>
              <a:endParaRPr sz="9600" dirty="0">
                <a:solidFill>
                  <a:srgbClr val="7030A0"/>
                </a:solidFill>
              </a:endParaRPr>
            </a:p>
          </p:txBody>
        </p:sp>
        <p:sp>
          <p:nvSpPr>
            <p:cNvPr id="63" name="شكل بيضاوي 142"/>
            <p:cNvSpPr/>
            <p:nvPr/>
          </p:nvSpPr>
          <p:spPr>
            <a:xfrm>
              <a:off x="-4440216" y="10629900"/>
              <a:ext cx="249216" cy="356346"/>
            </a:xfrm>
            <a:prstGeom prst="ellipse">
              <a:avLst/>
            </a:prstGeom>
            <a:solidFill>
              <a:srgbClr val="DF2E28"/>
            </a:solidFill>
            <a:ln w="12700">
              <a:solidFill>
                <a:srgbClr val="A3221D"/>
              </a:solidFill>
            </a:ln>
          </p:spPr>
          <p:txBody>
            <a:bodyPr lIns="68579" tIns="68580" rIns="68579" bIns="68580" anchor="ctr"/>
            <a:lstStyle/>
            <a:p>
              <a:pPr algn="ctr" rtl="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64" name="مستطيل 137"/>
          <p:cNvSpPr txBox="1"/>
          <p:nvPr/>
        </p:nvSpPr>
        <p:spPr>
          <a:xfrm>
            <a:off x="8896895" y="5905500"/>
            <a:ext cx="545375" cy="1329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؟</a:t>
            </a:r>
          </a:p>
        </p:txBody>
      </p:sp>
      <p:sp>
        <p:nvSpPr>
          <p:cNvPr id="65" name="مستطيل 135"/>
          <p:cNvSpPr txBox="1"/>
          <p:nvPr/>
        </p:nvSpPr>
        <p:spPr>
          <a:xfrm>
            <a:off x="8229600" y="6088836"/>
            <a:ext cx="1630449" cy="1223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/>
              <a:t>13</a:t>
            </a:r>
            <a:endParaRPr sz="9600" dirty="0"/>
          </a:p>
        </p:txBody>
      </p:sp>
    </p:spTree>
    <p:extLst>
      <p:ext uri="{BB962C8B-B14F-4D97-AF65-F5344CB8AC3E}">
        <p14:creationId xmlns:p14="http://schemas.microsoft.com/office/powerpoint/2010/main" val="288164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-1.85185E-6 L 1.18737 -0.0064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62" y="-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54167E-6 -1.85185E-6 L 1.18737 -0.00648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62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54167E-6 -1.85185E-6 L 1.18737 -0.0064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62" y="-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54167E-6 1.48148E-6 L -1.14192 -0.02685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96" y="-134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54167E-6 1.48148E-6 L -1.14192 -0.0268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96" y="-134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1.48148E-6 L -1.14192 -0.02685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96" y="-1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22" grpId="0" animBg="1"/>
      <p:bldP spid="64" grpId="0" animBg="1" advAuto="0"/>
      <p:bldP spid="6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6" y="4054917"/>
            <a:ext cx="5423364" cy="54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771979" y="6096925"/>
            <a:ext cx="6516021" cy="2795966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xmlns="" id="{E07CAA17-55F0-4F44-A6DA-3878C2CF2B0B}"/>
              </a:ext>
            </a:extLst>
          </p:cNvPr>
          <p:cNvGrpSpPr/>
          <p:nvPr/>
        </p:nvGrpSpPr>
        <p:grpSpPr>
          <a:xfrm>
            <a:off x="-17007840" y="0"/>
            <a:ext cx="34930080" cy="10287000"/>
            <a:chOff x="-11460480" y="0"/>
            <a:chExt cx="23286720" cy="6858000"/>
          </a:xfrm>
        </p:grpSpPr>
        <p:pic>
          <p:nvPicPr>
            <p:cNvPr id="44" name="صورة 43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9FB0D831-7D36-48D4-B17A-3630D042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0"/>
              <a:ext cx="11460480" cy="6858000"/>
            </a:xfrm>
            <a:prstGeom prst="rect">
              <a:avLst/>
            </a:prstGeom>
          </p:spPr>
        </p:pic>
        <p:pic>
          <p:nvPicPr>
            <p:cNvPr id="45" name="صورة 44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517FFA92-33D9-4E1F-866F-2227653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0480" y="0"/>
              <a:ext cx="11460480" cy="6858000"/>
            </a:xfrm>
            <a:prstGeom prst="rect">
              <a:avLst/>
            </a:prstGeom>
          </p:spPr>
        </p:pic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xmlns="" id="{8A8B5228-1DF0-44FA-AE86-7E89155CDA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3427">
            <a:off x="2349177" y="488103"/>
            <a:ext cx="4615501" cy="3956744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5816780" y="3675862"/>
            <a:ext cx="10566220" cy="3144038"/>
          </a:xfrm>
          <a:prstGeom prst="rect">
            <a:avLst/>
          </a:prstGeom>
          <a:solidFill>
            <a:schemeClr val="accent5">
              <a:lumMod val="20000"/>
              <a:lumOff val="80000"/>
              <a:alpha val="4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 dirty="0"/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39390" y="7452084"/>
            <a:ext cx="4424379" cy="2781330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297071" y="-2972"/>
            <a:ext cx="4902125" cy="1907373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5446859" y="361682"/>
            <a:ext cx="2867094" cy="1798451"/>
          </a:xfrm>
          <a:prstGeom prst="rect">
            <a:avLst/>
          </a:prstGeom>
        </p:spPr>
      </p:pic>
      <p:grpSp>
        <p:nvGrpSpPr>
          <p:cNvPr id="22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23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4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2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2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33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5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3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36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3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46" name="السؤال">
            <a:extLst>
              <a:ext uri="{FF2B5EF4-FFF2-40B4-BE49-F238E27FC236}">
                <a16:creationId xmlns:a16="http://schemas.microsoft.com/office/drawing/2014/main" xmlns="" id="{893BF66B-CD48-4AFC-A586-4599C57B7E5C}"/>
              </a:ext>
            </a:extLst>
          </p:cNvPr>
          <p:cNvSpPr/>
          <p:nvPr/>
        </p:nvSpPr>
        <p:spPr>
          <a:xfrm>
            <a:off x="6553200" y="3976584"/>
            <a:ext cx="9234415" cy="2309916"/>
          </a:xfrm>
          <a:prstGeom prst="roundRect">
            <a:avLst/>
          </a:prstGeom>
          <a:solidFill>
            <a:srgbClr val="B5AEC5">
              <a:alpha val="58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99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عالم الفضاء </a:t>
            </a:r>
          </a:p>
          <a:p>
            <a:pPr algn="ctr"/>
            <a:r>
              <a:rPr lang="ar-SA" sz="99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 بظ يطير</a:t>
            </a:r>
            <a:endParaRPr lang="en-US" sz="36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=""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399510" y="621528"/>
            <a:ext cx="2440641" cy="2581838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=""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2322440" y="1546150"/>
            <a:ext cx="1566584" cy="1657214"/>
          </a:xfrm>
          <a:prstGeom prst="rect">
            <a:avLst/>
          </a:prstGeom>
        </p:spPr>
      </p:pic>
      <p:pic>
        <p:nvPicPr>
          <p:cNvPr id="2" name="Picture 2" descr="24 funny cute space boy emoji gifs – free chinese font download – Artofit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79" y="2691493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堂堂外星人居然淪為XX？ - iFuun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071" y="793538"/>
            <a:ext cx="600075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Buncee - Template - Goals Journal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013" y="5438823"/>
            <a:ext cx="9324975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Astronomy Studio - Scratch Studio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90" y="1690583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Toy Story Clip Art (3) | Disney Clip Art Galore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963" y="3301932"/>
            <a:ext cx="2703823" cy="444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2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L 0.97005 0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ohammed\Desktop\العنوان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62068" y="2"/>
            <a:ext cx="15059681" cy="168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/>
          <p:cNvGrpSpPr/>
          <p:nvPr/>
        </p:nvGrpSpPr>
        <p:grpSpPr>
          <a:xfrm>
            <a:off x="-175521" y="2086498"/>
            <a:ext cx="5115791" cy="1331735"/>
            <a:chOff x="-40753" y="725605"/>
            <a:chExt cx="3410527" cy="887823"/>
          </a:xfrm>
        </p:grpSpPr>
        <p:sp>
          <p:nvSpPr>
            <p:cNvPr id="16" name="Freeform 123">
              <a:extLst>
                <a:ext uri="{FF2B5EF4-FFF2-40B4-BE49-F238E27FC236}">
                  <a16:creationId xmlns:a16="http://schemas.microsoft.com/office/drawing/2014/main" xmlns="" id="{D0D50ECE-5CF9-41D8-856A-C9BDE4371F27}"/>
                </a:ext>
              </a:extLst>
            </p:cNvPr>
            <p:cNvSpPr/>
            <p:nvPr/>
          </p:nvSpPr>
          <p:spPr>
            <a:xfrm>
              <a:off x="102475" y="725605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endParaRPr lang="en-US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xmlns="" id="{7C24D1DA-90E1-44BC-9D2C-5E140B248C92}"/>
                </a:ext>
              </a:extLst>
            </p:cNvPr>
            <p:cNvSpPr txBox="1"/>
            <p:nvPr/>
          </p:nvSpPr>
          <p:spPr>
            <a:xfrm>
              <a:off x="-40753" y="783485"/>
              <a:ext cx="3409950" cy="745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1" anchor="ctr">
              <a:spAutoFit/>
            </a:bodyPr>
            <a:lstStyle/>
            <a:p>
              <a:pPr algn="ctr" defTabSz="876213" hangingPunct="0"/>
              <a:r>
                <a:rPr lang="ar-SA" sz="6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B18995BD-024C-4F32-8FB4-E5D83C53A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12443" y="4382591"/>
            <a:ext cx="1477350" cy="1090034"/>
          </a:xfrm>
          <a:prstGeom prst="rect">
            <a:avLst/>
          </a:prstGeom>
        </p:spPr>
      </p:pic>
      <p:pic>
        <p:nvPicPr>
          <p:cNvPr id="19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E48217BC-64F0-4289-ACA9-3430A1C7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049">
            <a:off x="916789" y="5932912"/>
            <a:ext cx="1443818" cy="4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6">
            <a:extLst>
              <a:ext uri="{FF2B5EF4-FFF2-40B4-BE49-F238E27FC236}">
                <a16:creationId xmlns:a16="http://schemas.microsoft.com/office/drawing/2014/main" xmlns="" id="{C8DF3763-E411-43FE-9FBE-7CB5CF19518F}"/>
              </a:ext>
            </a:extLst>
          </p:cNvPr>
          <p:cNvSpPr/>
          <p:nvPr/>
        </p:nvSpPr>
        <p:spPr>
          <a:xfrm>
            <a:off x="437825" y="3659129"/>
            <a:ext cx="617363" cy="51606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Heart 38">
            <a:extLst>
              <a:ext uri="{FF2B5EF4-FFF2-40B4-BE49-F238E27FC236}">
                <a16:creationId xmlns:a16="http://schemas.microsoft.com/office/drawing/2014/main" xmlns="" id="{B3CDDD0E-71AE-4B36-BA73-BEFC1C1278DF}"/>
              </a:ext>
            </a:extLst>
          </p:cNvPr>
          <p:cNvSpPr/>
          <p:nvPr/>
        </p:nvSpPr>
        <p:spPr>
          <a:xfrm>
            <a:off x="1241003" y="3597558"/>
            <a:ext cx="573272" cy="573272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ko-KR" altLang="en-US"/>
          </a:p>
        </p:txBody>
      </p:sp>
      <p:grpSp>
        <p:nvGrpSpPr>
          <p:cNvPr id="22" name="تجميع">
            <a:extLst>
              <a:ext uri="{FF2B5EF4-FFF2-40B4-BE49-F238E27FC236}">
                <a16:creationId xmlns:a16="http://schemas.microsoft.com/office/drawing/2014/main" xmlns="" id="{397F641D-C90B-4A33-ACCE-07F4DBF62108}"/>
              </a:ext>
            </a:extLst>
          </p:cNvPr>
          <p:cNvGrpSpPr/>
          <p:nvPr/>
        </p:nvGrpSpPr>
        <p:grpSpPr>
          <a:xfrm>
            <a:off x="5443049" y="2560899"/>
            <a:ext cx="12728856" cy="7663533"/>
            <a:chOff x="0" y="0"/>
            <a:chExt cx="19803791" cy="12387109"/>
          </a:xfrm>
        </p:grpSpPr>
        <p:pic>
          <p:nvPicPr>
            <p:cNvPr id="23" name="Graphic 5" descr="Graphic 5">
              <a:extLst>
                <a:ext uri="{FF2B5EF4-FFF2-40B4-BE49-F238E27FC236}">
                  <a16:creationId xmlns:a16="http://schemas.microsoft.com/office/drawing/2014/main" xmlns="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بيضاوي">
              <a:extLst>
                <a:ext uri="{FF2B5EF4-FFF2-40B4-BE49-F238E27FC236}">
                  <a16:creationId xmlns:a16="http://schemas.microsoft.com/office/drawing/2014/main" xmlns="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" name="بيضاوي">
              <a:extLst>
                <a:ext uri="{FF2B5EF4-FFF2-40B4-BE49-F238E27FC236}">
                  <a16:creationId xmlns:a16="http://schemas.microsoft.com/office/drawing/2014/main" xmlns="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sp>
        <p:nvSpPr>
          <p:cNvPr id="26" name="Rounded Rectangle 51">
            <a:extLst>
              <a:ext uri="{FF2B5EF4-FFF2-40B4-BE49-F238E27FC236}">
                <a16:creationId xmlns:a16="http://schemas.microsoft.com/office/drawing/2014/main" xmlns="" id="{9AFC151B-51BE-4817-9388-F0FBB753BE03}"/>
              </a:ext>
            </a:extLst>
          </p:cNvPr>
          <p:cNvSpPr/>
          <p:nvPr/>
        </p:nvSpPr>
        <p:spPr>
          <a:xfrm rot="16200000" flipH="1">
            <a:off x="1838008" y="3590055"/>
            <a:ext cx="684551" cy="67031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77174450-3A4F-4853-AB5E-FF6C85F37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2953947" y="5435462"/>
            <a:ext cx="1131456" cy="870350"/>
          </a:xfrm>
          <a:prstGeom prst="rect">
            <a:avLst/>
          </a:prstGeom>
        </p:spPr>
      </p:pic>
      <p:pic>
        <p:nvPicPr>
          <p:cNvPr id="28" name="Picture 16" descr="Picture 16">
            <a:extLst>
              <a:ext uri="{FF2B5EF4-FFF2-40B4-BE49-F238E27FC236}">
                <a16:creationId xmlns:a16="http://schemas.microsoft.com/office/drawing/2014/main" xmlns="" id="{D74E20B4-3891-48F4-B729-FA7BBA061B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8805" y="4175195"/>
            <a:ext cx="1028630" cy="102734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xmlns="" id="{84EF3841-A536-4AEF-A078-157826B3624A}"/>
              </a:ext>
            </a:extLst>
          </p:cNvPr>
          <p:cNvSpPr/>
          <p:nvPr/>
        </p:nvSpPr>
        <p:spPr>
          <a:xfrm>
            <a:off x="2629719" y="3657673"/>
            <a:ext cx="503022" cy="399662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3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2"/>
              </a:ext>
            </a:extLst>
          </a:blip>
          <a:srcRect t="25095" r="47754" b="25568"/>
          <a:stretch/>
        </p:blipFill>
        <p:spPr>
          <a:xfrm rot="20324303">
            <a:off x="-37138" y="8898263"/>
            <a:ext cx="1385480" cy="130833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434" y="7549"/>
            <a:ext cx="1883732" cy="20117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99626" y="959988"/>
            <a:ext cx="2038775" cy="793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 r="18216" b="17754"/>
          <a:stretch>
            <a:fillRect/>
          </a:stretch>
        </p:blipFill>
        <p:spPr>
          <a:xfrm>
            <a:off x="2492033" y="8854794"/>
            <a:ext cx="2977727" cy="13696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1186122">
            <a:off x="-41733" y="688594"/>
            <a:ext cx="4499508" cy="11615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1221870">
            <a:off x="13746224" y="489092"/>
            <a:ext cx="4572648" cy="12744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45128" y="7000192"/>
            <a:ext cx="994797" cy="933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14997">
            <a:off x="16419216" y="353533"/>
            <a:ext cx="1514997" cy="7755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19675" y="2195132"/>
            <a:ext cx="1650789" cy="382832"/>
          </a:xfrm>
          <a:prstGeom prst="rect">
            <a:avLst/>
          </a:prstGeom>
        </p:spPr>
      </p:pic>
      <p:pic>
        <p:nvPicPr>
          <p:cNvPr id="34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321510" y="-270904"/>
            <a:ext cx="2504355" cy="2425656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64FB4A24-5D53-4EDA-B969-556C56684F33}"/>
              </a:ext>
            </a:extLst>
          </p:cNvPr>
          <p:cNvSpPr txBox="1"/>
          <p:nvPr/>
        </p:nvSpPr>
        <p:spPr>
          <a:xfrm>
            <a:off x="4195634" y="1321164"/>
            <a:ext cx="12939122" cy="2139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4" tIns="53574" rIns="53574" bIns="53574" numCol="1" spcCol="57144" rtlCol="1" anchor="ctr">
            <a:spAutoFit/>
          </a:bodyPr>
          <a:lstStyle/>
          <a:p>
            <a:pPr algn="ctr" defTabSz="616065" hangingPunct="0"/>
            <a:r>
              <a:rPr lang="ar-SA" sz="4400" b="1" dirty="0">
                <a:solidFill>
                  <a:srgbClr val="C00000"/>
                </a:solidFill>
              </a:rPr>
              <a:t>الدرس </a:t>
            </a:r>
            <a:r>
              <a:rPr lang="ar-SA" sz="4400" b="1" dirty="0">
                <a:solidFill>
                  <a:srgbClr val="0000FF"/>
                </a:solidFill>
              </a:rPr>
              <a:t>(اختبار الفصل 4)</a:t>
            </a:r>
          </a:p>
          <a:p>
            <a:pPr algn="ctr" defTabSz="616065" hangingPunct="0"/>
            <a:r>
              <a:rPr lang="ar-SA" sz="4400" b="1" dirty="0">
                <a:solidFill>
                  <a:srgbClr val="0000FF"/>
                </a:solidFill>
              </a:rPr>
              <a:t> + الاختبار التراكمي ( الفصول 1- 2- 3 – 4)</a:t>
            </a:r>
          </a:p>
          <a:p>
            <a:pPr algn="ctr" defTabSz="616065" hangingPunct="0"/>
            <a:endParaRPr lang="ar-SA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059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900"/>
          <a:stretch>
            <a:fillRect/>
          </a:stretch>
        </p:blipFill>
        <p:spPr>
          <a:xfrm>
            <a:off x="2284529" y="-38101"/>
            <a:ext cx="5527419" cy="2610446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4812238" y="3543301"/>
            <a:ext cx="8647670" cy="2295380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92058" y="8195339"/>
            <a:ext cx="3995357" cy="1714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2614">
            <a:off x="2927116" y="8035375"/>
            <a:ext cx="9431522" cy="2983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3005244" cy="1076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541823" y="7623549"/>
            <a:ext cx="1106378" cy="14522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544745" y="7071629"/>
            <a:ext cx="1020129" cy="14687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544746" y="470468"/>
            <a:ext cx="1933913" cy="15295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114305" y="219191"/>
            <a:ext cx="597807" cy="85713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4" y="319665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5181600" y="3848102"/>
            <a:ext cx="7717809" cy="154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4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="" xmlns:a16="http://schemas.microsoft.com/office/drawing/2014/main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31" y="6102614"/>
            <a:ext cx="2693921" cy="28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072068" y="3246515"/>
            <a:ext cx="4693037" cy="6638861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013103" y="2940709"/>
            <a:ext cx="1557852" cy="158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10" y="6126389"/>
            <a:ext cx="2938427" cy="2864969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5347809" y="7598269"/>
            <a:ext cx="978687" cy="1194140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137111" tIns="68537" rIns="137111" bIns="68537" anchor="t" anchorCtr="0">
            <a:noAutofit/>
          </a:bodyPr>
          <a:lstStyle/>
          <a:p>
            <a:endParaRPr sz="54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5791202" y="9182101"/>
            <a:ext cx="3009743" cy="1077218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pPr algn="ctr"/>
            <a:r>
              <a:rPr lang="ar-SA" sz="32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 l="16860"/>
          <a:stretch>
            <a:fillRect/>
          </a:stretch>
        </p:blipFill>
        <p:spPr>
          <a:xfrm>
            <a:off x="-92058" y="8801101"/>
            <a:ext cx="1709108" cy="1637102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142194">
            <a:off x="16656440" y="3419661"/>
            <a:ext cx="625722" cy="1686996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1889028">
            <a:off x="6913589" y="875674"/>
            <a:ext cx="1660274" cy="385031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7440847" y="9519926"/>
            <a:ext cx="938825" cy="881375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 t="17429"/>
          <a:stretch>
            <a:fillRect/>
          </a:stretch>
        </p:blipFill>
        <p:spPr>
          <a:xfrm>
            <a:off x="15448409" y="-6060"/>
            <a:ext cx="1810892" cy="1757259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4931756" y="1851890"/>
            <a:ext cx="8192285" cy="179441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11658637" y="813758"/>
            <a:ext cx="1056944" cy="937208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10986077" y="4957670"/>
            <a:ext cx="623175" cy="604716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927080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30" y="8298008"/>
            <a:ext cx="3496293" cy="20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40" y="634253"/>
            <a:ext cx="3009060" cy="25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7010402" y="2019301"/>
            <a:ext cx="5534513" cy="1015664"/>
          </a:xfrm>
          <a:prstGeom prst="rect">
            <a:avLst/>
          </a:prstGeom>
          <a:noFill/>
        </p:spPr>
        <p:txBody>
          <a:bodyPr wrap="square" lIns="91430" tIns="45714" rIns="91430" bIns="45714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3383703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1784"/>
          <a:stretch>
            <a:fillRect/>
          </a:stretch>
        </p:blipFill>
        <p:spPr>
          <a:xfrm>
            <a:off x="0" y="2"/>
            <a:ext cx="18288000" cy="700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2772" y="5078888"/>
            <a:ext cx="1642241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32281" y="1"/>
            <a:ext cx="2055722" cy="1637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38058" y="8986967"/>
            <a:ext cx="1849943" cy="1298324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11437772" y="-840709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11730323" y="522984"/>
            <a:ext cx="2302280" cy="1537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6081932" y="2736425"/>
            <a:ext cx="7536935" cy="1246496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5875382" y="4501807"/>
            <a:ext cx="8122013" cy="1154162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1659412" y="932301"/>
            <a:ext cx="2517971" cy="1031037"/>
          </a:xfrm>
          <a:prstGeom prst="rect">
            <a:avLst/>
          </a:prstGeom>
        </p:spPr>
        <p:txBody>
          <a:bodyPr wrap="none" lIns="137147" tIns="68573" rIns="137147" bIns="68573">
            <a:spAutoFit/>
          </a:bodyPr>
          <a:lstStyle/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x-none" sz="29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6261022" y="-290690"/>
            <a:ext cx="1998236" cy="1935441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12984065" y="9066373"/>
            <a:ext cx="3048000" cy="1088675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2400" dirty="0" err="1">
                  <a:solidFill>
                    <a:srgbClr val="CC3399"/>
                  </a:solidFill>
                </a:rPr>
                <a:t>Jcliiio</a:t>
              </a:r>
              <a:endParaRPr sz="24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487" y="1854959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23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5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64672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769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588" y="1044745"/>
            <a:ext cx="10079847" cy="75524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1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14737691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1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6608982" y="7464979"/>
            <a:ext cx="1381850" cy="4567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5947375" y="9536421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7121" y="7866652"/>
            <a:ext cx="2481306" cy="234314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5338699" y="3723904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14813460" y="8382577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78" tIns="152378" rIns="152378" bIns="152378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5384946" y="5576963"/>
            <a:ext cx="2879411" cy="716756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923422" y="6681791"/>
            <a:ext cx="2364581" cy="716759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6" y="4609988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23" tIns="182823" rIns="182823" bIns="182823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6452725" y="-44293"/>
            <a:ext cx="1926947" cy="2895159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8"/>
            <a:ext cx="4307949" cy="1407716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20" cy="1447901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34672">
            <a:off x="1317664" y="6665932"/>
            <a:ext cx="1395293" cy="1078181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43283" y="6482690"/>
            <a:ext cx="597807" cy="85713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7055" y="4457700"/>
            <a:ext cx="597807" cy="85713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19530768">
            <a:off x="15528821" y="3730259"/>
            <a:ext cx="818274" cy="920349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 b="24512"/>
          <a:stretch>
            <a:fillRect/>
          </a:stretch>
        </p:blipFill>
        <p:spPr>
          <a:xfrm>
            <a:off x="7086600" y="190500"/>
            <a:ext cx="2514600" cy="1871904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3778724" y="8435186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474464" y="9284588"/>
            <a:ext cx="12954000" cy="630846"/>
          </a:xfrm>
          <a:prstGeom prst="rect">
            <a:avLst/>
          </a:prstGeom>
        </p:spPr>
        <p:txBody>
          <a:bodyPr wrap="square" lIns="137141" tIns="68570" rIns="137141" bIns="68570">
            <a:spAutoFit/>
          </a:bodyPr>
          <a:lstStyle/>
          <a:p>
            <a:pPr algn="ctr"/>
            <a:r>
              <a:rPr lang="ar-AE" sz="32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1224548" y="8187242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/>
            <a:endParaRPr lang="en-GB"/>
          </a:p>
        </p:txBody>
      </p:sp>
      <p:grpSp>
        <p:nvGrpSpPr>
          <p:cNvPr id="150" name="Google Shape;2823;p70"/>
          <p:cNvGrpSpPr/>
          <p:nvPr/>
        </p:nvGrpSpPr>
        <p:grpSpPr>
          <a:xfrm>
            <a:off x="4113886" y="423326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5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310" y="1543103"/>
            <a:ext cx="8709287" cy="623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2663280" y="2789119"/>
            <a:ext cx="10519200" cy="769436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41" tIns="68570" rIns="137141" bIns="6857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395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6018272" y="1882796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53" tIns="91427" rIns="182853" bIns="91427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5543920" y="2860327"/>
            <a:ext cx="1099145" cy="845492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7086600" y="4170641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 defTabSz="1371362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/>
          <a:stretch>
            <a:fillRect/>
          </a:stretch>
        </p:blipFill>
        <p:spPr bwMode="auto">
          <a:xfrm>
            <a:off x="7922880" y="5956802"/>
            <a:ext cx="3858042" cy="19290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مستطيل 7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5306348" y="6868379"/>
            <a:ext cx="2511236" cy="1349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11877728" y="1687118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13015463" y="1066736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105" y="908386"/>
            <a:ext cx="2193972" cy="2193972"/>
          </a:xfrm>
          <a:prstGeom prst="rect">
            <a:avLst/>
          </a:prstGeom>
        </p:spPr>
      </p:pic>
      <p:pic>
        <p:nvPicPr>
          <p:cNvPr id="8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68" y="1316181"/>
            <a:ext cx="3027258" cy="3027258"/>
          </a:xfrm>
          <a:prstGeom prst="rect">
            <a:avLst/>
          </a:prstGeom>
        </p:spPr>
      </p:pic>
      <p:pic>
        <p:nvPicPr>
          <p:cNvPr id="83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244" y="734293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4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5" y="500306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8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6">
            <a:extLst>
              <a:ext uri="{FF2B5EF4-FFF2-40B4-BE49-F238E27FC236}">
                <a16:creationId xmlns:a16="http://schemas.microsoft.com/office/drawing/2014/main" xmlns="" id="{08EC10D8-B335-4FBD-A9D1-0EA223E847A6}"/>
              </a:ext>
            </a:extLst>
          </p:cNvPr>
          <p:cNvGrpSpPr/>
          <p:nvPr/>
        </p:nvGrpSpPr>
        <p:grpSpPr>
          <a:xfrm rot="10800000">
            <a:off x="3692501" y="-190499"/>
            <a:ext cx="9659283" cy="5470056"/>
            <a:chOff x="27499" y="-107694"/>
            <a:chExt cx="11576595" cy="6965694"/>
          </a:xfrm>
        </p:grpSpPr>
        <p:pic>
          <p:nvPicPr>
            <p:cNvPr id="17" name="صورة 5">
              <a:extLst>
                <a:ext uri="{FF2B5EF4-FFF2-40B4-BE49-F238E27FC236}">
                  <a16:creationId xmlns:a16="http://schemas.microsoft.com/office/drawing/2014/main" xmlns="" id="{357F78D4-AEE3-4C15-B62A-B55A7FAD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9" y="0"/>
              <a:ext cx="3857625" cy="6858000"/>
            </a:xfrm>
            <a:prstGeom prst="rect">
              <a:avLst/>
            </a:prstGeom>
          </p:spPr>
        </p:pic>
        <p:pic>
          <p:nvPicPr>
            <p:cNvPr id="19" name="صورة 17">
              <a:extLst>
                <a:ext uri="{FF2B5EF4-FFF2-40B4-BE49-F238E27FC236}">
                  <a16:creationId xmlns:a16="http://schemas.microsoft.com/office/drawing/2014/main" xmlns="" id="{0F8B5164-D66C-4E84-9E24-9457D57F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297" y="-107694"/>
              <a:ext cx="3857625" cy="6858000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xmlns="" id="{4B64AEB5-ED29-4F5B-A9F8-F9581F48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469" y="-9832"/>
              <a:ext cx="3857625" cy="6858000"/>
            </a:xfrm>
            <a:prstGeom prst="rect">
              <a:avLst/>
            </a:prstGeom>
          </p:spPr>
        </p:pic>
      </p:grpSp>
      <p:pic>
        <p:nvPicPr>
          <p:cNvPr id="21" name="Picture 9" descr="Star Twinkling Sticker by Canticos World for iOS &amp; Android | GIPHY">
            <a:extLst>
              <a:ext uri="{FF2B5EF4-FFF2-40B4-BE49-F238E27FC236}">
                <a16:creationId xmlns:a16="http://schemas.microsoft.com/office/drawing/2014/main" xmlns="" id="{AF8ECAE3-777E-4FE6-9083-F58C287B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8" y="2367293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Star Twinkling Sticker by Canticos World for iOS &amp; Android | GIPHY">
            <a:extLst>
              <a:ext uri="{FF2B5EF4-FFF2-40B4-BE49-F238E27FC236}">
                <a16:creationId xmlns:a16="http://schemas.microsoft.com/office/drawing/2014/main" xmlns="" id="{26984DCC-50C4-4633-B8F5-15329E950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386" y="2327727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 rot="20935332">
            <a:off x="3830260" y="927874"/>
            <a:ext cx="6545613" cy="20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401" dirty="0">
                <a:solidFill>
                  <a:srgbClr val="FFFFFF"/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6860"/>
          <a:stretch>
            <a:fillRect/>
          </a:stretch>
        </p:blipFill>
        <p:spPr>
          <a:xfrm>
            <a:off x="-2" y="1017487"/>
            <a:ext cx="3220581" cy="3084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89028">
            <a:off x="11247908" y="1769699"/>
            <a:ext cx="1660274" cy="3850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53063"/>
          <a:stretch>
            <a:fillRect/>
          </a:stretch>
        </p:blipFill>
        <p:spPr>
          <a:xfrm rot="11175786">
            <a:off x="75971" y="39335"/>
            <a:ext cx="1857650" cy="14944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51"/>
            <a:ext cx="938825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17429"/>
          <a:stretch>
            <a:fillRect/>
          </a:stretch>
        </p:blipFill>
        <p:spPr>
          <a:xfrm>
            <a:off x="15448409" y="-57536"/>
            <a:ext cx="1810892" cy="1757259"/>
          </a:xfrm>
          <a:prstGeom prst="rect">
            <a:avLst/>
          </a:prstGeom>
        </p:spPr>
      </p:pic>
      <p:sp>
        <p:nvSpPr>
          <p:cNvPr id="13" name="Rectangle 6">
            <a:hlinkClick r:id="" action="ppaction://noaction"/>
            <a:extLst>
              <a:ext uri="{FF2B5EF4-FFF2-40B4-BE49-F238E27FC236}">
                <a16:creationId xmlns="" xmlns:a16="http://schemas.microsoft.com/office/drawing/2014/main" id="{97C1A1BB-606F-49DD-BC8E-59B85CF4BAF3}"/>
              </a:ext>
            </a:extLst>
          </p:cNvPr>
          <p:cNvSpPr/>
          <p:nvPr/>
        </p:nvSpPr>
        <p:spPr>
          <a:xfrm>
            <a:off x="4886603" y="6871588"/>
            <a:ext cx="3135956" cy="1800494"/>
          </a:xfrm>
          <a:prstGeom prst="rect">
            <a:avLst/>
          </a:prstGeom>
          <a:solidFill>
            <a:srgbClr val="00B0F0">
              <a:alpha val="56863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KW" sz="10800" b="1" spc="75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5400" b="1" spc="75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146" name="Picture 2" descr="&amp;amp;&amp;amp; ريحانة الجنة لحفظ سورة الكهف &amp;amp;&amp;amp; - الصفحة 25 - عالم حواء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35" y="7803823"/>
            <a:ext cx="4508144" cy="257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السؤال">
            <a:extLst>
              <a:ext uri="{FF2B5EF4-FFF2-40B4-BE49-F238E27FC236}">
                <a16:creationId xmlns:a16="http://schemas.microsoft.com/office/drawing/2014/main" xmlns="" id="{893BF66B-CD48-4AFC-A586-4599C57B7E5C}"/>
              </a:ext>
            </a:extLst>
          </p:cNvPr>
          <p:cNvSpPr/>
          <p:nvPr/>
        </p:nvSpPr>
        <p:spPr>
          <a:xfrm>
            <a:off x="3742843" y="3945156"/>
            <a:ext cx="7534611" cy="2492278"/>
          </a:xfrm>
          <a:prstGeom prst="roundRect">
            <a:avLst/>
          </a:prstGeom>
          <a:solidFill>
            <a:srgbClr val="B5AEC5">
              <a:alpha val="58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99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 أحسنتم</a:t>
            </a:r>
            <a:endParaRPr lang="en-US" sz="36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8A8B5228-1DF0-44FA-AE86-7E89155CDA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5955">
            <a:off x="455124" y="7291582"/>
            <a:ext cx="1913025" cy="3060840"/>
          </a:xfrm>
          <a:prstGeom prst="rect">
            <a:avLst/>
          </a:prstGeom>
        </p:spPr>
      </p:pic>
      <p:pic>
        <p:nvPicPr>
          <p:cNvPr id="11266" name="Picture 2" descr="Toy Story Clipart. | Toy story buzz lightyear, Toy story buzz, Toy story  character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93" y="5268784"/>
            <a:ext cx="3117333" cy="498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oy Story Christmas Disney | Clipart Panda - Free Clipart Image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092" y="5032337"/>
            <a:ext cx="37814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zapsplat_multimedia_game_tone_bright_sparkle_award_star_001_43980 (online-audio-converter.com).wav"/>
          </p:stSnd>
        </p:sndAc>
      </p:transition>
    </mc:Choice>
    <mc:Fallback xmlns="">
      <p:transition spd="slow">
        <p:fade/>
        <p:sndAc>
          <p:stSnd>
            <p:snd r:embed="rId20" name="zapsplat_multimedia_game_tone_bright_sparkle_award_star_001_43980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="" xmlns:a16="http://schemas.microsoft.com/office/drawing/2014/main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889450" y="2616354"/>
            <a:ext cx="9694658" cy="3185487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pPr algn="ctr"/>
            <a:r>
              <a:rPr lang="ar-SA" sz="9900" dirty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وقت الصلاة</a:t>
            </a:r>
          </a:p>
          <a:p>
            <a:pPr algn="ctr"/>
            <a:r>
              <a:rPr lang="ar-SA" sz="9900" dirty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 الصلاة أهم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7204" y="2614223"/>
            <a:ext cx="13800639" cy="5157108"/>
            <a:chOff x="-529191" y="1713923"/>
            <a:chExt cx="9200426" cy="2559626"/>
          </a:xfrm>
        </p:grpSpPr>
        <p:grpSp>
          <p:nvGrpSpPr>
            <p:cNvPr id="7" name="Google Shape;1288;p46"/>
            <p:cNvGrpSpPr/>
            <p:nvPr/>
          </p:nvGrpSpPr>
          <p:grpSpPr>
            <a:xfrm>
              <a:off x="-529191" y="1713923"/>
              <a:ext cx="9200426" cy="2559626"/>
              <a:chOff x="7728915" y="1917859"/>
              <a:chExt cx="1034486" cy="222599"/>
            </a:xfrm>
          </p:grpSpPr>
          <p:sp>
            <p:nvSpPr>
              <p:cNvPr id="12" name="Google Shape;1289;p46"/>
              <p:cNvSpPr/>
              <p:nvPr/>
            </p:nvSpPr>
            <p:spPr>
              <a:xfrm>
                <a:off x="8619035" y="1957671"/>
                <a:ext cx="135129" cy="175206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3305" extrusionOk="0">
                    <a:moveTo>
                      <a:pt x="2549" y="0"/>
                    </a:moveTo>
                    <a:cubicBezTo>
                      <a:pt x="2549" y="0"/>
                      <a:pt x="2548" y="0"/>
                      <a:pt x="2548" y="1"/>
                    </a:cubicBezTo>
                    <a:lnTo>
                      <a:pt x="2548" y="1"/>
                    </a:lnTo>
                    <a:cubicBezTo>
                      <a:pt x="2548" y="0"/>
                      <a:pt x="2549" y="0"/>
                      <a:pt x="2549" y="0"/>
                    </a:cubicBezTo>
                    <a:close/>
                    <a:moveTo>
                      <a:pt x="999" y="255"/>
                    </a:moveTo>
                    <a:cubicBezTo>
                      <a:pt x="1054" y="255"/>
                      <a:pt x="1109" y="256"/>
                      <a:pt x="1163" y="259"/>
                    </a:cubicBezTo>
                    <a:cubicBezTo>
                      <a:pt x="1206" y="261"/>
                      <a:pt x="1206" y="322"/>
                      <a:pt x="1163" y="325"/>
                    </a:cubicBezTo>
                    <a:cubicBezTo>
                      <a:pt x="1109" y="327"/>
                      <a:pt x="1054" y="328"/>
                      <a:pt x="999" y="328"/>
                    </a:cubicBezTo>
                    <a:cubicBezTo>
                      <a:pt x="889" y="328"/>
                      <a:pt x="778" y="325"/>
                      <a:pt x="668" y="322"/>
                    </a:cubicBezTo>
                    <a:cubicBezTo>
                      <a:pt x="628" y="321"/>
                      <a:pt x="629" y="263"/>
                      <a:pt x="668" y="262"/>
                    </a:cubicBezTo>
                    <a:cubicBezTo>
                      <a:pt x="778" y="259"/>
                      <a:pt x="889" y="255"/>
                      <a:pt x="999" y="255"/>
                    </a:cubicBezTo>
                    <a:close/>
                    <a:moveTo>
                      <a:pt x="1958" y="347"/>
                    </a:moveTo>
                    <a:cubicBezTo>
                      <a:pt x="2042" y="347"/>
                      <a:pt x="2125" y="350"/>
                      <a:pt x="2207" y="360"/>
                    </a:cubicBezTo>
                    <a:cubicBezTo>
                      <a:pt x="2247" y="366"/>
                      <a:pt x="2247" y="417"/>
                      <a:pt x="2207" y="422"/>
                    </a:cubicBezTo>
                    <a:cubicBezTo>
                      <a:pt x="2127" y="432"/>
                      <a:pt x="2045" y="435"/>
                      <a:pt x="1963" y="435"/>
                    </a:cubicBezTo>
                    <a:cubicBezTo>
                      <a:pt x="1829" y="435"/>
                      <a:pt x="1694" y="427"/>
                      <a:pt x="1562" y="425"/>
                    </a:cubicBezTo>
                    <a:cubicBezTo>
                      <a:pt x="1517" y="425"/>
                      <a:pt x="1517" y="357"/>
                      <a:pt x="1562" y="357"/>
                    </a:cubicBezTo>
                    <a:cubicBezTo>
                      <a:pt x="1692" y="355"/>
                      <a:pt x="1825" y="347"/>
                      <a:pt x="1958" y="347"/>
                    </a:cubicBezTo>
                    <a:close/>
                    <a:moveTo>
                      <a:pt x="1261" y="2801"/>
                    </a:moveTo>
                    <a:cubicBezTo>
                      <a:pt x="1263" y="2801"/>
                      <a:pt x="1266" y="2802"/>
                      <a:pt x="1269" y="2802"/>
                    </a:cubicBezTo>
                    <a:cubicBezTo>
                      <a:pt x="1481" y="2855"/>
                      <a:pt x="1692" y="2877"/>
                      <a:pt x="1909" y="2894"/>
                    </a:cubicBezTo>
                    <a:cubicBezTo>
                      <a:pt x="1949" y="2897"/>
                      <a:pt x="1950" y="2955"/>
                      <a:pt x="1909" y="2957"/>
                    </a:cubicBezTo>
                    <a:cubicBezTo>
                      <a:pt x="1891" y="2958"/>
                      <a:pt x="1873" y="2958"/>
                      <a:pt x="1855" y="2958"/>
                    </a:cubicBezTo>
                    <a:cubicBezTo>
                      <a:pt x="1652" y="2958"/>
                      <a:pt x="1447" y="2920"/>
                      <a:pt x="1253" y="2864"/>
                    </a:cubicBezTo>
                    <a:cubicBezTo>
                      <a:pt x="1216" y="2853"/>
                      <a:pt x="1227" y="2801"/>
                      <a:pt x="1261" y="2801"/>
                    </a:cubicBezTo>
                    <a:close/>
                    <a:moveTo>
                      <a:pt x="2548" y="1"/>
                    </a:moveTo>
                    <a:cubicBezTo>
                      <a:pt x="2390" y="75"/>
                      <a:pt x="2206" y="93"/>
                      <a:pt x="2020" y="93"/>
                    </a:cubicBezTo>
                    <a:cubicBezTo>
                      <a:pt x="1861" y="93"/>
                      <a:pt x="1699" y="80"/>
                      <a:pt x="1549" y="77"/>
                    </a:cubicBezTo>
                    <a:cubicBezTo>
                      <a:pt x="1232" y="74"/>
                      <a:pt x="916" y="70"/>
                      <a:pt x="599" y="48"/>
                    </a:cubicBezTo>
                    <a:lnTo>
                      <a:pt x="599" y="48"/>
                    </a:lnTo>
                    <a:cubicBezTo>
                      <a:pt x="661" y="876"/>
                      <a:pt x="712" y="1715"/>
                      <a:pt x="658" y="2537"/>
                    </a:cubicBezTo>
                    <a:cubicBezTo>
                      <a:pt x="663" y="2549"/>
                      <a:pt x="663" y="2564"/>
                      <a:pt x="652" y="2579"/>
                    </a:cubicBezTo>
                    <a:cubicBezTo>
                      <a:pt x="574" y="2685"/>
                      <a:pt x="489" y="2787"/>
                      <a:pt x="401" y="2889"/>
                    </a:cubicBezTo>
                    <a:cubicBezTo>
                      <a:pt x="554" y="2867"/>
                      <a:pt x="709" y="2844"/>
                      <a:pt x="865" y="2841"/>
                    </a:cubicBezTo>
                    <a:cubicBezTo>
                      <a:pt x="895" y="2841"/>
                      <a:pt x="903" y="2889"/>
                      <a:pt x="873" y="2895"/>
                    </a:cubicBezTo>
                    <a:cubicBezTo>
                      <a:pt x="707" y="2928"/>
                      <a:pt x="537" y="2940"/>
                      <a:pt x="370" y="2955"/>
                    </a:cubicBezTo>
                    <a:cubicBezTo>
                      <a:pt x="368" y="2955"/>
                      <a:pt x="367" y="2955"/>
                      <a:pt x="366" y="2955"/>
                    </a:cubicBezTo>
                    <a:cubicBezTo>
                      <a:pt x="358" y="2955"/>
                      <a:pt x="353" y="2952"/>
                      <a:pt x="348" y="2949"/>
                    </a:cubicBezTo>
                    <a:cubicBezTo>
                      <a:pt x="236" y="3073"/>
                      <a:pt x="120" y="3192"/>
                      <a:pt x="0" y="3304"/>
                    </a:cubicBezTo>
                    <a:cubicBezTo>
                      <a:pt x="511" y="3250"/>
                      <a:pt x="1027" y="3229"/>
                      <a:pt x="1542" y="3229"/>
                    </a:cubicBezTo>
                    <a:cubicBezTo>
                      <a:pt x="1872" y="3229"/>
                      <a:pt x="2202" y="3238"/>
                      <a:pt x="2530" y="3252"/>
                    </a:cubicBezTo>
                    <a:cubicBezTo>
                      <a:pt x="2365" y="3054"/>
                      <a:pt x="2233" y="2833"/>
                      <a:pt x="2080" y="2626"/>
                    </a:cubicBezTo>
                    <a:cubicBezTo>
                      <a:pt x="1864" y="2331"/>
                      <a:pt x="1625" y="2061"/>
                      <a:pt x="1376" y="1793"/>
                    </a:cubicBezTo>
                    <a:cubicBezTo>
                      <a:pt x="1336" y="1751"/>
                      <a:pt x="1365" y="1698"/>
                      <a:pt x="1407" y="1685"/>
                    </a:cubicBezTo>
                    <a:cubicBezTo>
                      <a:pt x="1379" y="1670"/>
                      <a:pt x="1363" y="1630"/>
                      <a:pt x="1391" y="1598"/>
                    </a:cubicBezTo>
                    <a:cubicBezTo>
                      <a:pt x="1796" y="1111"/>
                      <a:pt x="2189" y="625"/>
                      <a:pt x="2534" y="93"/>
                    </a:cubicBezTo>
                    <a:cubicBezTo>
                      <a:pt x="2511" y="64"/>
                      <a:pt x="2507" y="20"/>
                      <a:pt x="254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290;p46"/>
              <p:cNvSpPr/>
              <p:nvPr/>
            </p:nvSpPr>
            <p:spPr>
              <a:xfrm>
                <a:off x="8615165" y="2098841"/>
                <a:ext cx="25234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4" extrusionOk="0">
                    <a:moveTo>
                      <a:pt x="476" y="0"/>
                    </a:moveTo>
                    <a:cubicBezTo>
                      <a:pt x="470" y="4"/>
                      <a:pt x="464" y="7"/>
                      <a:pt x="458" y="7"/>
                    </a:cubicBezTo>
                    <a:cubicBezTo>
                      <a:pt x="305" y="5"/>
                      <a:pt x="152" y="4"/>
                      <a:pt x="0" y="3"/>
                    </a:cubicBezTo>
                    <a:lnTo>
                      <a:pt x="0" y="3"/>
                    </a:lnTo>
                    <a:cubicBezTo>
                      <a:pt x="24" y="157"/>
                      <a:pt x="29" y="317"/>
                      <a:pt x="15" y="474"/>
                    </a:cubicBezTo>
                    <a:cubicBezTo>
                      <a:pt x="159" y="309"/>
                      <a:pt x="313" y="149"/>
                      <a:pt x="47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291;p46"/>
              <p:cNvSpPr/>
              <p:nvPr/>
            </p:nvSpPr>
            <p:spPr>
              <a:xfrm>
                <a:off x="7873160" y="2103135"/>
                <a:ext cx="41032" cy="2751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8" y="174"/>
                      <a:pt x="512" y="350"/>
                      <a:pt x="773" y="519"/>
                    </a:cubicBezTo>
                    <a:cubicBezTo>
                      <a:pt x="753" y="348"/>
                      <a:pt x="747" y="175"/>
                      <a:pt x="761" y="4"/>
                    </a:cubicBezTo>
                    <a:cubicBezTo>
                      <a:pt x="507" y="4"/>
                      <a:pt x="255" y="4"/>
                      <a:pt x="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292;p46"/>
              <p:cNvSpPr/>
              <p:nvPr/>
            </p:nvSpPr>
            <p:spPr>
              <a:xfrm>
                <a:off x="7869820" y="1922736"/>
                <a:ext cx="779814" cy="175047"/>
              </a:xfrm>
              <a:custGeom>
                <a:avLst/>
                <a:gdLst/>
                <a:ahLst/>
                <a:cxnLst/>
                <a:rect l="l" t="t" r="r" b="b"/>
                <a:pathLst>
                  <a:path w="14710" h="3302" extrusionOk="0">
                    <a:moveTo>
                      <a:pt x="1575" y="266"/>
                    </a:moveTo>
                    <a:cubicBezTo>
                      <a:pt x="1647" y="266"/>
                      <a:pt x="1718" y="267"/>
                      <a:pt x="1789" y="272"/>
                    </a:cubicBezTo>
                    <a:cubicBezTo>
                      <a:pt x="1832" y="276"/>
                      <a:pt x="1832" y="334"/>
                      <a:pt x="1789" y="338"/>
                    </a:cubicBezTo>
                    <a:cubicBezTo>
                      <a:pt x="1717" y="343"/>
                      <a:pt x="1644" y="344"/>
                      <a:pt x="1572" y="344"/>
                    </a:cubicBezTo>
                    <a:cubicBezTo>
                      <a:pt x="1462" y="344"/>
                      <a:pt x="1353" y="341"/>
                      <a:pt x="1243" y="339"/>
                    </a:cubicBezTo>
                    <a:cubicBezTo>
                      <a:pt x="1200" y="338"/>
                      <a:pt x="1200" y="272"/>
                      <a:pt x="1243" y="272"/>
                    </a:cubicBezTo>
                    <a:cubicBezTo>
                      <a:pt x="1353" y="270"/>
                      <a:pt x="1465" y="266"/>
                      <a:pt x="1575" y="266"/>
                    </a:cubicBezTo>
                    <a:close/>
                    <a:moveTo>
                      <a:pt x="4373" y="242"/>
                    </a:moveTo>
                    <a:cubicBezTo>
                      <a:pt x="4393" y="242"/>
                      <a:pt x="4409" y="273"/>
                      <a:pt x="4385" y="283"/>
                    </a:cubicBezTo>
                    <a:cubicBezTo>
                      <a:pt x="4284" y="328"/>
                      <a:pt x="4176" y="345"/>
                      <a:pt x="4067" y="345"/>
                    </a:cubicBezTo>
                    <a:cubicBezTo>
                      <a:pt x="4001" y="345"/>
                      <a:pt x="3934" y="338"/>
                      <a:pt x="3868" y="328"/>
                    </a:cubicBezTo>
                    <a:cubicBezTo>
                      <a:pt x="3834" y="323"/>
                      <a:pt x="3847" y="274"/>
                      <a:pt x="3878" y="274"/>
                    </a:cubicBezTo>
                    <a:cubicBezTo>
                      <a:pt x="3880" y="274"/>
                      <a:pt x="3881" y="274"/>
                      <a:pt x="3883" y="275"/>
                    </a:cubicBezTo>
                    <a:cubicBezTo>
                      <a:pt x="3928" y="281"/>
                      <a:pt x="3973" y="284"/>
                      <a:pt x="4017" y="284"/>
                    </a:cubicBezTo>
                    <a:cubicBezTo>
                      <a:pt x="4135" y="284"/>
                      <a:pt x="4250" y="264"/>
                      <a:pt x="4369" y="243"/>
                    </a:cubicBezTo>
                    <a:cubicBezTo>
                      <a:pt x="4370" y="242"/>
                      <a:pt x="4372" y="242"/>
                      <a:pt x="4373" y="242"/>
                    </a:cubicBezTo>
                    <a:close/>
                    <a:moveTo>
                      <a:pt x="2907" y="327"/>
                    </a:moveTo>
                    <a:cubicBezTo>
                      <a:pt x="2965" y="327"/>
                      <a:pt x="3023" y="328"/>
                      <a:pt x="3081" y="330"/>
                    </a:cubicBezTo>
                    <a:cubicBezTo>
                      <a:pt x="3113" y="331"/>
                      <a:pt x="3113" y="379"/>
                      <a:pt x="3081" y="379"/>
                    </a:cubicBezTo>
                    <a:cubicBezTo>
                      <a:pt x="3017" y="382"/>
                      <a:pt x="2955" y="383"/>
                      <a:pt x="2892" y="383"/>
                    </a:cubicBezTo>
                    <a:cubicBezTo>
                      <a:pt x="2806" y="383"/>
                      <a:pt x="2720" y="381"/>
                      <a:pt x="2634" y="379"/>
                    </a:cubicBezTo>
                    <a:cubicBezTo>
                      <a:pt x="2603" y="379"/>
                      <a:pt x="2603" y="331"/>
                      <a:pt x="2634" y="331"/>
                    </a:cubicBezTo>
                    <a:cubicBezTo>
                      <a:pt x="2726" y="329"/>
                      <a:pt x="2816" y="327"/>
                      <a:pt x="2907" y="327"/>
                    </a:cubicBezTo>
                    <a:close/>
                    <a:moveTo>
                      <a:pt x="5330" y="318"/>
                    </a:moveTo>
                    <a:cubicBezTo>
                      <a:pt x="5408" y="318"/>
                      <a:pt x="5486" y="320"/>
                      <a:pt x="5563" y="324"/>
                    </a:cubicBezTo>
                    <a:cubicBezTo>
                      <a:pt x="5605" y="325"/>
                      <a:pt x="5605" y="385"/>
                      <a:pt x="5563" y="387"/>
                    </a:cubicBezTo>
                    <a:cubicBezTo>
                      <a:pt x="5492" y="390"/>
                      <a:pt x="5421" y="392"/>
                      <a:pt x="5350" y="392"/>
                    </a:cubicBezTo>
                    <a:cubicBezTo>
                      <a:pt x="5273" y="392"/>
                      <a:pt x="5195" y="390"/>
                      <a:pt x="5117" y="388"/>
                    </a:cubicBezTo>
                    <a:cubicBezTo>
                      <a:pt x="5074" y="386"/>
                      <a:pt x="5074" y="324"/>
                      <a:pt x="5117" y="322"/>
                    </a:cubicBezTo>
                    <a:cubicBezTo>
                      <a:pt x="5188" y="320"/>
                      <a:pt x="5259" y="318"/>
                      <a:pt x="5330" y="318"/>
                    </a:cubicBezTo>
                    <a:close/>
                    <a:moveTo>
                      <a:pt x="9432" y="313"/>
                    </a:moveTo>
                    <a:cubicBezTo>
                      <a:pt x="9504" y="313"/>
                      <a:pt x="9577" y="318"/>
                      <a:pt x="9643" y="337"/>
                    </a:cubicBezTo>
                    <a:cubicBezTo>
                      <a:pt x="9668" y="343"/>
                      <a:pt x="9672" y="386"/>
                      <a:pt x="9643" y="389"/>
                    </a:cubicBezTo>
                    <a:cubicBezTo>
                      <a:pt x="9615" y="393"/>
                      <a:pt x="9586" y="395"/>
                      <a:pt x="9557" y="395"/>
                    </a:cubicBezTo>
                    <a:cubicBezTo>
                      <a:pt x="9449" y="395"/>
                      <a:pt x="9335" y="370"/>
                      <a:pt x="9231" y="356"/>
                    </a:cubicBezTo>
                    <a:cubicBezTo>
                      <a:pt x="9208" y="354"/>
                      <a:pt x="9215" y="317"/>
                      <a:pt x="9237" y="317"/>
                    </a:cubicBezTo>
                    <a:cubicBezTo>
                      <a:pt x="9299" y="317"/>
                      <a:pt x="9365" y="313"/>
                      <a:pt x="9432" y="313"/>
                    </a:cubicBezTo>
                    <a:close/>
                    <a:moveTo>
                      <a:pt x="8298" y="328"/>
                    </a:moveTo>
                    <a:cubicBezTo>
                      <a:pt x="8322" y="328"/>
                      <a:pt x="8327" y="371"/>
                      <a:pt x="8301" y="376"/>
                    </a:cubicBezTo>
                    <a:cubicBezTo>
                      <a:pt x="8135" y="402"/>
                      <a:pt x="7967" y="418"/>
                      <a:pt x="7799" y="435"/>
                    </a:cubicBezTo>
                    <a:cubicBezTo>
                      <a:pt x="7798" y="435"/>
                      <a:pt x="7797" y="435"/>
                      <a:pt x="7797" y="435"/>
                    </a:cubicBezTo>
                    <a:cubicBezTo>
                      <a:pt x="7772" y="435"/>
                      <a:pt x="7768" y="392"/>
                      <a:pt x="7793" y="388"/>
                    </a:cubicBezTo>
                    <a:cubicBezTo>
                      <a:pt x="7961" y="365"/>
                      <a:pt x="8127" y="341"/>
                      <a:pt x="8295" y="328"/>
                    </a:cubicBezTo>
                    <a:cubicBezTo>
                      <a:pt x="8296" y="328"/>
                      <a:pt x="8297" y="328"/>
                      <a:pt x="8298" y="328"/>
                    </a:cubicBezTo>
                    <a:close/>
                    <a:moveTo>
                      <a:pt x="10929" y="339"/>
                    </a:moveTo>
                    <a:cubicBezTo>
                      <a:pt x="10961" y="339"/>
                      <a:pt x="10968" y="392"/>
                      <a:pt x="10937" y="397"/>
                    </a:cubicBezTo>
                    <a:cubicBezTo>
                      <a:pt x="10770" y="424"/>
                      <a:pt x="10598" y="427"/>
                      <a:pt x="10431" y="440"/>
                    </a:cubicBezTo>
                    <a:cubicBezTo>
                      <a:pt x="10431" y="440"/>
                      <a:pt x="10430" y="440"/>
                      <a:pt x="10429" y="440"/>
                    </a:cubicBezTo>
                    <a:cubicBezTo>
                      <a:pt x="10399" y="440"/>
                      <a:pt x="10400" y="393"/>
                      <a:pt x="10431" y="389"/>
                    </a:cubicBezTo>
                    <a:cubicBezTo>
                      <a:pt x="10596" y="371"/>
                      <a:pt x="10763" y="343"/>
                      <a:pt x="10928" y="339"/>
                    </a:cubicBezTo>
                    <a:cubicBezTo>
                      <a:pt x="10929" y="339"/>
                      <a:pt x="10929" y="339"/>
                      <a:pt x="10929" y="339"/>
                    </a:cubicBezTo>
                    <a:close/>
                    <a:moveTo>
                      <a:pt x="11898" y="365"/>
                    </a:moveTo>
                    <a:cubicBezTo>
                      <a:pt x="11988" y="365"/>
                      <a:pt x="12078" y="367"/>
                      <a:pt x="12168" y="373"/>
                    </a:cubicBezTo>
                    <a:cubicBezTo>
                      <a:pt x="12209" y="376"/>
                      <a:pt x="12209" y="434"/>
                      <a:pt x="12168" y="436"/>
                    </a:cubicBezTo>
                    <a:cubicBezTo>
                      <a:pt x="12078" y="442"/>
                      <a:pt x="11988" y="444"/>
                      <a:pt x="11898" y="444"/>
                    </a:cubicBezTo>
                    <a:cubicBezTo>
                      <a:pt x="11790" y="444"/>
                      <a:pt x="11681" y="441"/>
                      <a:pt x="11572" y="440"/>
                    </a:cubicBezTo>
                    <a:cubicBezTo>
                      <a:pt x="11528" y="440"/>
                      <a:pt x="11528" y="370"/>
                      <a:pt x="11572" y="369"/>
                    </a:cubicBezTo>
                    <a:cubicBezTo>
                      <a:pt x="11681" y="367"/>
                      <a:pt x="11790" y="365"/>
                      <a:pt x="11898" y="365"/>
                    </a:cubicBezTo>
                    <a:close/>
                    <a:moveTo>
                      <a:pt x="6306" y="365"/>
                    </a:moveTo>
                    <a:cubicBezTo>
                      <a:pt x="6307" y="365"/>
                      <a:pt x="6308" y="365"/>
                      <a:pt x="6309" y="365"/>
                    </a:cubicBezTo>
                    <a:cubicBezTo>
                      <a:pt x="6510" y="378"/>
                      <a:pt x="6716" y="381"/>
                      <a:pt x="6915" y="409"/>
                    </a:cubicBezTo>
                    <a:cubicBezTo>
                      <a:pt x="6957" y="414"/>
                      <a:pt x="6947" y="482"/>
                      <a:pt x="6906" y="482"/>
                    </a:cubicBezTo>
                    <a:cubicBezTo>
                      <a:pt x="6906" y="482"/>
                      <a:pt x="6905" y="482"/>
                      <a:pt x="6905" y="482"/>
                    </a:cubicBezTo>
                    <a:cubicBezTo>
                      <a:pt x="6707" y="478"/>
                      <a:pt x="6507" y="447"/>
                      <a:pt x="6309" y="426"/>
                    </a:cubicBezTo>
                    <a:cubicBezTo>
                      <a:pt x="6271" y="422"/>
                      <a:pt x="6271" y="365"/>
                      <a:pt x="6306" y="365"/>
                    </a:cubicBezTo>
                    <a:close/>
                    <a:moveTo>
                      <a:pt x="14278" y="413"/>
                    </a:moveTo>
                    <a:cubicBezTo>
                      <a:pt x="14353" y="413"/>
                      <a:pt x="14428" y="415"/>
                      <a:pt x="14503" y="424"/>
                    </a:cubicBezTo>
                    <a:cubicBezTo>
                      <a:pt x="14541" y="428"/>
                      <a:pt x="14541" y="481"/>
                      <a:pt x="14503" y="485"/>
                    </a:cubicBezTo>
                    <a:cubicBezTo>
                      <a:pt x="14429" y="493"/>
                      <a:pt x="14355" y="496"/>
                      <a:pt x="14280" y="496"/>
                    </a:cubicBezTo>
                    <a:cubicBezTo>
                      <a:pt x="14188" y="496"/>
                      <a:pt x="14096" y="492"/>
                      <a:pt x="14006" y="491"/>
                    </a:cubicBezTo>
                    <a:cubicBezTo>
                      <a:pt x="13958" y="490"/>
                      <a:pt x="13958" y="418"/>
                      <a:pt x="14006" y="418"/>
                    </a:cubicBezTo>
                    <a:cubicBezTo>
                      <a:pt x="14096" y="417"/>
                      <a:pt x="14187" y="413"/>
                      <a:pt x="14278" y="413"/>
                    </a:cubicBezTo>
                    <a:close/>
                    <a:moveTo>
                      <a:pt x="12862" y="459"/>
                    </a:moveTo>
                    <a:cubicBezTo>
                      <a:pt x="12863" y="459"/>
                      <a:pt x="12863" y="459"/>
                      <a:pt x="12864" y="459"/>
                    </a:cubicBezTo>
                    <a:cubicBezTo>
                      <a:pt x="13066" y="474"/>
                      <a:pt x="13269" y="486"/>
                      <a:pt x="13469" y="515"/>
                    </a:cubicBezTo>
                    <a:cubicBezTo>
                      <a:pt x="13502" y="520"/>
                      <a:pt x="13494" y="575"/>
                      <a:pt x="13461" y="575"/>
                    </a:cubicBezTo>
                    <a:cubicBezTo>
                      <a:pt x="13461" y="575"/>
                      <a:pt x="13460" y="575"/>
                      <a:pt x="13460" y="575"/>
                    </a:cubicBezTo>
                    <a:cubicBezTo>
                      <a:pt x="13261" y="570"/>
                      <a:pt x="13063" y="549"/>
                      <a:pt x="12864" y="530"/>
                    </a:cubicBezTo>
                    <a:cubicBezTo>
                      <a:pt x="12822" y="525"/>
                      <a:pt x="12819" y="459"/>
                      <a:pt x="12862" y="459"/>
                    </a:cubicBezTo>
                    <a:close/>
                    <a:moveTo>
                      <a:pt x="12989" y="2701"/>
                    </a:moveTo>
                    <a:cubicBezTo>
                      <a:pt x="13063" y="2701"/>
                      <a:pt x="13137" y="2704"/>
                      <a:pt x="13211" y="2710"/>
                    </a:cubicBezTo>
                    <a:cubicBezTo>
                      <a:pt x="13247" y="2713"/>
                      <a:pt x="13247" y="2763"/>
                      <a:pt x="13211" y="2766"/>
                    </a:cubicBezTo>
                    <a:cubicBezTo>
                      <a:pt x="13139" y="2773"/>
                      <a:pt x="13066" y="2775"/>
                      <a:pt x="12993" y="2775"/>
                    </a:cubicBezTo>
                    <a:cubicBezTo>
                      <a:pt x="12901" y="2775"/>
                      <a:pt x="12808" y="2771"/>
                      <a:pt x="12715" y="2769"/>
                    </a:cubicBezTo>
                    <a:cubicBezTo>
                      <a:pt x="12674" y="2769"/>
                      <a:pt x="12675" y="2708"/>
                      <a:pt x="12715" y="2707"/>
                    </a:cubicBezTo>
                    <a:cubicBezTo>
                      <a:pt x="12806" y="2705"/>
                      <a:pt x="12898" y="2701"/>
                      <a:pt x="12989" y="2701"/>
                    </a:cubicBezTo>
                    <a:close/>
                    <a:moveTo>
                      <a:pt x="13704" y="2700"/>
                    </a:moveTo>
                    <a:cubicBezTo>
                      <a:pt x="13705" y="2700"/>
                      <a:pt x="13707" y="2701"/>
                      <a:pt x="13708" y="2701"/>
                    </a:cubicBezTo>
                    <a:cubicBezTo>
                      <a:pt x="13859" y="2716"/>
                      <a:pt x="14017" y="2724"/>
                      <a:pt x="14163" y="2764"/>
                    </a:cubicBezTo>
                    <a:cubicBezTo>
                      <a:pt x="14201" y="2773"/>
                      <a:pt x="14193" y="2831"/>
                      <a:pt x="14155" y="2831"/>
                    </a:cubicBezTo>
                    <a:cubicBezTo>
                      <a:pt x="14155" y="2831"/>
                      <a:pt x="14155" y="2831"/>
                      <a:pt x="14154" y="2831"/>
                    </a:cubicBezTo>
                    <a:cubicBezTo>
                      <a:pt x="14003" y="2830"/>
                      <a:pt x="13848" y="2796"/>
                      <a:pt x="13699" y="2770"/>
                    </a:cubicBezTo>
                    <a:cubicBezTo>
                      <a:pt x="13661" y="2764"/>
                      <a:pt x="13668" y="2700"/>
                      <a:pt x="13704" y="2700"/>
                    </a:cubicBezTo>
                    <a:close/>
                    <a:moveTo>
                      <a:pt x="7797" y="2812"/>
                    </a:moveTo>
                    <a:cubicBezTo>
                      <a:pt x="7831" y="2812"/>
                      <a:pt x="7864" y="2813"/>
                      <a:pt x="7897" y="2816"/>
                    </a:cubicBezTo>
                    <a:cubicBezTo>
                      <a:pt x="7925" y="2818"/>
                      <a:pt x="7925" y="2857"/>
                      <a:pt x="7897" y="2860"/>
                    </a:cubicBezTo>
                    <a:cubicBezTo>
                      <a:pt x="7863" y="2863"/>
                      <a:pt x="7828" y="2864"/>
                      <a:pt x="7792" y="2864"/>
                    </a:cubicBezTo>
                    <a:cubicBezTo>
                      <a:pt x="7695" y="2864"/>
                      <a:pt x="7596" y="2855"/>
                      <a:pt x="7500" y="2852"/>
                    </a:cubicBezTo>
                    <a:cubicBezTo>
                      <a:pt x="7483" y="2851"/>
                      <a:pt x="7483" y="2825"/>
                      <a:pt x="7500" y="2825"/>
                    </a:cubicBezTo>
                    <a:cubicBezTo>
                      <a:pt x="7598" y="2821"/>
                      <a:pt x="7698" y="2812"/>
                      <a:pt x="7797" y="2812"/>
                    </a:cubicBezTo>
                    <a:close/>
                    <a:moveTo>
                      <a:pt x="9936" y="2762"/>
                    </a:moveTo>
                    <a:cubicBezTo>
                      <a:pt x="9964" y="2762"/>
                      <a:pt x="9971" y="2804"/>
                      <a:pt x="9942" y="2816"/>
                    </a:cubicBezTo>
                    <a:cubicBezTo>
                      <a:pt x="9845" y="2857"/>
                      <a:pt x="9744" y="2873"/>
                      <a:pt x="9641" y="2873"/>
                    </a:cubicBezTo>
                    <a:cubicBezTo>
                      <a:pt x="9588" y="2873"/>
                      <a:pt x="9534" y="2869"/>
                      <a:pt x="9481" y="2861"/>
                    </a:cubicBezTo>
                    <a:cubicBezTo>
                      <a:pt x="9453" y="2857"/>
                      <a:pt x="9458" y="2809"/>
                      <a:pt x="9484" y="2809"/>
                    </a:cubicBezTo>
                    <a:cubicBezTo>
                      <a:pt x="9485" y="2809"/>
                      <a:pt x="9486" y="2810"/>
                      <a:pt x="9487" y="2810"/>
                    </a:cubicBezTo>
                    <a:cubicBezTo>
                      <a:pt x="9523" y="2814"/>
                      <a:pt x="9558" y="2816"/>
                      <a:pt x="9593" y="2816"/>
                    </a:cubicBezTo>
                    <a:cubicBezTo>
                      <a:pt x="9706" y="2816"/>
                      <a:pt x="9815" y="2795"/>
                      <a:pt x="9926" y="2764"/>
                    </a:cubicBezTo>
                    <a:cubicBezTo>
                      <a:pt x="9930" y="2763"/>
                      <a:pt x="9933" y="2762"/>
                      <a:pt x="9936" y="2762"/>
                    </a:cubicBezTo>
                    <a:close/>
                    <a:moveTo>
                      <a:pt x="11620" y="2766"/>
                    </a:moveTo>
                    <a:cubicBezTo>
                      <a:pt x="11622" y="2766"/>
                      <a:pt x="11625" y="2766"/>
                      <a:pt x="11628" y="2767"/>
                    </a:cubicBezTo>
                    <a:cubicBezTo>
                      <a:pt x="11742" y="2801"/>
                      <a:pt x="11857" y="2813"/>
                      <a:pt x="11974" y="2813"/>
                    </a:cubicBezTo>
                    <a:cubicBezTo>
                      <a:pt x="12021" y="2813"/>
                      <a:pt x="12070" y="2811"/>
                      <a:pt x="12118" y="2807"/>
                    </a:cubicBezTo>
                    <a:cubicBezTo>
                      <a:pt x="12119" y="2807"/>
                      <a:pt x="12120" y="2807"/>
                      <a:pt x="12120" y="2807"/>
                    </a:cubicBezTo>
                    <a:cubicBezTo>
                      <a:pt x="12148" y="2807"/>
                      <a:pt x="12154" y="2854"/>
                      <a:pt x="12126" y="2860"/>
                    </a:cubicBezTo>
                    <a:cubicBezTo>
                      <a:pt x="12063" y="2874"/>
                      <a:pt x="12000" y="2880"/>
                      <a:pt x="11937" y="2880"/>
                    </a:cubicBezTo>
                    <a:cubicBezTo>
                      <a:pt x="11827" y="2880"/>
                      <a:pt x="11718" y="2860"/>
                      <a:pt x="11611" y="2828"/>
                    </a:cubicBezTo>
                    <a:cubicBezTo>
                      <a:pt x="11575" y="2817"/>
                      <a:pt x="11587" y="2766"/>
                      <a:pt x="11620" y="2766"/>
                    </a:cubicBezTo>
                    <a:close/>
                    <a:moveTo>
                      <a:pt x="10709" y="2805"/>
                    </a:moveTo>
                    <a:cubicBezTo>
                      <a:pt x="10803" y="2805"/>
                      <a:pt x="10894" y="2823"/>
                      <a:pt x="10985" y="2860"/>
                    </a:cubicBezTo>
                    <a:cubicBezTo>
                      <a:pt x="11012" y="2870"/>
                      <a:pt x="11004" y="2910"/>
                      <a:pt x="10981" y="2910"/>
                    </a:cubicBezTo>
                    <a:cubicBezTo>
                      <a:pt x="10978" y="2910"/>
                      <a:pt x="10975" y="2909"/>
                      <a:pt x="10972" y="2908"/>
                    </a:cubicBezTo>
                    <a:cubicBezTo>
                      <a:pt x="10880" y="2873"/>
                      <a:pt x="10784" y="2856"/>
                      <a:pt x="10686" y="2856"/>
                    </a:cubicBezTo>
                    <a:cubicBezTo>
                      <a:pt x="10651" y="2856"/>
                      <a:pt x="10615" y="2858"/>
                      <a:pt x="10579" y="2863"/>
                    </a:cubicBezTo>
                    <a:cubicBezTo>
                      <a:pt x="10578" y="2863"/>
                      <a:pt x="10577" y="2863"/>
                      <a:pt x="10576" y="2863"/>
                    </a:cubicBezTo>
                    <a:cubicBezTo>
                      <a:pt x="10553" y="2863"/>
                      <a:pt x="10548" y="2820"/>
                      <a:pt x="10572" y="2817"/>
                    </a:cubicBezTo>
                    <a:cubicBezTo>
                      <a:pt x="10619" y="2809"/>
                      <a:pt x="10664" y="2805"/>
                      <a:pt x="10709" y="2805"/>
                    </a:cubicBezTo>
                    <a:close/>
                    <a:moveTo>
                      <a:pt x="2656" y="2863"/>
                    </a:moveTo>
                    <a:cubicBezTo>
                      <a:pt x="2682" y="2863"/>
                      <a:pt x="2708" y="2863"/>
                      <a:pt x="2733" y="2864"/>
                    </a:cubicBezTo>
                    <a:cubicBezTo>
                      <a:pt x="2763" y="2865"/>
                      <a:pt x="2763" y="2910"/>
                      <a:pt x="2733" y="2911"/>
                    </a:cubicBezTo>
                    <a:cubicBezTo>
                      <a:pt x="2707" y="2912"/>
                      <a:pt x="2681" y="2912"/>
                      <a:pt x="2655" y="2912"/>
                    </a:cubicBezTo>
                    <a:cubicBezTo>
                      <a:pt x="2548" y="2912"/>
                      <a:pt x="2442" y="2908"/>
                      <a:pt x="2336" y="2907"/>
                    </a:cubicBezTo>
                    <a:cubicBezTo>
                      <a:pt x="2311" y="2906"/>
                      <a:pt x="2311" y="2869"/>
                      <a:pt x="2336" y="2869"/>
                    </a:cubicBezTo>
                    <a:cubicBezTo>
                      <a:pt x="2442" y="2868"/>
                      <a:pt x="2549" y="2863"/>
                      <a:pt x="2656" y="2863"/>
                    </a:cubicBezTo>
                    <a:close/>
                    <a:moveTo>
                      <a:pt x="8732" y="2860"/>
                    </a:moveTo>
                    <a:cubicBezTo>
                      <a:pt x="8818" y="2860"/>
                      <a:pt x="8904" y="2862"/>
                      <a:pt x="8990" y="2868"/>
                    </a:cubicBezTo>
                    <a:cubicBezTo>
                      <a:pt x="9015" y="2869"/>
                      <a:pt x="9015" y="2905"/>
                      <a:pt x="8990" y="2907"/>
                    </a:cubicBezTo>
                    <a:cubicBezTo>
                      <a:pt x="8900" y="2913"/>
                      <a:pt x="8810" y="2914"/>
                      <a:pt x="8720" y="2914"/>
                    </a:cubicBezTo>
                    <a:cubicBezTo>
                      <a:pt x="8645" y="2914"/>
                      <a:pt x="8569" y="2913"/>
                      <a:pt x="8494" y="2912"/>
                    </a:cubicBezTo>
                    <a:cubicBezTo>
                      <a:pt x="8462" y="2912"/>
                      <a:pt x="8462" y="2863"/>
                      <a:pt x="8494" y="2863"/>
                    </a:cubicBezTo>
                    <a:cubicBezTo>
                      <a:pt x="8573" y="2862"/>
                      <a:pt x="8653" y="2860"/>
                      <a:pt x="8732" y="2860"/>
                    </a:cubicBezTo>
                    <a:close/>
                    <a:moveTo>
                      <a:pt x="3513" y="2854"/>
                    </a:moveTo>
                    <a:cubicBezTo>
                      <a:pt x="3584" y="2854"/>
                      <a:pt x="3655" y="2856"/>
                      <a:pt x="3726" y="2861"/>
                    </a:cubicBezTo>
                    <a:cubicBezTo>
                      <a:pt x="3761" y="2863"/>
                      <a:pt x="3761" y="2911"/>
                      <a:pt x="3726" y="2914"/>
                    </a:cubicBezTo>
                    <a:cubicBezTo>
                      <a:pt x="3657" y="2919"/>
                      <a:pt x="3589" y="2921"/>
                      <a:pt x="3521" y="2921"/>
                    </a:cubicBezTo>
                    <a:cubicBezTo>
                      <a:pt x="3440" y="2921"/>
                      <a:pt x="3360" y="2919"/>
                      <a:pt x="3279" y="2918"/>
                    </a:cubicBezTo>
                    <a:cubicBezTo>
                      <a:pt x="3241" y="2918"/>
                      <a:pt x="3241" y="2858"/>
                      <a:pt x="3279" y="2857"/>
                    </a:cubicBezTo>
                    <a:cubicBezTo>
                      <a:pt x="3357" y="2856"/>
                      <a:pt x="3435" y="2854"/>
                      <a:pt x="3513" y="2854"/>
                    </a:cubicBezTo>
                    <a:close/>
                    <a:moveTo>
                      <a:pt x="5734" y="2850"/>
                    </a:moveTo>
                    <a:cubicBezTo>
                      <a:pt x="5778" y="2850"/>
                      <a:pt x="5820" y="2851"/>
                      <a:pt x="5862" y="2857"/>
                    </a:cubicBezTo>
                    <a:cubicBezTo>
                      <a:pt x="5901" y="2862"/>
                      <a:pt x="5901" y="2913"/>
                      <a:pt x="5862" y="2918"/>
                    </a:cubicBezTo>
                    <a:cubicBezTo>
                      <a:pt x="5819" y="2923"/>
                      <a:pt x="5774" y="2925"/>
                      <a:pt x="5729" y="2925"/>
                    </a:cubicBezTo>
                    <a:cubicBezTo>
                      <a:pt x="5641" y="2925"/>
                      <a:pt x="5551" y="2918"/>
                      <a:pt x="5464" y="2915"/>
                    </a:cubicBezTo>
                    <a:cubicBezTo>
                      <a:pt x="5429" y="2914"/>
                      <a:pt x="5429" y="2860"/>
                      <a:pt x="5464" y="2860"/>
                    </a:cubicBezTo>
                    <a:cubicBezTo>
                      <a:pt x="5553" y="2858"/>
                      <a:pt x="5644" y="2850"/>
                      <a:pt x="5734" y="2850"/>
                    </a:cubicBezTo>
                    <a:close/>
                    <a:moveTo>
                      <a:pt x="4222" y="2815"/>
                    </a:moveTo>
                    <a:cubicBezTo>
                      <a:pt x="4224" y="2815"/>
                      <a:pt x="4226" y="2815"/>
                      <a:pt x="4229" y="2816"/>
                    </a:cubicBezTo>
                    <a:cubicBezTo>
                      <a:pt x="4351" y="2848"/>
                      <a:pt x="4472" y="2861"/>
                      <a:pt x="4596" y="2861"/>
                    </a:cubicBezTo>
                    <a:cubicBezTo>
                      <a:pt x="4653" y="2861"/>
                      <a:pt x="4710" y="2858"/>
                      <a:pt x="4768" y="2853"/>
                    </a:cubicBezTo>
                    <a:cubicBezTo>
                      <a:pt x="4769" y="2853"/>
                      <a:pt x="4770" y="2853"/>
                      <a:pt x="4771" y="2853"/>
                    </a:cubicBezTo>
                    <a:cubicBezTo>
                      <a:pt x="4804" y="2853"/>
                      <a:pt x="4811" y="2911"/>
                      <a:pt x="4777" y="2915"/>
                    </a:cubicBezTo>
                    <a:cubicBezTo>
                      <a:pt x="4719" y="2924"/>
                      <a:pt x="4661" y="2928"/>
                      <a:pt x="4603" y="2928"/>
                    </a:cubicBezTo>
                    <a:cubicBezTo>
                      <a:pt x="4472" y="2928"/>
                      <a:pt x="4342" y="2907"/>
                      <a:pt x="4214" y="2868"/>
                    </a:cubicBezTo>
                    <a:cubicBezTo>
                      <a:pt x="4183" y="2859"/>
                      <a:pt x="4193" y="2815"/>
                      <a:pt x="4222" y="2815"/>
                    </a:cubicBezTo>
                    <a:close/>
                    <a:moveTo>
                      <a:pt x="1378" y="2817"/>
                    </a:moveTo>
                    <a:cubicBezTo>
                      <a:pt x="1486" y="2817"/>
                      <a:pt x="1594" y="2834"/>
                      <a:pt x="1693" y="2874"/>
                    </a:cubicBezTo>
                    <a:cubicBezTo>
                      <a:pt x="1724" y="2885"/>
                      <a:pt x="1716" y="2928"/>
                      <a:pt x="1688" y="2928"/>
                    </a:cubicBezTo>
                    <a:cubicBezTo>
                      <a:pt x="1685" y="2928"/>
                      <a:pt x="1682" y="2928"/>
                      <a:pt x="1679" y="2927"/>
                    </a:cubicBezTo>
                    <a:cubicBezTo>
                      <a:pt x="1552" y="2898"/>
                      <a:pt x="1434" y="2880"/>
                      <a:pt x="1310" y="2880"/>
                    </a:cubicBezTo>
                    <a:cubicBezTo>
                      <a:pt x="1257" y="2880"/>
                      <a:pt x="1202" y="2883"/>
                      <a:pt x="1146" y="2891"/>
                    </a:cubicBezTo>
                    <a:cubicBezTo>
                      <a:pt x="1145" y="2891"/>
                      <a:pt x="1144" y="2891"/>
                      <a:pt x="1143" y="2891"/>
                    </a:cubicBezTo>
                    <a:cubicBezTo>
                      <a:pt x="1117" y="2891"/>
                      <a:pt x="1105" y="2853"/>
                      <a:pt x="1134" y="2846"/>
                    </a:cubicBezTo>
                    <a:cubicBezTo>
                      <a:pt x="1213" y="2827"/>
                      <a:pt x="1296" y="2817"/>
                      <a:pt x="1378" y="2817"/>
                    </a:cubicBezTo>
                    <a:close/>
                    <a:moveTo>
                      <a:pt x="6410" y="2856"/>
                    </a:moveTo>
                    <a:cubicBezTo>
                      <a:pt x="6412" y="2856"/>
                      <a:pt x="6414" y="2856"/>
                      <a:pt x="6416" y="2857"/>
                    </a:cubicBezTo>
                    <a:cubicBezTo>
                      <a:pt x="6595" y="2894"/>
                      <a:pt x="6773" y="2901"/>
                      <a:pt x="6954" y="2910"/>
                    </a:cubicBezTo>
                    <a:cubicBezTo>
                      <a:pt x="6992" y="2911"/>
                      <a:pt x="6991" y="2962"/>
                      <a:pt x="6954" y="2967"/>
                    </a:cubicBezTo>
                    <a:cubicBezTo>
                      <a:pt x="6911" y="2972"/>
                      <a:pt x="6869" y="2974"/>
                      <a:pt x="6826" y="2974"/>
                    </a:cubicBezTo>
                    <a:cubicBezTo>
                      <a:pt x="6683" y="2974"/>
                      <a:pt x="6540" y="2949"/>
                      <a:pt x="6401" y="2913"/>
                    </a:cubicBezTo>
                    <a:cubicBezTo>
                      <a:pt x="6367" y="2904"/>
                      <a:pt x="6379" y="2856"/>
                      <a:pt x="6410" y="2856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4" y="6"/>
                      <a:pt x="7" y="12"/>
                      <a:pt x="7" y="20"/>
                    </a:cubicBezTo>
                    <a:cubicBezTo>
                      <a:pt x="16" y="90"/>
                      <a:pt x="23" y="160"/>
                      <a:pt x="31" y="231"/>
                    </a:cubicBezTo>
                    <a:cubicBezTo>
                      <a:pt x="35" y="220"/>
                      <a:pt x="43" y="214"/>
                      <a:pt x="55" y="214"/>
                    </a:cubicBezTo>
                    <a:cubicBezTo>
                      <a:pt x="58" y="214"/>
                      <a:pt x="61" y="214"/>
                      <a:pt x="64" y="215"/>
                    </a:cubicBezTo>
                    <a:cubicBezTo>
                      <a:pt x="186" y="248"/>
                      <a:pt x="309" y="265"/>
                      <a:pt x="432" y="265"/>
                    </a:cubicBezTo>
                    <a:cubicBezTo>
                      <a:pt x="518" y="265"/>
                      <a:pt x="605" y="257"/>
                      <a:pt x="692" y="240"/>
                    </a:cubicBezTo>
                    <a:cubicBezTo>
                      <a:pt x="695" y="240"/>
                      <a:pt x="697" y="240"/>
                      <a:pt x="700" y="240"/>
                    </a:cubicBezTo>
                    <a:cubicBezTo>
                      <a:pt x="735" y="240"/>
                      <a:pt x="747" y="291"/>
                      <a:pt x="709" y="301"/>
                    </a:cubicBezTo>
                    <a:cubicBezTo>
                      <a:pt x="615" y="326"/>
                      <a:pt x="520" y="339"/>
                      <a:pt x="426" y="339"/>
                    </a:cubicBezTo>
                    <a:cubicBezTo>
                      <a:pt x="299" y="339"/>
                      <a:pt x="173" y="316"/>
                      <a:pt x="49" y="271"/>
                    </a:cubicBezTo>
                    <a:cubicBezTo>
                      <a:pt x="42" y="269"/>
                      <a:pt x="37" y="266"/>
                      <a:pt x="34" y="261"/>
                    </a:cubicBezTo>
                    <a:lnTo>
                      <a:pt x="34" y="261"/>
                    </a:lnTo>
                    <a:cubicBezTo>
                      <a:pt x="126" y="1122"/>
                      <a:pt x="181" y="2046"/>
                      <a:pt x="66" y="2910"/>
                    </a:cubicBezTo>
                    <a:cubicBezTo>
                      <a:pt x="184" y="2907"/>
                      <a:pt x="301" y="2904"/>
                      <a:pt x="419" y="2904"/>
                    </a:cubicBezTo>
                    <a:cubicBezTo>
                      <a:pt x="495" y="2904"/>
                      <a:pt x="571" y="2905"/>
                      <a:pt x="647" y="2908"/>
                    </a:cubicBezTo>
                    <a:cubicBezTo>
                      <a:pt x="686" y="2908"/>
                      <a:pt x="686" y="2966"/>
                      <a:pt x="647" y="2968"/>
                    </a:cubicBezTo>
                    <a:cubicBezTo>
                      <a:pt x="575" y="2969"/>
                      <a:pt x="503" y="2970"/>
                      <a:pt x="431" y="2970"/>
                    </a:cubicBezTo>
                    <a:cubicBezTo>
                      <a:pt x="306" y="2970"/>
                      <a:pt x="182" y="2968"/>
                      <a:pt x="58" y="2965"/>
                    </a:cubicBezTo>
                    <a:cubicBezTo>
                      <a:pt x="42" y="3078"/>
                      <a:pt x="23" y="3191"/>
                      <a:pt x="1" y="3301"/>
                    </a:cubicBezTo>
                    <a:cubicBezTo>
                      <a:pt x="1465" y="3228"/>
                      <a:pt x="2933" y="3217"/>
                      <a:pt x="4402" y="3217"/>
                    </a:cubicBezTo>
                    <a:cubicBezTo>
                      <a:pt x="5078" y="3217"/>
                      <a:pt x="5753" y="3219"/>
                      <a:pt x="6429" y="3219"/>
                    </a:cubicBezTo>
                    <a:cubicBezTo>
                      <a:pt x="6697" y="3219"/>
                      <a:pt x="6964" y="3219"/>
                      <a:pt x="7232" y="3218"/>
                    </a:cubicBezTo>
                    <a:cubicBezTo>
                      <a:pt x="7778" y="3216"/>
                      <a:pt x="8323" y="3215"/>
                      <a:pt x="8869" y="3215"/>
                    </a:cubicBezTo>
                    <a:cubicBezTo>
                      <a:pt x="10559" y="3215"/>
                      <a:pt x="12249" y="3224"/>
                      <a:pt x="13939" y="3241"/>
                    </a:cubicBezTo>
                    <a:cubicBezTo>
                      <a:pt x="13952" y="3227"/>
                      <a:pt x="13972" y="3219"/>
                      <a:pt x="13992" y="3219"/>
                    </a:cubicBezTo>
                    <a:cubicBezTo>
                      <a:pt x="14012" y="3219"/>
                      <a:pt x="14031" y="3227"/>
                      <a:pt x="14042" y="3242"/>
                    </a:cubicBezTo>
                    <a:cubicBezTo>
                      <a:pt x="14185" y="3243"/>
                      <a:pt x="14330" y="3244"/>
                      <a:pt x="14474" y="3245"/>
                    </a:cubicBezTo>
                    <a:cubicBezTo>
                      <a:pt x="14477" y="3227"/>
                      <a:pt x="14492" y="3210"/>
                      <a:pt x="14518" y="3210"/>
                    </a:cubicBezTo>
                    <a:cubicBezTo>
                      <a:pt x="14559" y="3208"/>
                      <a:pt x="14601" y="3207"/>
                      <a:pt x="14642" y="3206"/>
                    </a:cubicBezTo>
                    <a:lnTo>
                      <a:pt x="14670" y="3206"/>
                    </a:lnTo>
                    <a:cubicBezTo>
                      <a:pt x="14682" y="3196"/>
                      <a:pt x="14693" y="3186"/>
                      <a:pt x="14705" y="3176"/>
                    </a:cubicBezTo>
                    <a:cubicBezTo>
                      <a:pt x="14707" y="3175"/>
                      <a:pt x="14708" y="3175"/>
                      <a:pt x="14710" y="3173"/>
                    </a:cubicBezTo>
                    <a:cubicBezTo>
                      <a:pt x="14632" y="2148"/>
                      <a:pt x="14635" y="1117"/>
                      <a:pt x="14546" y="92"/>
                    </a:cubicBezTo>
                    <a:lnTo>
                      <a:pt x="14543" y="92"/>
                    </a:lnTo>
                    <a:cubicBezTo>
                      <a:pt x="13978" y="99"/>
                      <a:pt x="13413" y="102"/>
                      <a:pt x="12848" y="102"/>
                    </a:cubicBezTo>
                    <a:cubicBezTo>
                      <a:pt x="10969" y="102"/>
                      <a:pt x="9088" y="71"/>
                      <a:pt x="7210" y="57"/>
                    </a:cubicBezTo>
                    <a:cubicBezTo>
                      <a:pt x="5992" y="47"/>
                      <a:pt x="4772" y="37"/>
                      <a:pt x="3553" y="30"/>
                    </a:cubicBezTo>
                    <a:cubicBezTo>
                      <a:pt x="3436" y="29"/>
                      <a:pt x="3319" y="29"/>
                      <a:pt x="3203" y="29"/>
                    </a:cubicBezTo>
                    <a:cubicBezTo>
                      <a:pt x="2689" y="29"/>
                      <a:pt x="2175" y="35"/>
                      <a:pt x="1660" y="35"/>
                    </a:cubicBezTo>
                    <a:cubicBezTo>
                      <a:pt x="1106" y="35"/>
                      <a:pt x="552" y="28"/>
                      <a:pt x="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293;p46"/>
              <p:cNvSpPr/>
              <p:nvPr/>
            </p:nvSpPr>
            <p:spPr>
              <a:xfrm>
                <a:off x="7737238" y="1961276"/>
                <a:ext cx="167201" cy="172927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3262" extrusionOk="0">
                    <a:moveTo>
                      <a:pt x="366" y="143"/>
                    </a:moveTo>
                    <a:cubicBezTo>
                      <a:pt x="369" y="143"/>
                      <a:pt x="372" y="143"/>
                      <a:pt x="376" y="144"/>
                    </a:cubicBezTo>
                    <a:cubicBezTo>
                      <a:pt x="514" y="178"/>
                      <a:pt x="652" y="186"/>
                      <a:pt x="792" y="186"/>
                    </a:cubicBezTo>
                    <a:cubicBezTo>
                      <a:pt x="832" y="186"/>
                      <a:pt x="872" y="185"/>
                      <a:pt x="913" y="184"/>
                    </a:cubicBezTo>
                    <a:cubicBezTo>
                      <a:pt x="914" y="184"/>
                      <a:pt x="914" y="184"/>
                      <a:pt x="914" y="184"/>
                    </a:cubicBezTo>
                    <a:cubicBezTo>
                      <a:pt x="955" y="184"/>
                      <a:pt x="963" y="248"/>
                      <a:pt x="924" y="257"/>
                    </a:cubicBezTo>
                    <a:cubicBezTo>
                      <a:pt x="859" y="271"/>
                      <a:pt x="795" y="277"/>
                      <a:pt x="730" y="277"/>
                    </a:cubicBezTo>
                    <a:cubicBezTo>
                      <a:pt x="604" y="277"/>
                      <a:pt x="478" y="253"/>
                      <a:pt x="357" y="214"/>
                    </a:cubicBezTo>
                    <a:cubicBezTo>
                      <a:pt x="316" y="200"/>
                      <a:pt x="328" y="143"/>
                      <a:pt x="366" y="143"/>
                    </a:cubicBezTo>
                    <a:close/>
                    <a:moveTo>
                      <a:pt x="1611" y="244"/>
                    </a:moveTo>
                    <a:cubicBezTo>
                      <a:pt x="1660" y="244"/>
                      <a:pt x="1709" y="246"/>
                      <a:pt x="1758" y="249"/>
                    </a:cubicBezTo>
                    <a:cubicBezTo>
                      <a:pt x="1790" y="252"/>
                      <a:pt x="1790" y="295"/>
                      <a:pt x="1758" y="299"/>
                    </a:cubicBezTo>
                    <a:cubicBezTo>
                      <a:pt x="1712" y="302"/>
                      <a:pt x="1667" y="303"/>
                      <a:pt x="1621" y="303"/>
                    </a:cubicBezTo>
                    <a:cubicBezTo>
                      <a:pt x="1517" y="303"/>
                      <a:pt x="1413" y="297"/>
                      <a:pt x="1311" y="293"/>
                    </a:cubicBezTo>
                    <a:cubicBezTo>
                      <a:pt x="1286" y="292"/>
                      <a:pt x="1286" y="255"/>
                      <a:pt x="1311" y="254"/>
                    </a:cubicBezTo>
                    <a:cubicBezTo>
                      <a:pt x="1410" y="250"/>
                      <a:pt x="1511" y="244"/>
                      <a:pt x="1611" y="244"/>
                    </a:cubicBezTo>
                    <a:close/>
                    <a:moveTo>
                      <a:pt x="2205" y="293"/>
                    </a:moveTo>
                    <a:cubicBezTo>
                      <a:pt x="2255" y="293"/>
                      <a:pt x="2304" y="295"/>
                      <a:pt x="2353" y="301"/>
                    </a:cubicBezTo>
                    <a:cubicBezTo>
                      <a:pt x="2382" y="305"/>
                      <a:pt x="2382" y="341"/>
                      <a:pt x="2353" y="346"/>
                    </a:cubicBezTo>
                    <a:cubicBezTo>
                      <a:pt x="2304" y="351"/>
                      <a:pt x="2255" y="353"/>
                      <a:pt x="2205" y="353"/>
                    </a:cubicBezTo>
                    <a:cubicBezTo>
                      <a:pt x="2156" y="353"/>
                      <a:pt x="2106" y="351"/>
                      <a:pt x="2056" y="351"/>
                    </a:cubicBezTo>
                    <a:cubicBezTo>
                      <a:pt x="2020" y="350"/>
                      <a:pt x="2020" y="295"/>
                      <a:pt x="2056" y="295"/>
                    </a:cubicBezTo>
                    <a:cubicBezTo>
                      <a:pt x="2106" y="295"/>
                      <a:pt x="2156" y="293"/>
                      <a:pt x="2205" y="293"/>
                    </a:cubicBezTo>
                    <a:close/>
                    <a:moveTo>
                      <a:pt x="1887" y="2866"/>
                    </a:moveTo>
                    <a:cubicBezTo>
                      <a:pt x="1927" y="2866"/>
                      <a:pt x="1967" y="2868"/>
                      <a:pt x="2006" y="2873"/>
                    </a:cubicBezTo>
                    <a:cubicBezTo>
                      <a:pt x="2048" y="2878"/>
                      <a:pt x="2048" y="2933"/>
                      <a:pt x="2006" y="2937"/>
                    </a:cubicBezTo>
                    <a:cubicBezTo>
                      <a:pt x="1965" y="2942"/>
                      <a:pt x="1924" y="2944"/>
                      <a:pt x="1883" y="2944"/>
                    </a:cubicBezTo>
                    <a:cubicBezTo>
                      <a:pt x="1792" y="2944"/>
                      <a:pt x="1699" y="2935"/>
                      <a:pt x="1610" y="2930"/>
                    </a:cubicBezTo>
                    <a:cubicBezTo>
                      <a:pt x="1578" y="2928"/>
                      <a:pt x="1578" y="2883"/>
                      <a:pt x="1610" y="2881"/>
                    </a:cubicBezTo>
                    <a:cubicBezTo>
                      <a:pt x="1701" y="2876"/>
                      <a:pt x="1794" y="2866"/>
                      <a:pt x="1887" y="2866"/>
                    </a:cubicBezTo>
                    <a:close/>
                    <a:moveTo>
                      <a:pt x="934" y="2918"/>
                    </a:moveTo>
                    <a:cubicBezTo>
                      <a:pt x="977" y="2918"/>
                      <a:pt x="1020" y="2920"/>
                      <a:pt x="1063" y="2923"/>
                    </a:cubicBezTo>
                    <a:cubicBezTo>
                      <a:pt x="1103" y="2928"/>
                      <a:pt x="1103" y="2983"/>
                      <a:pt x="1063" y="2986"/>
                    </a:cubicBezTo>
                    <a:cubicBezTo>
                      <a:pt x="1020" y="2990"/>
                      <a:pt x="977" y="2992"/>
                      <a:pt x="934" y="2992"/>
                    </a:cubicBezTo>
                    <a:cubicBezTo>
                      <a:pt x="844" y="2992"/>
                      <a:pt x="755" y="2985"/>
                      <a:pt x="665" y="2981"/>
                    </a:cubicBezTo>
                    <a:cubicBezTo>
                      <a:pt x="631" y="2980"/>
                      <a:pt x="631" y="2930"/>
                      <a:pt x="665" y="2929"/>
                    </a:cubicBezTo>
                    <a:cubicBezTo>
                      <a:pt x="755" y="2924"/>
                      <a:pt x="844" y="2918"/>
                      <a:pt x="934" y="2918"/>
                    </a:cubicBezTo>
                    <a:close/>
                    <a:moveTo>
                      <a:pt x="2588" y="2921"/>
                    </a:moveTo>
                    <a:cubicBezTo>
                      <a:pt x="2612" y="2921"/>
                      <a:pt x="2636" y="2925"/>
                      <a:pt x="2659" y="2933"/>
                    </a:cubicBezTo>
                    <a:cubicBezTo>
                      <a:pt x="2683" y="2942"/>
                      <a:pt x="2681" y="2982"/>
                      <a:pt x="2652" y="2982"/>
                    </a:cubicBezTo>
                    <a:cubicBezTo>
                      <a:pt x="2652" y="2982"/>
                      <a:pt x="2652" y="2982"/>
                      <a:pt x="2651" y="2982"/>
                    </a:cubicBezTo>
                    <a:cubicBezTo>
                      <a:pt x="2623" y="2982"/>
                      <a:pt x="2595" y="2978"/>
                      <a:pt x="2567" y="2978"/>
                    </a:cubicBezTo>
                    <a:cubicBezTo>
                      <a:pt x="2555" y="2978"/>
                      <a:pt x="2542" y="2979"/>
                      <a:pt x="2530" y="2981"/>
                    </a:cubicBezTo>
                    <a:cubicBezTo>
                      <a:pt x="2488" y="2989"/>
                      <a:pt x="2450" y="3003"/>
                      <a:pt x="2416" y="3026"/>
                    </a:cubicBezTo>
                    <a:cubicBezTo>
                      <a:pt x="2412" y="3028"/>
                      <a:pt x="2408" y="3030"/>
                      <a:pt x="2404" y="3030"/>
                    </a:cubicBezTo>
                    <a:cubicBezTo>
                      <a:pt x="2383" y="3030"/>
                      <a:pt x="2370" y="2999"/>
                      <a:pt x="2392" y="2985"/>
                    </a:cubicBezTo>
                    <a:cubicBezTo>
                      <a:pt x="2445" y="2950"/>
                      <a:pt x="2518" y="2921"/>
                      <a:pt x="2588" y="2921"/>
                    </a:cubicBezTo>
                    <a:close/>
                    <a:moveTo>
                      <a:pt x="2414" y="1"/>
                    </a:moveTo>
                    <a:lnTo>
                      <a:pt x="2396" y="2"/>
                    </a:lnTo>
                    <a:cubicBezTo>
                      <a:pt x="2396" y="27"/>
                      <a:pt x="2379" y="54"/>
                      <a:pt x="2341" y="56"/>
                    </a:cubicBezTo>
                    <a:cubicBezTo>
                      <a:pt x="2156" y="66"/>
                      <a:pt x="1968" y="70"/>
                      <a:pt x="1778" y="70"/>
                    </a:cubicBezTo>
                    <a:cubicBezTo>
                      <a:pt x="1257" y="70"/>
                      <a:pt x="728" y="39"/>
                      <a:pt x="217" y="5"/>
                    </a:cubicBezTo>
                    <a:lnTo>
                      <a:pt x="217" y="5"/>
                    </a:lnTo>
                    <a:cubicBezTo>
                      <a:pt x="557" y="614"/>
                      <a:pt x="989" y="1161"/>
                      <a:pt x="1436" y="1697"/>
                    </a:cubicBezTo>
                    <a:cubicBezTo>
                      <a:pt x="1452" y="1717"/>
                      <a:pt x="1453" y="1741"/>
                      <a:pt x="1445" y="1759"/>
                    </a:cubicBezTo>
                    <a:cubicBezTo>
                      <a:pt x="1459" y="1782"/>
                      <a:pt x="1461" y="1812"/>
                      <a:pt x="1437" y="1839"/>
                    </a:cubicBezTo>
                    <a:cubicBezTo>
                      <a:pt x="978" y="2327"/>
                      <a:pt x="493" y="2808"/>
                      <a:pt x="1" y="3262"/>
                    </a:cubicBezTo>
                    <a:cubicBezTo>
                      <a:pt x="1049" y="3216"/>
                      <a:pt x="2102" y="3225"/>
                      <a:pt x="3153" y="3218"/>
                    </a:cubicBezTo>
                    <a:cubicBezTo>
                      <a:pt x="2894" y="3064"/>
                      <a:pt x="2646" y="2893"/>
                      <a:pt x="2419" y="2690"/>
                    </a:cubicBezTo>
                    <a:cubicBezTo>
                      <a:pt x="2407" y="2680"/>
                      <a:pt x="2405" y="2666"/>
                      <a:pt x="2407" y="2652"/>
                    </a:cubicBezTo>
                    <a:cubicBezTo>
                      <a:pt x="2397" y="2634"/>
                      <a:pt x="2398" y="2610"/>
                      <a:pt x="2412" y="2594"/>
                    </a:cubicBezTo>
                    <a:cubicBezTo>
                      <a:pt x="2411" y="2590"/>
                      <a:pt x="2409" y="2586"/>
                      <a:pt x="2409" y="2580"/>
                    </a:cubicBezTo>
                    <a:cubicBezTo>
                      <a:pt x="2396" y="2033"/>
                      <a:pt x="2454" y="1485"/>
                      <a:pt x="2449" y="936"/>
                    </a:cubicBezTo>
                    <a:cubicBezTo>
                      <a:pt x="2448" y="623"/>
                      <a:pt x="2435" y="311"/>
                      <a:pt x="241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294;p46"/>
              <p:cNvSpPr/>
              <p:nvPr/>
            </p:nvSpPr>
            <p:spPr>
              <a:xfrm>
                <a:off x="7728915" y="1917859"/>
                <a:ext cx="1034486" cy="222599"/>
              </a:xfrm>
              <a:custGeom>
                <a:avLst/>
                <a:gdLst/>
                <a:ahLst/>
                <a:cxnLst/>
                <a:rect l="l" t="t" r="r" b="b"/>
                <a:pathLst>
                  <a:path w="19514" h="4199" extrusionOk="0">
                    <a:moveTo>
                      <a:pt x="2659" y="92"/>
                    </a:moveTo>
                    <a:lnTo>
                      <a:pt x="2659" y="92"/>
                    </a:lnTo>
                    <a:cubicBezTo>
                      <a:pt x="3210" y="120"/>
                      <a:pt x="3764" y="127"/>
                      <a:pt x="4318" y="127"/>
                    </a:cubicBezTo>
                    <a:cubicBezTo>
                      <a:pt x="4833" y="127"/>
                      <a:pt x="5347" y="121"/>
                      <a:pt x="5861" y="121"/>
                    </a:cubicBezTo>
                    <a:cubicBezTo>
                      <a:pt x="5977" y="121"/>
                      <a:pt x="6094" y="121"/>
                      <a:pt x="6211" y="122"/>
                    </a:cubicBezTo>
                    <a:cubicBezTo>
                      <a:pt x="7430" y="129"/>
                      <a:pt x="8650" y="139"/>
                      <a:pt x="9868" y="149"/>
                    </a:cubicBezTo>
                    <a:cubicBezTo>
                      <a:pt x="11746" y="163"/>
                      <a:pt x="13627" y="194"/>
                      <a:pt x="15506" y="194"/>
                    </a:cubicBezTo>
                    <a:cubicBezTo>
                      <a:pt x="16071" y="194"/>
                      <a:pt x="16636" y="191"/>
                      <a:pt x="17201" y="184"/>
                    </a:cubicBezTo>
                    <a:lnTo>
                      <a:pt x="17204" y="184"/>
                    </a:lnTo>
                    <a:cubicBezTo>
                      <a:pt x="17293" y="1209"/>
                      <a:pt x="17290" y="2240"/>
                      <a:pt x="17368" y="3265"/>
                    </a:cubicBezTo>
                    <a:cubicBezTo>
                      <a:pt x="17366" y="3267"/>
                      <a:pt x="17365" y="3267"/>
                      <a:pt x="17363" y="3268"/>
                    </a:cubicBezTo>
                    <a:cubicBezTo>
                      <a:pt x="17351" y="3278"/>
                      <a:pt x="17339" y="3288"/>
                      <a:pt x="17328" y="3298"/>
                    </a:cubicBezTo>
                    <a:lnTo>
                      <a:pt x="17300" y="3298"/>
                    </a:lnTo>
                    <a:cubicBezTo>
                      <a:pt x="17259" y="3298"/>
                      <a:pt x="17217" y="3300"/>
                      <a:pt x="17176" y="3301"/>
                    </a:cubicBezTo>
                    <a:cubicBezTo>
                      <a:pt x="17150" y="3302"/>
                      <a:pt x="17135" y="3319"/>
                      <a:pt x="17132" y="3337"/>
                    </a:cubicBezTo>
                    <a:cubicBezTo>
                      <a:pt x="16988" y="3336"/>
                      <a:pt x="16843" y="3335"/>
                      <a:pt x="16699" y="3333"/>
                    </a:cubicBezTo>
                    <a:cubicBezTo>
                      <a:pt x="16688" y="3318"/>
                      <a:pt x="16670" y="3311"/>
                      <a:pt x="16651" y="3311"/>
                    </a:cubicBezTo>
                    <a:cubicBezTo>
                      <a:pt x="16631" y="3311"/>
                      <a:pt x="16610" y="3319"/>
                      <a:pt x="16597" y="3333"/>
                    </a:cubicBezTo>
                    <a:cubicBezTo>
                      <a:pt x="14907" y="3316"/>
                      <a:pt x="13217" y="3307"/>
                      <a:pt x="11527" y="3307"/>
                    </a:cubicBezTo>
                    <a:cubicBezTo>
                      <a:pt x="10981" y="3307"/>
                      <a:pt x="10436" y="3308"/>
                      <a:pt x="9890" y="3310"/>
                    </a:cubicBezTo>
                    <a:cubicBezTo>
                      <a:pt x="9622" y="3311"/>
                      <a:pt x="9355" y="3311"/>
                      <a:pt x="9087" y="3311"/>
                    </a:cubicBezTo>
                    <a:cubicBezTo>
                      <a:pt x="8412" y="3311"/>
                      <a:pt x="7736" y="3309"/>
                      <a:pt x="7060" y="3309"/>
                    </a:cubicBezTo>
                    <a:cubicBezTo>
                      <a:pt x="5592" y="3309"/>
                      <a:pt x="4124" y="3320"/>
                      <a:pt x="2659" y="3393"/>
                    </a:cubicBezTo>
                    <a:cubicBezTo>
                      <a:pt x="2681" y="3283"/>
                      <a:pt x="2700" y="3171"/>
                      <a:pt x="2716" y="3057"/>
                    </a:cubicBezTo>
                    <a:cubicBezTo>
                      <a:pt x="2840" y="3060"/>
                      <a:pt x="2964" y="3062"/>
                      <a:pt x="3089" y="3062"/>
                    </a:cubicBezTo>
                    <a:cubicBezTo>
                      <a:pt x="3161" y="3062"/>
                      <a:pt x="3233" y="3061"/>
                      <a:pt x="3305" y="3060"/>
                    </a:cubicBezTo>
                    <a:cubicBezTo>
                      <a:pt x="3344" y="3058"/>
                      <a:pt x="3344" y="3000"/>
                      <a:pt x="3305" y="3000"/>
                    </a:cubicBezTo>
                    <a:cubicBezTo>
                      <a:pt x="3229" y="2997"/>
                      <a:pt x="3153" y="2996"/>
                      <a:pt x="3077" y="2996"/>
                    </a:cubicBezTo>
                    <a:cubicBezTo>
                      <a:pt x="2959" y="2996"/>
                      <a:pt x="2842" y="2999"/>
                      <a:pt x="2724" y="3002"/>
                    </a:cubicBezTo>
                    <a:cubicBezTo>
                      <a:pt x="2839" y="2138"/>
                      <a:pt x="2784" y="1214"/>
                      <a:pt x="2692" y="353"/>
                    </a:cubicBezTo>
                    <a:lnTo>
                      <a:pt x="2692" y="353"/>
                    </a:lnTo>
                    <a:cubicBezTo>
                      <a:pt x="2695" y="358"/>
                      <a:pt x="2700" y="361"/>
                      <a:pt x="2707" y="363"/>
                    </a:cubicBezTo>
                    <a:cubicBezTo>
                      <a:pt x="2830" y="408"/>
                      <a:pt x="2957" y="430"/>
                      <a:pt x="3083" y="430"/>
                    </a:cubicBezTo>
                    <a:cubicBezTo>
                      <a:pt x="3178" y="430"/>
                      <a:pt x="3273" y="418"/>
                      <a:pt x="3367" y="393"/>
                    </a:cubicBezTo>
                    <a:cubicBezTo>
                      <a:pt x="3405" y="383"/>
                      <a:pt x="3393" y="332"/>
                      <a:pt x="3358" y="332"/>
                    </a:cubicBezTo>
                    <a:cubicBezTo>
                      <a:pt x="3355" y="332"/>
                      <a:pt x="3353" y="332"/>
                      <a:pt x="3350" y="332"/>
                    </a:cubicBezTo>
                    <a:cubicBezTo>
                      <a:pt x="3263" y="349"/>
                      <a:pt x="3176" y="357"/>
                      <a:pt x="3090" y="357"/>
                    </a:cubicBezTo>
                    <a:cubicBezTo>
                      <a:pt x="2967" y="357"/>
                      <a:pt x="2844" y="340"/>
                      <a:pt x="2722" y="307"/>
                    </a:cubicBezTo>
                    <a:cubicBezTo>
                      <a:pt x="2719" y="306"/>
                      <a:pt x="2716" y="306"/>
                      <a:pt x="2713" y="306"/>
                    </a:cubicBezTo>
                    <a:cubicBezTo>
                      <a:pt x="2701" y="306"/>
                      <a:pt x="2693" y="312"/>
                      <a:pt x="2689" y="323"/>
                    </a:cubicBezTo>
                    <a:cubicBezTo>
                      <a:pt x="2681" y="252"/>
                      <a:pt x="2674" y="182"/>
                      <a:pt x="2665" y="112"/>
                    </a:cubicBezTo>
                    <a:cubicBezTo>
                      <a:pt x="2665" y="104"/>
                      <a:pt x="2662" y="98"/>
                      <a:pt x="2659" y="92"/>
                    </a:cubicBezTo>
                    <a:close/>
                    <a:moveTo>
                      <a:pt x="17194" y="3414"/>
                    </a:moveTo>
                    <a:cubicBezTo>
                      <a:pt x="17031" y="3563"/>
                      <a:pt x="16877" y="3724"/>
                      <a:pt x="16733" y="3888"/>
                    </a:cubicBezTo>
                    <a:cubicBezTo>
                      <a:pt x="16747" y="3730"/>
                      <a:pt x="16742" y="3571"/>
                      <a:pt x="16718" y="3417"/>
                    </a:cubicBezTo>
                    <a:lnTo>
                      <a:pt x="16718" y="3417"/>
                    </a:lnTo>
                    <a:cubicBezTo>
                      <a:pt x="16870" y="3418"/>
                      <a:pt x="17023" y="3419"/>
                      <a:pt x="17176" y="3421"/>
                    </a:cubicBezTo>
                    <a:cubicBezTo>
                      <a:pt x="17182" y="3421"/>
                      <a:pt x="17188" y="3418"/>
                      <a:pt x="17194" y="3414"/>
                    </a:cubicBezTo>
                    <a:close/>
                    <a:moveTo>
                      <a:pt x="2722" y="3496"/>
                    </a:moveTo>
                    <a:cubicBezTo>
                      <a:pt x="2883" y="3498"/>
                      <a:pt x="3043" y="3498"/>
                      <a:pt x="3204" y="3498"/>
                    </a:cubicBezTo>
                    <a:cubicBezTo>
                      <a:pt x="3297" y="3498"/>
                      <a:pt x="3389" y="3498"/>
                      <a:pt x="3482" y="3498"/>
                    </a:cubicBezTo>
                    <a:lnTo>
                      <a:pt x="3482" y="3498"/>
                    </a:lnTo>
                    <a:cubicBezTo>
                      <a:pt x="3468" y="3670"/>
                      <a:pt x="3474" y="3843"/>
                      <a:pt x="3494" y="4014"/>
                    </a:cubicBezTo>
                    <a:cubicBezTo>
                      <a:pt x="3233" y="3845"/>
                      <a:pt x="2979" y="3669"/>
                      <a:pt x="2722" y="3496"/>
                    </a:cubicBezTo>
                    <a:close/>
                    <a:moveTo>
                      <a:pt x="19339" y="752"/>
                    </a:moveTo>
                    <a:cubicBezTo>
                      <a:pt x="19298" y="771"/>
                      <a:pt x="19302" y="815"/>
                      <a:pt x="19325" y="844"/>
                    </a:cubicBezTo>
                    <a:cubicBezTo>
                      <a:pt x="18980" y="1376"/>
                      <a:pt x="18587" y="1862"/>
                      <a:pt x="18182" y="2349"/>
                    </a:cubicBezTo>
                    <a:cubicBezTo>
                      <a:pt x="18154" y="2381"/>
                      <a:pt x="18169" y="2421"/>
                      <a:pt x="18198" y="2436"/>
                    </a:cubicBezTo>
                    <a:cubicBezTo>
                      <a:pt x="18156" y="2449"/>
                      <a:pt x="18127" y="2502"/>
                      <a:pt x="18166" y="2544"/>
                    </a:cubicBezTo>
                    <a:cubicBezTo>
                      <a:pt x="18416" y="2812"/>
                      <a:pt x="18655" y="3082"/>
                      <a:pt x="18871" y="3377"/>
                    </a:cubicBezTo>
                    <a:cubicBezTo>
                      <a:pt x="19024" y="3584"/>
                      <a:pt x="19156" y="3805"/>
                      <a:pt x="19321" y="4003"/>
                    </a:cubicBezTo>
                    <a:cubicBezTo>
                      <a:pt x="18993" y="3989"/>
                      <a:pt x="18663" y="3980"/>
                      <a:pt x="18333" y="3980"/>
                    </a:cubicBezTo>
                    <a:cubicBezTo>
                      <a:pt x="17818" y="3980"/>
                      <a:pt x="17302" y="4001"/>
                      <a:pt x="16791" y="4055"/>
                    </a:cubicBezTo>
                    <a:cubicBezTo>
                      <a:pt x="16911" y="3943"/>
                      <a:pt x="17027" y="3822"/>
                      <a:pt x="17139" y="3700"/>
                    </a:cubicBezTo>
                    <a:cubicBezTo>
                      <a:pt x="17144" y="3703"/>
                      <a:pt x="17149" y="3706"/>
                      <a:pt x="17157" y="3706"/>
                    </a:cubicBezTo>
                    <a:cubicBezTo>
                      <a:pt x="17158" y="3706"/>
                      <a:pt x="17159" y="3706"/>
                      <a:pt x="17161" y="3706"/>
                    </a:cubicBezTo>
                    <a:cubicBezTo>
                      <a:pt x="17328" y="3691"/>
                      <a:pt x="17498" y="3679"/>
                      <a:pt x="17664" y="3646"/>
                    </a:cubicBezTo>
                    <a:cubicBezTo>
                      <a:pt x="17694" y="3640"/>
                      <a:pt x="17686" y="3592"/>
                      <a:pt x="17656" y="3592"/>
                    </a:cubicBezTo>
                    <a:cubicBezTo>
                      <a:pt x="17500" y="3595"/>
                      <a:pt x="17345" y="3618"/>
                      <a:pt x="17192" y="3640"/>
                    </a:cubicBezTo>
                    <a:cubicBezTo>
                      <a:pt x="17280" y="3538"/>
                      <a:pt x="17365" y="3436"/>
                      <a:pt x="17443" y="3330"/>
                    </a:cubicBezTo>
                    <a:cubicBezTo>
                      <a:pt x="17454" y="3315"/>
                      <a:pt x="17454" y="3300"/>
                      <a:pt x="17449" y="3288"/>
                    </a:cubicBezTo>
                    <a:cubicBezTo>
                      <a:pt x="17503" y="2466"/>
                      <a:pt x="17452" y="1627"/>
                      <a:pt x="17390" y="799"/>
                    </a:cubicBezTo>
                    <a:lnTo>
                      <a:pt x="17390" y="799"/>
                    </a:lnTo>
                    <a:cubicBezTo>
                      <a:pt x="17707" y="821"/>
                      <a:pt x="18023" y="825"/>
                      <a:pt x="18340" y="828"/>
                    </a:cubicBezTo>
                    <a:cubicBezTo>
                      <a:pt x="18490" y="831"/>
                      <a:pt x="18652" y="844"/>
                      <a:pt x="18811" y="844"/>
                    </a:cubicBezTo>
                    <a:cubicBezTo>
                      <a:pt x="18997" y="844"/>
                      <a:pt x="19181" y="826"/>
                      <a:pt x="19339" y="752"/>
                    </a:cubicBezTo>
                    <a:close/>
                    <a:moveTo>
                      <a:pt x="3781" y="1"/>
                    </a:moveTo>
                    <a:cubicBezTo>
                      <a:pt x="3380" y="1"/>
                      <a:pt x="2979" y="7"/>
                      <a:pt x="2580" y="25"/>
                    </a:cubicBezTo>
                    <a:cubicBezTo>
                      <a:pt x="2563" y="26"/>
                      <a:pt x="2553" y="36"/>
                      <a:pt x="2550" y="49"/>
                    </a:cubicBezTo>
                    <a:cubicBezTo>
                      <a:pt x="2528" y="59"/>
                      <a:pt x="2513" y="79"/>
                      <a:pt x="2516" y="112"/>
                    </a:cubicBezTo>
                    <a:cubicBezTo>
                      <a:pt x="2537" y="347"/>
                      <a:pt x="2556" y="583"/>
                      <a:pt x="2572" y="820"/>
                    </a:cubicBezTo>
                    <a:cubicBezTo>
                      <a:pt x="2592" y="1130"/>
                      <a:pt x="2605" y="1442"/>
                      <a:pt x="2607" y="1755"/>
                    </a:cubicBezTo>
                    <a:cubicBezTo>
                      <a:pt x="2611" y="2304"/>
                      <a:pt x="2553" y="2852"/>
                      <a:pt x="2566" y="3399"/>
                    </a:cubicBezTo>
                    <a:cubicBezTo>
                      <a:pt x="2566" y="3405"/>
                      <a:pt x="2568" y="3409"/>
                      <a:pt x="2569" y="3413"/>
                    </a:cubicBezTo>
                    <a:cubicBezTo>
                      <a:pt x="2556" y="3429"/>
                      <a:pt x="2554" y="3453"/>
                      <a:pt x="2564" y="3471"/>
                    </a:cubicBezTo>
                    <a:cubicBezTo>
                      <a:pt x="2562" y="3485"/>
                      <a:pt x="2564" y="3499"/>
                      <a:pt x="2576" y="3509"/>
                    </a:cubicBezTo>
                    <a:cubicBezTo>
                      <a:pt x="2803" y="3712"/>
                      <a:pt x="3051" y="3883"/>
                      <a:pt x="3310" y="4037"/>
                    </a:cubicBezTo>
                    <a:cubicBezTo>
                      <a:pt x="2260" y="4044"/>
                      <a:pt x="1207" y="4035"/>
                      <a:pt x="158" y="4081"/>
                    </a:cubicBezTo>
                    <a:cubicBezTo>
                      <a:pt x="650" y="3626"/>
                      <a:pt x="1136" y="3146"/>
                      <a:pt x="1594" y="2657"/>
                    </a:cubicBezTo>
                    <a:cubicBezTo>
                      <a:pt x="1619" y="2631"/>
                      <a:pt x="1616" y="2601"/>
                      <a:pt x="1602" y="2578"/>
                    </a:cubicBezTo>
                    <a:cubicBezTo>
                      <a:pt x="1610" y="2560"/>
                      <a:pt x="1610" y="2536"/>
                      <a:pt x="1593" y="2516"/>
                    </a:cubicBezTo>
                    <a:cubicBezTo>
                      <a:pt x="1146" y="1980"/>
                      <a:pt x="716" y="1433"/>
                      <a:pt x="374" y="823"/>
                    </a:cubicBezTo>
                    <a:lnTo>
                      <a:pt x="374" y="823"/>
                    </a:lnTo>
                    <a:cubicBezTo>
                      <a:pt x="883" y="857"/>
                      <a:pt x="1409" y="888"/>
                      <a:pt x="1927" y="888"/>
                    </a:cubicBezTo>
                    <a:cubicBezTo>
                      <a:pt x="2119" y="888"/>
                      <a:pt x="2310" y="884"/>
                      <a:pt x="2498" y="874"/>
                    </a:cubicBezTo>
                    <a:cubicBezTo>
                      <a:pt x="2536" y="873"/>
                      <a:pt x="2553" y="846"/>
                      <a:pt x="2553" y="820"/>
                    </a:cubicBezTo>
                    <a:cubicBezTo>
                      <a:pt x="2553" y="793"/>
                      <a:pt x="2535" y="765"/>
                      <a:pt x="2498" y="762"/>
                    </a:cubicBezTo>
                    <a:cubicBezTo>
                      <a:pt x="2051" y="717"/>
                      <a:pt x="1588" y="704"/>
                      <a:pt x="1128" y="704"/>
                    </a:cubicBezTo>
                    <a:cubicBezTo>
                      <a:pt x="861" y="704"/>
                      <a:pt x="595" y="709"/>
                      <a:pt x="333" y="714"/>
                    </a:cubicBezTo>
                    <a:cubicBezTo>
                      <a:pt x="320" y="715"/>
                      <a:pt x="311" y="719"/>
                      <a:pt x="301" y="726"/>
                    </a:cubicBezTo>
                    <a:cubicBezTo>
                      <a:pt x="296" y="724"/>
                      <a:pt x="291" y="723"/>
                      <a:pt x="286" y="723"/>
                    </a:cubicBezTo>
                    <a:cubicBezTo>
                      <a:pt x="248" y="723"/>
                      <a:pt x="208" y="764"/>
                      <a:pt x="233" y="809"/>
                    </a:cubicBezTo>
                    <a:cubicBezTo>
                      <a:pt x="582" y="1448"/>
                      <a:pt x="973" y="2057"/>
                      <a:pt x="1487" y="2577"/>
                    </a:cubicBezTo>
                    <a:cubicBezTo>
                      <a:pt x="989" y="3022"/>
                      <a:pt x="505" y="3514"/>
                      <a:pt x="67" y="4018"/>
                    </a:cubicBezTo>
                    <a:cubicBezTo>
                      <a:pt x="47" y="4041"/>
                      <a:pt x="50" y="4067"/>
                      <a:pt x="63" y="4085"/>
                    </a:cubicBezTo>
                    <a:cubicBezTo>
                      <a:pt x="1" y="4092"/>
                      <a:pt x="1" y="4185"/>
                      <a:pt x="66" y="4187"/>
                    </a:cubicBezTo>
                    <a:cubicBezTo>
                      <a:pt x="379" y="4195"/>
                      <a:pt x="693" y="4199"/>
                      <a:pt x="1007" y="4199"/>
                    </a:cubicBezTo>
                    <a:cubicBezTo>
                      <a:pt x="1843" y="4199"/>
                      <a:pt x="2679" y="4175"/>
                      <a:pt x="3514" y="4164"/>
                    </a:cubicBezTo>
                    <a:cubicBezTo>
                      <a:pt x="3556" y="4164"/>
                      <a:pt x="3576" y="4131"/>
                      <a:pt x="3575" y="4098"/>
                    </a:cubicBezTo>
                    <a:cubicBezTo>
                      <a:pt x="3598" y="4094"/>
                      <a:pt x="3616" y="4077"/>
                      <a:pt x="3614" y="4045"/>
                    </a:cubicBezTo>
                    <a:cubicBezTo>
                      <a:pt x="3601" y="3862"/>
                      <a:pt x="3600" y="3681"/>
                      <a:pt x="3601" y="3499"/>
                    </a:cubicBezTo>
                    <a:cubicBezTo>
                      <a:pt x="5697" y="3493"/>
                      <a:pt x="7794" y="3412"/>
                      <a:pt x="9890" y="3402"/>
                    </a:cubicBezTo>
                    <a:cubicBezTo>
                      <a:pt x="10674" y="3397"/>
                      <a:pt x="11459" y="3395"/>
                      <a:pt x="12243" y="3395"/>
                    </a:cubicBezTo>
                    <a:cubicBezTo>
                      <a:pt x="13691" y="3395"/>
                      <a:pt x="15139" y="3402"/>
                      <a:pt x="16586" y="3415"/>
                    </a:cubicBezTo>
                    <a:cubicBezTo>
                      <a:pt x="16600" y="3637"/>
                      <a:pt x="16604" y="3856"/>
                      <a:pt x="16603" y="4078"/>
                    </a:cubicBezTo>
                    <a:cubicBezTo>
                      <a:pt x="16562" y="4094"/>
                      <a:pt x="16561" y="4159"/>
                      <a:pt x="16611" y="4159"/>
                    </a:cubicBezTo>
                    <a:cubicBezTo>
                      <a:pt x="16612" y="4159"/>
                      <a:pt x="16612" y="4159"/>
                      <a:pt x="16613" y="4159"/>
                    </a:cubicBezTo>
                    <a:cubicBezTo>
                      <a:pt x="17330" y="4140"/>
                      <a:pt x="18044" y="4114"/>
                      <a:pt x="18760" y="4114"/>
                    </a:cubicBezTo>
                    <a:cubicBezTo>
                      <a:pt x="18953" y="4114"/>
                      <a:pt x="19147" y="4116"/>
                      <a:pt x="19341" y="4121"/>
                    </a:cubicBezTo>
                    <a:cubicBezTo>
                      <a:pt x="19342" y="4121"/>
                      <a:pt x="19343" y="4121"/>
                      <a:pt x="19343" y="4121"/>
                    </a:cubicBezTo>
                    <a:cubicBezTo>
                      <a:pt x="19374" y="4121"/>
                      <a:pt x="19391" y="4101"/>
                      <a:pt x="19396" y="4077"/>
                    </a:cubicBezTo>
                    <a:cubicBezTo>
                      <a:pt x="19396" y="4077"/>
                      <a:pt x="19397" y="4077"/>
                      <a:pt x="19398" y="4077"/>
                    </a:cubicBezTo>
                    <a:cubicBezTo>
                      <a:pt x="19427" y="4077"/>
                      <a:pt x="19456" y="4044"/>
                      <a:pt x="19437" y="4014"/>
                    </a:cubicBezTo>
                    <a:cubicBezTo>
                      <a:pt x="19103" y="3446"/>
                      <a:pt x="18737" y="2909"/>
                      <a:pt x="18260" y="2451"/>
                    </a:cubicBezTo>
                    <a:cubicBezTo>
                      <a:pt x="18254" y="2444"/>
                      <a:pt x="18247" y="2440"/>
                      <a:pt x="18240" y="2437"/>
                    </a:cubicBezTo>
                    <a:cubicBezTo>
                      <a:pt x="18246" y="2435"/>
                      <a:pt x="18252" y="2432"/>
                      <a:pt x="18258" y="2426"/>
                    </a:cubicBezTo>
                    <a:cubicBezTo>
                      <a:pt x="18751" y="1988"/>
                      <a:pt x="19157" y="1443"/>
                      <a:pt x="19491" y="876"/>
                    </a:cubicBezTo>
                    <a:cubicBezTo>
                      <a:pt x="19513" y="838"/>
                      <a:pt x="19498" y="802"/>
                      <a:pt x="19472" y="780"/>
                    </a:cubicBezTo>
                    <a:cubicBezTo>
                      <a:pt x="19475" y="746"/>
                      <a:pt x="19450" y="715"/>
                      <a:pt x="19418" y="703"/>
                    </a:cubicBezTo>
                    <a:cubicBezTo>
                      <a:pt x="19313" y="666"/>
                      <a:pt x="19189" y="655"/>
                      <a:pt x="19059" y="655"/>
                    </a:cubicBezTo>
                    <a:cubicBezTo>
                      <a:pt x="18865" y="655"/>
                      <a:pt x="18661" y="680"/>
                      <a:pt x="18495" y="681"/>
                    </a:cubicBezTo>
                    <a:cubicBezTo>
                      <a:pt x="18123" y="682"/>
                      <a:pt x="17753" y="683"/>
                      <a:pt x="17383" y="705"/>
                    </a:cubicBezTo>
                    <a:cubicBezTo>
                      <a:pt x="17369" y="516"/>
                      <a:pt x="17353" y="327"/>
                      <a:pt x="17339" y="139"/>
                    </a:cubicBezTo>
                    <a:cubicBezTo>
                      <a:pt x="17335" y="95"/>
                      <a:pt x="17299" y="73"/>
                      <a:pt x="17265" y="73"/>
                    </a:cubicBezTo>
                    <a:cubicBezTo>
                      <a:pt x="17249" y="73"/>
                      <a:pt x="17233" y="78"/>
                      <a:pt x="17222" y="88"/>
                    </a:cubicBezTo>
                    <a:cubicBezTo>
                      <a:pt x="17215" y="86"/>
                      <a:pt x="17209" y="85"/>
                      <a:pt x="17202" y="85"/>
                    </a:cubicBezTo>
                    <a:cubicBezTo>
                      <a:pt x="15550" y="46"/>
                      <a:pt x="13897" y="44"/>
                      <a:pt x="12243" y="44"/>
                    </a:cubicBezTo>
                    <a:cubicBezTo>
                      <a:pt x="11980" y="44"/>
                      <a:pt x="11716" y="44"/>
                      <a:pt x="11453" y="44"/>
                    </a:cubicBezTo>
                    <a:cubicBezTo>
                      <a:pt x="10924" y="44"/>
                      <a:pt x="10396" y="43"/>
                      <a:pt x="9868" y="42"/>
                    </a:cubicBezTo>
                    <a:cubicBezTo>
                      <a:pt x="8650" y="38"/>
                      <a:pt x="7431" y="34"/>
                      <a:pt x="6211" y="30"/>
                    </a:cubicBezTo>
                    <a:cubicBezTo>
                      <a:pt x="5404" y="26"/>
                      <a:pt x="4591" y="1"/>
                      <a:pt x="378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295;p46"/>
              <p:cNvSpPr/>
              <p:nvPr/>
            </p:nvSpPr>
            <p:spPr>
              <a:xfrm>
                <a:off x="8699454" y="1976013"/>
                <a:ext cx="38699" cy="471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89" extrusionOk="0">
                    <a:moveTo>
                      <a:pt x="438" y="1"/>
                    </a:moveTo>
                    <a:cubicBezTo>
                      <a:pt x="307" y="1"/>
                      <a:pt x="174" y="9"/>
                      <a:pt x="45" y="10"/>
                    </a:cubicBezTo>
                    <a:cubicBezTo>
                      <a:pt x="0" y="11"/>
                      <a:pt x="0" y="79"/>
                      <a:pt x="45" y="79"/>
                    </a:cubicBezTo>
                    <a:cubicBezTo>
                      <a:pt x="177" y="81"/>
                      <a:pt x="312" y="89"/>
                      <a:pt x="446" y="89"/>
                    </a:cubicBezTo>
                    <a:cubicBezTo>
                      <a:pt x="528" y="89"/>
                      <a:pt x="610" y="86"/>
                      <a:pt x="690" y="76"/>
                    </a:cubicBezTo>
                    <a:cubicBezTo>
                      <a:pt x="730" y="71"/>
                      <a:pt x="730" y="20"/>
                      <a:pt x="690" y="14"/>
                    </a:cubicBezTo>
                    <a:cubicBezTo>
                      <a:pt x="607" y="4"/>
                      <a:pt x="523" y="1"/>
                      <a:pt x="43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296;p46"/>
              <p:cNvSpPr/>
              <p:nvPr/>
            </p:nvSpPr>
            <p:spPr>
              <a:xfrm>
                <a:off x="8683444" y="2106157"/>
                <a:ext cx="38964" cy="8323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57" extrusionOk="0">
                    <a:moveTo>
                      <a:pt x="45" y="0"/>
                    </a:moveTo>
                    <a:cubicBezTo>
                      <a:pt x="12" y="0"/>
                      <a:pt x="1" y="52"/>
                      <a:pt x="38" y="63"/>
                    </a:cubicBezTo>
                    <a:cubicBezTo>
                      <a:pt x="230" y="119"/>
                      <a:pt x="432" y="156"/>
                      <a:pt x="634" y="156"/>
                    </a:cubicBezTo>
                    <a:cubicBezTo>
                      <a:pt x="654" y="156"/>
                      <a:pt x="674" y="156"/>
                      <a:pt x="694" y="155"/>
                    </a:cubicBezTo>
                    <a:cubicBezTo>
                      <a:pt x="735" y="154"/>
                      <a:pt x="734" y="96"/>
                      <a:pt x="694" y="93"/>
                    </a:cubicBezTo>
                    <a:cubicBezTo>
                      <a:pt x="477" y="76"/>
                      <a:pt x="266" y="54"/>
                      <a:pt x="54" y="1"/>
                    </a:cubicBezTo>
                    <a:cubicBezTo>
                      <a:pt x="51" y="0"/>
                      <a:pt x="48" y="0"/>
                      <a:pt x="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297;p46"/>
              <p:cNvSpPr/>
              <p:nvPr/>
            </p:nvSpPr>
            <p:spPr>
              <a:xfrm>
                <a:off x="8652326" y="1971136"/>
                <a:ext cx="30694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" extrusionOk="0">
                    <a:moveTo>
                      <a:pt x="371" y="1"/>
                    </a:moveTo>
                    <a:cubicBezTo>
                      <a:pt x="261" y="1"/>
                      <a:pt x="150" y="5"/>
                      <a:pt x="40" y="8"/>
                    </a:cubicBezTo>
                    <a:cubicBezTo>
                      <a:pt x="1" y="10"/>
                      <a:pt x="0" y="67"/>
                      <a:pt x="40" y="68"/>
                    </a:cubicBezTo>
                    <a:cubicBezTo>
                      <a:pt x="150" y="71"/>
                      <a:pt x="261" y="74"/>
                      <a:pt x="371" y="74"/>
                    </a:cubicBezTo>
                    <a:cubicBezTo>
                      <a:pt x="426" y="74"/>
                      <a:pt x="481" y="73"/>
                      <a:pt x="535" y="71"/>
                    </a:cubicBezTo>
                    <a:cubicBezTo>
                      <a:pt x="578" y="68"/>
                      <a:pt x="578" y="7"/>
                      <a:pt x="535" y="5"/>
                    </a:cubicBezTo>
                    <a:cubicBezTo>
                      <a:pt x="481" y="2"/>
                      <a:pt x="426" y="1"/>
                      <a:pt x="37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98;p46"/>
              <p:cNvSpPr/>
              <p:nvPr/>
            </p:nvSpPr>
            <p:spPr>
              <a:xfrm>
                <a:off x="8609705" y="1944577"/>
                <a:ext cx="31012" cy="4453"/>
              </a:xfrm>
              <a:custGeom>
                <a:avLst/>
                <a:gdLst/>
                <a:ahLst/>
                <a:cxnLst/>
                <a:rect l="l" t="t" r="r" b="b"/>
                <a:pathLst>
                  <a:path w="585" h="84" extrusionOk="0">
                    <a:moveTo>
                      <a:pt x="316" y="1"/>
                    </a:moveTo>
                    <a:cubicBezTo>
                      <a:pt x="227" y="1"/>
                      <a:pt x="137" y="4"/>
                      <a:pt x="49" y="5"/>
                    </a:cubicBezTo>
                    <a:cubicBezTo>
                      <a:pt x="1" y="6"/>
                      <a:pt x="1" y="78"/>
                      <a:pt x="49" y="78"/>
                    </a:cubicBezTo>
                    <a:cubicBezTo>
                      <a:pt x="141" y="80"/>
                      <a:pt x="234" y="83"/>
                      <a:pt x="327" y="83"/>
                    </a:cubicBezTo>
                    <a:cubicBezTo>
                      <a:pt x="401" y="83"/>
                      <a:pt x="474" y="81"/>
                      <a:pt x="546" y="73"/>
                    </a:cubicBezTo>
                    <a:cubicBezTo>
                      <a:pt x="584" y="69"/>
                      <a:pt x="584" y="16"/>
                      <a:pt x="546" y="12"/>
                    </a:cubicBezTo>
                    <a:cubicBezTo>
                      <a:pt x="470" y="3"/>
                      <a:pt x="393" y="1"/>
                      <a:pt x="31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99;p46"/>
              <p:cNvSpPr/>
              <p:nvPr/>
            </p:nvSpPr>
            <p:spPr>
              <a:xfrm>
                <a:off x="8594013" y="2065868"/>
                <a:ext cx="28680" cy="6945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31" extrusionOk="0">
                    <a:moveTo>
                      <a:pt x="43" y="0"/>
                    </a:moveTo>
                    <a:cubicBezTo>
                      <a:pt x="7" y="0"/>
                      <a:pt x="0" y="63"/>
                      <a:pt x="38" y="70"/>
                    </a:cubicBezTo>
                    <a:cubicBezTo>
                      <a:pt x="187" y="95"/>
                      <a:pt x="342" y="130"/>
                      <a:pt x="493" y="131"/>
                    </a:cubicBezTo>
                    <a:cubicBezTo>
                      <a:pt x="494" y="131"/>
                      <a:pt x="494" y="131"/>
                      <a:pt x="494" y="131"/>
                    </a:cubicBezTo>
                    <a:cubicBezTo>
                      <a:pt x="532" y="131"/>
                      <a:pt x="540" y="72"/>
                      <a:pt x="502" y="63"/>
                    </a:cubicBezTo>
                    <a:cubicBezTo>
                      <a:pt x="356" y="24"/>
                      <a:pt x="198" y="16"/>
                      <a:pt x="47" y="1"/>
                    </a:cubicBezTo>
                    <a:cubicBezTo>
                      <a:pt x="46" y="1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300;p46"/>
              <p:cNvSpPr/>
              <p:nvPr/>
            </p:nvSpPr>
            <p:spPr>
              <a:xfrm>
                <a:off x="8549378" y="1947069"/>
                <a:ext cx="36261" cy="614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16" extrusionOk="0">
                    <a:moveTo>
                      <a:pt x="43" y="0"/>
                    </a:moveTo>
                    <a:cubicBezTo>
                      <a:pt x="0" y="0"/>
                      <a:pt x="3" y="66"/>
                      <a:pt x="45" y="71"/>
                    </a:cubicBezTo>
                    <a:cubicBezTo>
                      <a:pt x="244" y="90"/>
                      <a:pt x="442" y="111"/>
                      <a:pt x="641" y="116"/>
                    </a:cubicBezTo>
                    <a:cubicBezTo>
                      <a:pt x="641" y="116"/>
                      <a:pt x="642" y="116"/>
                      <a:pt x="642" y="116"/>
                    </a:cubicBezTo>
                    <a:cubicBezTo>
                      <a:pt x="675" y="116"/>
                      <a:pt x="683" y="61"/>
                      <a:pt x="650" y="56"/>
                    </a:cubicBezTo>
                    <a:cubicBezTo>
                      <a:pt x="450" y="27"/>
                      <a:pt x="248" y="15"/>
                      <a:pt x="45" y="0"/>
                    </a:cubicBezTo>
                    <a:cubicBezTo>
                      <a:pt x="44" y="0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301;p46"/>
              <p:cNvSpPr/>
              <p:nvPr/>
            </p:nvSpPr>
            <p:spPr>
              <a:xfrm>
                <a:off x="8541638" y="2065921"/>
                <a:ext cx="30482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5" h="75" extrusionOk="0">
                    <a:moveTo>
                      <a:pt x="316" y="0"/>
                    </a:moveTo>
                    <a:cubicBezTo>
                      <a:pt x="225" y="0"/>
                      <a:pt x="133" y="4"/>
                      <a:pt x="42" y="6"/>
                    </a:cubicBezTo>
                    <a:cubicBezTo>
                      <a:pt x="2" y="7"/>
                      <a:pt x="1" y="68"/>
                      <a:pt x="42" y="68"/>
                    </a:cubicBezTo>
                    <a:cubicBezTo>
                      <a:pt x="135" y="70"/>
                      <a:pt x="228" y="74"/>
                      <a:pt x="320" y="74"/>
                    </a:cubicBezTo>
                    <a:cubicBezTo>
                      <a:pt x="393" y="74"/>
                      <a:pt x="466" y="72"/>
                      <a:pt x="538" y="65"/>
                    </a:cubicBezTo>
                    <a:cubicBezTo>
                      <a:pt x="574" y="62"/>
                      <a:pt x="574" y="12"/>
                      <a:pt x="538" y="9"/>
                    </a:cubicBezTo>
                    <a:cubicBezTo>
                      <a:pt x="464" y="3"/>
                      <a:pt x="390" y="0"/>
                      <a:pt x="31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302;p46"/>
              <p:cNvSpPr/>
              <p:nvPr/>
            </p:nvSpPr>
            <p:spPr>
              <a:xfrm>
                <a:off x="8480886" y="1942032"/>
                <a:ext cx="36208" cy="4294"/>
              </a:xfrm>
              <a:custGeom>
                <a:avLst/>
                <a:gdLst/>
                <a:ahLst/>
                <a:cxnLst/>
                <a:rect l="l" t="t" r="r" b="b"/>
                <a:pathLst>
                  <a:path w="683" h="81" extrusionOk="0">
                    <a:moveTo>
                      <a:pt x="378" y="1"/>
                    </a:moveTo>
                    <a:cubicBezTo>
                      <a:pt x="267" y="1"/>
                      <a:pt x="156" y="4"/>
                      <a:pt x="45" y="6"/>
                    </a:cubicBezTo>
                    <a:cubicBezTo>
                      <a:pt x="1" y="6"/>
                      <a:pt x="1" y="76"/>
                      <a:pt x="45" y="76"/>
                    </a:cubicBezTo>
                    <a:cubicBezTo>
                      <a:pt x="154" y="77"/>
                      <a:pt x="263" y="80"/>
                      <a:pt x="371" y="80"/>
                    </a:cubicBezTo>
                    <a:cubicBezTo>
                      <a:pt x="461" y="80"/>
                      <a:pt x="551" y="78"/>
                      <a:pt x="641" y="72"/>
                    </a:cubicBezTo>
                    <a:cubicBezTo>
                      <a:pt x="682" y="70"/>
                      <a:pt x="682" y="12"/>
                      <a:pt x="641" y="9"/>
                    </a:cubicBezTo>
                    <a:cubicBezTo>
                      <a:pt x="554" y="3"/>
                      <a:pt x="466" y="1"/>
                      <a:pt x="37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303;p46"/>
              <p:cNvSpPr/>
              <p:nvPr/>
            </p:nvSpPr>
            <p:spPr>
              <a:xfrm>
                <a:off x="8483431" y="2069314"/>
                <a:ext cx="30694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15" extrusionOk="0">
                    <a:moveTo>
                      <a:pt x="44" y="1"/>
                    </a:moveTo>
                    <a:cubicBezTo>
                      <a:pt x="12" y="1"/>
                      <a:pt x="1" y="52"/>
                      <a:pt x="36" y="63"/>
                    </a:cubicBezTo>
                    <a:cubicBezTo>
                      <a:pt x="143" y="95"/>
                      <a:pt x="254" y="114"/>
                      <a:pt x="365" y="114"/>
                    </a:cubicBezTo>
                    <a:cubicBezTo>
                      <a:pt x="427" y="114"/>
                      <a:pt x="489" y="108"/>
                      <a:pt x="551" y="95"/>
                    </a:cubicBezTo>
                    <a:cubicBezTo>
                      <a:pt x="579" y="89"/>
                      <a:pt x="573" y="42"/>
                      <a:pt x="545" y="42"/>
                    </a:cubicBezTo>
                    <a:cubicBezTo>
                      <a:pt x="545" y="42"/>
                      <a:pt x="544" y="42"/>
                      <a:pt x="543" y="42"/>
                    </a:cubicBezTo>
                    <a:cubicBezTo>
                      <a:pt x="495" y="46"/>
                      <a:pt x="446" y="48"/>
                      <a:pt x="399" y="48"/>
                    </a:cubicBezTo>
                    <a:cubicBezTo>
                      <a:pt x="282" y="48"/>
                      <a:pt x="167" y="36"/>
                      <a:pt x="53" y="2"/>
                    </a:cubicBezTo>
                    <a:cubicBezTo>
                      <a:pt x="50" y="1"/>
                      <a:pt x="47" y="1"/>
                      <a:pt x="4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304;p46"/>
              <p:cNvSpPr/>
              <p:nvPr/>
            </p:nvSpPr>
            <p:spPr>
              <a:xfrm>
                <a:off x="8428935" y="2071434"/>
                <a:ext cx="24651" cy="556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05" extrusionOk="0">
                    <a:moveTo>
                      <a:pt x="162" y="0"/>
                    </a:moveTo>
                    <a:cubicBezTo>
                      <a:pt x="117" y="0"/>
                      <a:pt x="72" y="4"/>
                      <a:pt x="25" y="12"/>
                    </a:cubicBezTo>
                    <a:cubicBezTo>
                      <a:pt x="1" y="16"/>
                      <a:pt x="6" y="58"/>
                      <a:pt x="29" y="58"/>
                    </a:cubicBezTo>
                    <a:cubicBezTo>
                      <a:pt x="30" y="58"/>
                      <a:pt x="31" y="58"/>
                      <a:pt x="32" y="58"/>
                    </a:cubicBezTo>
                    <a:cubicBezTo>
                      <a:pt x="68" y="53"/>
                      <a:pt x="104" y="51"/>
                      <a:pt x="139" y="51"/>
                    </a:cubicBezTo>
                    <a:cubicBezTo>
                      <a:pt x="237" y="51"/>
                      <a:pt x="332" y="68"/>
                      <a:pt x="424" y="103"/>
                    </a:cubicBezTo>
                    <a:cubicBezTo>
                      <a:pt x="427" y="104"/>
                      <a:pt x="430" y="105"/>
                      <a:pt x="433" y="105"/>
                    </a:cubicBezTo>
                    <a:cubicBezTo>
                      <a:pt x="457" y="105"/>
                      <a:pt x="465" y="65"/>
                      <a:pt x="438" y="55"/>
                    </a:cubicBezTo>
                    <a:cubicBezTo>
                      <a:pt x="347" y="18"/>
                      <a:pt x="256" y="0"/>
                      <a:pt x="162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305;p46"/>
              <p:cNvSpPr/>
              <p:nvPr/>
            </p:nvSpPr>
            <p:spPr>
              <a:xfrm>
                <a:off x="8421089" y="1940654"/>
                <a:ext cx="30217" cy="5407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2" extrusionOk="0">
                    <a:moveTo>
                      <a:pt x="530" y="1"/>
                    </a:moveTo>
                    <a:cubicBezTo>
                      <a:pt x="530" y="1"/>
                      <a:pt x="530" y="1"/>
                      <a:pt x="529" y="1"/>
                    </a:cubicBezTo>
                    <a:cubicBezTo>
                      <a:pt x="364" y="5"/>
                      <a:pt x="197" y="33"/>
                      <a:pt x="32" y="51"/>
                    </a:cubicBezTo>
                    <a:cubicBezTo>
                      <a:pt x="1" y="55"/>
                      <a:pt x="0" y="101"/>
                      <a:pt x="30" y="101"/>
                    </a:cubicBezTo>
                    <a:cubicBezTo>
                      <a:pt x="30" y="101"/>
                      <a:pt x="31" y="101"/>
                      <a:pt x="32" y="101"/>
                    </a:cubicBezTo>
                    <a:cubicBezTo>
                      <a:pt x="200" y="89"/>
                      <a:pt x="371" y="85"/>
                      <a:pt x="538" y="59"/>
                    </a:cubicBezTo>
                    <a:cubicBezTo>
                      <a:pt x="569" y="53"/>
                      <a:pt x="562" y="1"/>
                      <a:pt x="530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306;p46"/>
              <p:cNvSpPr/>
              <p:nvPr/>
            </p:nvSpPr>
            <p:spPr>
              <a:xfrm>
                <a:off x="8370887" y="2069101"/>
                <a:ext cx="27566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3" extrusionOk="0">
                    <a:moveTo>
                      <a:pt x="483" y="0"/>
                    </a:moveTo>
                    <a:cubicBezTo>
                      <a:pt x="480" y="0"/>
                      <a:pt x="477" y="1"/>
                      <a:pt x="474" y="2"/>
                    </a:cubicBezTo>
                    <a:cubicBezTo>
                      <a:pt x="363" y="34"/>
                      <a:pt x="254" y="55"/>
                      <a:pt x="140" y="55"/>
                    </a:cubicBezTo>
                    <a:cubicBezTo>
                      <a:pt x="106" y="55"/>
                      <a:pt x="71" y="53"/>
                      <a:pt x="35" y="49"/>
                    </a:cubicBezTo>
                    <a:cubicBezTo>
                      <a:pt x="34" y="49"/>
                      <a:pt x="33" y="48"/>
                      <a:pt x="32" y="48"/>
                    </a:cubicBezTo>
                    <a:cubicBezTo>
                      <a:pt x="6" y="48"/>
                      <a:pt x="1" y="96"/>
                      <a:pt x="29" y="100"/>
                    </a:cubicBezTo>
                    <a:cubicBezTo>
                      <a:pt x="82" y="108"/>
                      <a:pt x="136" y="112"/>
                      <a:pt x="189" y="112"/>
                    </a:cubicBezTo>
                    <a:cubicBezTo>
                      <a:pt x="292" y="112"/>
                      <a:pt x="393" y="96"/>
                      <a:pt x="490" y="55"/>
                    </a:cubicBezTo>
                    <a:cubicBezTo>
                      <a:pt x="519" y="43"/>
                      <a:pt x="512" y="0"/>
                      <a:pt x="48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307;p46"/>
              <p:cNvSpPr/>
              <p:nvPr/>
            </p:nvSpPr>
            <p:spPr>
              <a:xfrm>
                <a:off x="8357952" y="1939276"/>
                <a:ext cx="24598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3" extrusionOk="0">
                    <a:moveTo>
                      <a:pt x="224" y="1"/>
                    </a:moveTo>
                    <a:cubicBezTo>
                      <a:pt x="157" y="1"/>
                      <a:pt x="91" y="5"/>
                      <a:pt x="29" y="5"/>
                    </a:cubicBezTo>
                    <a:cubicBezTo>
                      <a:pt x="7" y="5"/>
                      <a:pt x="0" y="41"/>
                      <a:pt x="23" y="44"/>
                    </a:cubicBezTo>
                    <a:cubicBezTo>
                      <a:pt x="127" y="58"/>
                      <a:pt x="241" y="83"/>
                      <a:pt x="349" y="83"/>
                    </a:cubicBezTo>
                    <a:cubicBezTo>
                      <a:pt x="378" y="83"/>
                      <a:pt x="407" y="81"/>
                      <a:pt x="435" y="77"/>
                    </a:cubicBezTo>
                    <a:cubicBezTo>
                      <a:pt x="464" y="73"/>
                      <a:pt x="460" y="31"/>
                      <a:pt x="435" y="25"/>
                    </a:cubicBezTo>
                    <a:cubicBezTo>
                      <a:pt x="369" y="6"/>
                      <a:pt x="296" y="1"/>
                      <a:pt x="22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308;p46"/>
              <p:cNvSpPr/>
              <p:nvPr/>
            </p:nvSpPr>
            <p:spPr>
              <a:xfrm>
                <a:off x="8318353" y="2074350"/>
                <a:ext cx="2936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" extrusionOk="0">
                    <a:moveTo>
                      <a:pt x="271" y="0"/>
                    </a:moveTo>
                    <a:cubicBezTo>
                      <a:pt x="192" y="0"/>
                      <a:pt x="112" y="2"/>
                      <a:pt x="33" y="3"/>
                    </a:cubicBezTo>
                    <a:cubicBezTo>
                      <a:pt x="1" y="3"/>
                      <a:pt x="1" y="52"/>
                      <a:pt x="33" y="52"/>
                    </a:cubicBezTo>
                    <a:cubicBezTo>
                      <a:pt x="108" y="53"/>
                      <a:pt x="184" y="54"/>
                      <a:pt x="259" y="54"/>
                    </a:cubicBezTo>
                    <a:cubicBezTo>
                      <a:pt x="349" y="54"/>
                      <a:pt x="439" y="53"/>
                      <a:pt x="529" y="47"/>
                    </a:cubicBezTo>
                    <a:cubicBezTo>
                      <a:pt x="554" y="45"/>
                      <a:pt x="554" y="9"/>
                      <a:pt x="529" y="8"/>
                    </a:cubicBezTo>
                    <a:cubicBezTo>
                      <a:pt x="443" y="2"/>
                      <a:pt x="357" y="0"/>
                      <a:pt x="27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309;p46"/>
              <p:cNvSpPr/>
              <p:nvPr/>
            </p:nvSpPr>
            <p:spPr>
              <a:xfrm>
                <a:off x="8281509" y="1940018"/>
                <a:ext cx="29793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09" extrusionOk="0">
                    <a:moveTo>
                      <a:pt x="531" y="1"/>
                    </a:moveTo>
                    <a:cubicBezTo>
                      <a:pt x="530" y="1"/>
                      <a:pt x="529" y="1"/>
                      <a:pt x="529" y="1"/>
                    </a:cubicBezTo>
                    <a:cubicBezTo>
                      <a:pt x="361" y="15"/>
                      <a:pt x="195" y="39"/>
                      <a:pt x="27" y="62"/>
                    </a:cubicBezTo>
                    <a:cubicBezTo>
                      <a:pt x="1" y="66"/>
                      <a:pt x="6" y="109"/>
                      <a:pt x="31" y="109"/>
                    </a:cubicBezTo>
                    <a:cubicBezTo>
                      <a:pt x="31" y="109"/>
                      <a:pt x="32" y="109"/>
                      <a:pt x="33" y="109"/>
                    </a:cubicBezTo>
                    <a:cubicBezTo>
                      <a:pt x="201" y="92"/>
                      <a:pt x="369" y="75"/>
                      <a:pt x="534" y="49"/>
                    </a:cubicBezTo>
                    <a:cubicBezTo>
                      <a:pt x="561" y="45"/>
                      <a:pt x="556" y="1"/>
                      <a:pt x="53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310;p46"/>
              <p:cNvSpPr/>
              <p:nvPr/>
            </p:nvSpPr>
            <p:spPr>
              <a:xfrm>
                <a:off x="8266454" y="2071805"/>
                <a:ext cx="23538" cy="2757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2" extrusionOk="0">
                    <a:moveTo>
                      <a:pt x="314" y="0"/>
                    </a:moveTo>
                    <a:cubicBezTo>
                      <a:pt x="216" y="0"/>
                      <a:pt x="116" y="9"/>
                      <a:pt x="18" y="12"/>
                    </a:cubicBezTo>
                    <a:cubicBezTo>
                      <a:pt x="1" y="13"/>
                      <a:pt x="1" y="39"/>
                      <a:pt x="18" y="40"/>
                    </a:cubicBezTo>
                    <a:cubicBezTo>
                      <a:pt x="114" y="43"/>
                      <a:pt x="213" y="52"/>
                      <a:pt x="310" y="52"/>
                    </a:cubicBezTo>
                    <a:cubicBezTo>
                      <a:pt x="346" y="52"/>
                      <a:pt x="381" y="51"/>
                      <a:pt x="415" y="48"/>
                    </a:cubicBezTo>
                    <a:cubicBezTo>
                      <a:pt x="443" y="45"/>
                      <a:pt x="443" y="6"/>
                      <a:pt x="415" y="4"/>
                    </a:cubicBezTo>
                    <a:cubicBezTo>
                      <a:pt x="382" y="1"/>
                      <a:pt x="348" y="0"/>
                      <a:pt x="31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311;p46"/>
              <p:cNvSpPr/>
              <p:nvPr/>
            </p:nvSpPr>
            <p:spPr>
              <a:xfrm>
                <a:off x="8207293" y="2074138"/>
                <a:ext cx="33186" cy="625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18" extrusionOk="0">
                    <a:moveTo>
                      <a:pt x="44" y="0"/>
                    </a:moveTo>
                    <a:cubicBezTo>
                      <a:pt x="13" y="0"/>
                      <a:pt x="1" y="48"/>
                      <a:pt x="35" y="57"/>
                    </a:cubicBezTo>
                    <a:cubicBezTo>
                      <a:pt x="174" y="93"/>
                      <a:pt x="317" y="118"/>
                      <a:pt x="460" y="118"/>
                    </a:cubicBezTo>
                    <a:cubicBezTo>
                      <a:pt x="503" y="118"/>
                      <a:pt x="545" y="116"/>
                      <a:pt x="588" y="111"/>
                    </a:cubicBezTo>
                    <a:cubicBezTo>
                      <a:pt x="625" y="106"/>
                      <a:pt x="626" y="55"/>
                      <a:pt x="588" y="54"/>
                    </a:cubicBezTo>
                    <a:cubicBezTo>
                      <a:pt x="407" y="45"/>
                      <a:pt x="229" y="38"/>
                      <a:pt x="50" y="1"/>
                    </a:cubicBezTo>
                    <a:cubicBezTo>
                      <a:pt x="48" y="0"/>
                      <a:pt x="46" y="0"/>
                      <a:pt x="4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312;p46"/>
              <p:cNvSpPr/>
              <p:nvPr/>
            </p:nvSpPr>
            <p:spPr>
              <a:xfrm>
                <a:off x="8202204" y="1942085"/>
                <a:ext cx="36473" cy="6202"/>
              </a:xfrm>
              <a:custGeom>
                <a:avLst/>
                <a:gdLst/>
                <a:ahLst/>
                <a:cxnLst/>
                <a:rect l="l" t="t" r="r" b="b"/>
                <a:pathLst>
                  <a:path w="688" h="117" extrusionOk="0">
                    <a:moveTo>
                      <a:pt x="37" y="0"/>
                    </a:moveTo>
                    <a:cubicBezTo>
                      <a:pt x="1" y="0"/>
                      <a:pt x="3" y="57"/>
                      <a:pt x="40" y="61"/>
                    </a:cubicBezTo>
                    <a:cubicBezTo>
                      <a:pt x="237" y="82"/>
                      <a:pt x="437" y="113"/>
                      <a:pt x="635" y="117"/>
                    </a:cubicBezTo>
                    <a:cubicBezTo>
                      <a:pt x="635" y="117"/>
                      <a:pt x="636" y="117"/>
                      <a:pt x="636" y="117"/>
                    </a:cubicBezTo>
                    <a:cubicBezTo>
                      <a:pt x="677" y="117"/>
                      <a:pt x="687" y="49"/>
                      <a:pt x="645" y="44"/>
                    </a:cubicBezTo>
                    <a:cubicBezTo>
                      <a:pt x="446" y="16"/>
                      <a:pt x="240" y="13"/>
                      <a:pt x="40" y="0"/>
                    </a:cubicBezTo>
                    <a:cubicBezTo>
                      <a:pt x="39" y="0"/>
                      <a:pt x="38" y="0"/>
                      <a:pt x="3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313;p46"/>
              <p:cNvSpPr/>
              <p:nvPr/>
            </p:nvSpPr>
            <p:spPr>
              <a:xfrm>
                <a:off x="8157568" y="2073767"/>
                <a:ext cx="25075" cy="408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7" extrusionOk="0">
                    <a:moveTo>
                      <a:pt x="306" y="1"/>
                    </a:moveTo>
                    <a:cubicBezTo>
                      <a:pt x="216" y="1"/>
                      <a:pt x="125" y="9"/>
                      <a:pt x="36" y="11"/>
                    </a:cubicBezTo>
                    <a:cubicBezTo>
                      <a:pt x="1" y="11"/>
                      <a:pt x="1" y="65"/>
                      <a:pt x="36" y="66"/>
                    </a:cubicBezTo>
                    <a:cubicBezTo>
                      <a:pt x="123" y="69"/>
                      <a:pt x="213" y="76"/>
                      <a:pt x="301" y="76"/>
                    </a:cubicBezTo>
                    <a:cubicBezTo>
                      <a:pt x="346" y="76"/>
                      <a:pt x="391" y="74"/>
                      <a:pt x="434" y="69"/>
                    </a:cubicBezTo>
                    <a:cubicBezTo>
                      <a:pt x="473" y="64"/>
                      <a:pt x="473" y="13"/>
                      <a:pt x="434" y="8"/>
                    </a:cubicBezTo>
                    <a:cubicBezTo>
                      <a:pt x="392" y="2"/>
                      <a:pt x="350" y="1"/>
                      <a:pt x="30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314;p46"/>
              <p:cNvSpPr/>
              <p:nvPr/>
            </p:nvSpPr>
            <p:spPr>
              <a:xfrm>
                <a:off x="8138802" y="1939594"/>
                <a:ext cx="28150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74" extrusionOk="0">
                    <a:moveTo>
                      <a:pt x="256" y="0"/>
                    </a:moveTo>
                    <a:cubicBezTo>
                      <a:pt x="185" y="0"/>
                      <a:pt x="114" y="2"/>
                      <a:pt x="43" y="4"/>
                    </a:cubicBezTo>
                    <a:cubicBezTo>
                      <a:pt x="0" y="6"/>
                      <a:pt x="0" y="68"/>
                      <a:pt x="43" y="70"/>
                    </a:cubicBezTo>
                    <a:cubicBezTo>
                      <a:pt x="121" y="72"/>
                      <a:pt x="199" y="74"/>
                      <a:pt x="276" y="74"/>
                    </a:cubicBezTo>
                    <a:cubicBezTo>
                      <a:pt x="347" y="74"/>
                      <a:pt x="418" y="72"/>
                      <a:pt x="489" y="69"/>
                    </a:cubicBezTo>
                    <a:cubicBezTo>
                      <a:pt x="531" y="67"/>
                      <a:pt x="531" y="7"/>
                      <a:pt x="489" y="6"/>
                    </a:cubicBezTo>
                    <a:cubicBezTo>
                      <a:pt x="412" y="2"/>
                      <a:pt x="334" y="0"/>
                      <a:pt x="25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315;p46"/>
              <p:cNvSpPr/>
              <p:nvPr/>
            </p:nvSpPr>
            <p:spPr>
              <a:xfrm>
                <a:off x="8091568" y="2071964"/>
                <a:ext cx="33345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113" extrusionOk="0">
                    <a:moveTo>
                      <a:pt x="39" y="0"/>
                    </a:moveTo>
                    <a:cubicBezTo>
                      <a:pt x="10" y="0"/>
                      <a:pt x="1" y="45"/>
                      <a:pt x="32" y="54"/>
                    </a:cubicBezTo>
                    <a:cubicBezTo>
                      <a:pt x="159" y="92"/>
                      <a:pt x="288" y="113"/>
                      <a:pt x="419" y="113"/>
                    </a:cubicBezTo>
                    <a:cubicBezTo>
                      <a:pt x="477" y="113"/>
                      <a:pt x="536" y="109"/>
                      <a:pt x="594" y="100"/>
                    </a:cubicBezTo>
                    <a:cubicBezTo>
                      <a:pt x="628" y="96"/>
                      <a:pt x="621" y="38"/>
                      <a:pt x="588" y="38"/>
                    </a:cubicBezTo>
                    <a:cubicBezTo>
                      <a:pt x="587" y="38"/>
                      <a:pt x="586" y="38"/>
                      <a:pt x="585" y="38"/>
                    </a:cubicBezTo>
                    <a:cubicBezTo>
                      <a:pt x="527" y="43"/>
                      <a:pt x="470" y="46"/>
                      <a:pt x="413" y="46"/>
                    </a:cubicBezTo>
                    <a:cubicBezTo>
                      <a:pt x="290" y="46"/>
                      <a:pt x="169" y="33"/>
                      <a:pt x="46" y="1"/>
                    </a:cubicBezTo>
                    <a:cubicBezTo>
                      <a:pt x="43" y="0"/>
                      <a:pt x="41" y="0"/>
                      <a:pt x="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316;p46"/>
              <p:cNvSpPr/>
              <p:nvPr/>
            </p:nvSpPr>
            <p:spPr>
              <a:xfrm>
                <a:off x="8073067" y="1935565"/>
                <a:ext cx="30535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3" extrusionOk="0">
                    <a:moveTo>
                      <a:pt x="539" y="0"/>
                    </a:moveTo>
                    <a:cubicBezTo>
                      <a:pt x="538" y="0"/>
                      <a:pt x="536" y="0"/>
                      <a:pt x="535" y="1"/>
                    </a:cubicBezTo>
                    <a:cubicBezTo>
                      <a:pt x="416" y="22"/>
                      <a:pt x="301" y="42"/>
                      <a:pt x="183" y="42"/>
                    </a:cubicBezTo>
                    <a:cubicBezTo>
                      <a:pt x="139" y="42"/>
                      <a:pt x="94" y="39"/>
                      <a:pt x="49" y="33"/>
                    </a:cubicBezTo>
                    <a:cubicBezTo>
                      <a:pt x="47" y="32"/>
                      <a:pt x="46" y="32"/>
                      <a:pt x="44" y="32"/>
                    </a:cubicBezTo>
                    <a:cubicBezTo>
                      <a:pt x="13" y="32"/>
                      <a:pt x="0" y="81"/>
                      <a:pt x="34" y="86"/>
                    </a:cubicBezTo>
                    <a:cubicBezTo>
                      <a:pt x="100" y="96"/>
                      <a:pt x="167" y="103"/>
                      <a:pt x="233" y="103"/>
                    </a:cubicBezTo>
                    <a:cubicBezTo>
                      <a:pt x="342" y="103"/>
                      <a:pt x="450" y="86"/>
                      <a:pt x="551" y="41"/>
                    </a:cubicBezTo>
                    <a:cubicBezTo>
                      <a:pt x="575" y="31"/>
                      <a:pt x="559" y="0"/>
                      <a:pt x="5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317;p46"/>
              <p:cNvSpPr/>
              <p:nvPr/>
            </p:nvSpPr>
            <p:spPr>
              <a:xfrm>
                <a:off x="8041578" y="2074032"/>
                <a:ext cx="27673" cy="3552"/>
              </a:xfrm>
              <a:custGeom>
                <a:avLst/>
                <a:gdLst/>
                <a:ahLst/>
                <a:cxnLst/>
                <a:rect l="l" t="t" r="r" b="b"/>
                <a:pathLst>
                  <a:path w="522" h="67" extrusionOk="0">
                    <a:moveTo>
                      <a:pt x="273" y="0"/>
                    </a:moveTo>
                    <a:cubicBezTo>
                      <a:pt x="195" y="0"/>
                      <a:pt x="117" y="2"/>
                      <a:pt x="39" y="3"/>
                    </a:cubicBezTo>
                    <a:cubicBezTo>
                      <a:pt x="1" y="4"/>
                      <a:pt x="1" y="64"/>
                      <a:pt x="39" y="64"/>
                    </a:cubicBezTo>
                    <a:cubicBezTo>
                      <a:pt x="120" y="65"/>
                      <a:pt x="201" y="67"/>
                      <a:pt x="281" y="67"/>
                    </a:cubicBezTo>
                    <a:cubicBezTo>
                      <a:pt x="350" y="67"/>
                      <a:pt x="418" y="65"/>
                      <a:pt x="486" y="60"/>
                    </a:cubicBezTo>
                    <a:cubicBezTo>
                      <a:pt x="521" y="57"/>
                      <a:pt x="521" y="9"/>
                      <a:pt x="486" y="7"/>
                    </a:cubicBezTo>
                    <a:cubicBezTo>
                      <a:pt x="415" y="2"/>
                      <a:pt x="344" y="0"/>
                      <a:pt x="27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318;p46"/>
              <p:cNvSpPr/>
              <p:nvPr/>
            </p:nvSpPr>
            <p:spPr>
              <a:xfrm>
                <a:off x="8007810" y="1940018"/>
                <a:ext cx="27036" cy="3022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7" extrusionOk="0">
                    <a:moveTo>
                      <a:pt x="289" y="0"/>
                    </a:moveTo>
                    <a:cubicBezTo>
                      <a:pt x="203" y="0"/>
                      <a:pt x="117" y="2"/>
                      <a:pt x="31" y="4"/>
                    </a:cubicBezTo>
                    <a:cubicBezTo>
                      <a:pt x="0" y="4"/>
                      <a:pt x="0" y="52"/>
                      <a:pt x="31" y="53"/>
                    </a:cubicBezTo>
                    <a:cubicBezTo>
                      <a:pt x="122" y="55"/>
                      <a:pt x="212" y="57"/>
                      <a:pt x="302" y="57"/>
                    </a:cubicBezTo>
                    <a:cubicBezTo>
                      <a:pt x="361" y="57"/>
                      <a:pt x="419" y="56"/>
                      <a:pt x="478" y="53"/>
                    </a:cubicBezTo>
                    <a:cubicBezTo>
                      <a:pt x="510" y="52"/>
                      <a:pt x="510" y="5"/>
                      <a:pt x="478" y="4"/>
                    </a:cubicBezTo>
                    <a:cubicBezTo>
                      <a:pt x="414" y="1"/>
                      <a:pt x="352" y="0"/>
                      <a:pt x="28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319;p46"/>
              <p:cNvSpPr/>
              <p:nvPr/>
            </p:nvSpPr>
            <p:spPr>
              <a:xfrm>
                <a:off x="7992331" y="2074509"/>
                <a:ext cx="24015" cy="25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9" extrusionOk="0">
                    <a:moveTo>
                      <a:pt x="345" y="0"/>
                    </a:moveTo>
                    <a:cubicBezTo>
                      <a:pt x="238" y="0"/>
                      <a:pt x="131" y="5"/>
                      <a:pt x="25" y="6"/>
                    </a:cubicBezTo>
                    <a:cubicBezTo>
                      <a:pt x="0" y="6"/>
                      <a:pt x="0" y="43"/>
                      <a:pt x="25" y="44"/>
                    </a:cubicBezTo>
                    <a:cubicBezTo>
                      <a:pt x="131" y="45"/>
                      <a:pt x="237" y="49"/>
                      <a:pt x="344" y="49"/>
                    </a:cubicBezTo>
                    <a:cubicBezTo>
                      <a:pt x="370" y="49"/>
                      <a:pt x="396" y="49"/>
                      <a:pt x="422" y="48"/>
                    </a:cubicBezTo>
                    <a:cubicBezTo>
                      <a:pt x="452" y="47"/>
                      <a:pt x="452" y="2"/>
                      <a:pt x="422" y="1"/>
                    </a:cubicBezTo>
                    <a:cubicBezTo>
                      <a:pt x="397" y="0"/>
                      <a:pt x="371" y="0"/>
                      <a:pt x="3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1320;p46"/>
              <p:cNvSpPr/>
              <p:nvPr/>
            </p:nvSpPr>
            <p:spPr>
              <a:xfrm>
                <a:off x="7933435" y="1936784"/>
                <a:ext cx="33504" cy="4241"/>
              </a:xfrm>
              <a:custGeom>
                <a:avLst/>
                <a:gdLst/>
                <a:ahLst/>
                <a:cxnLst/>
                <a:rect l="l" t="t" r="r" b="b"/>
                <a:pathLst>
                  <a:path w="632" h="80" extrusionOk="0">
                    <a:moveTo>
                      <a:pt x="376" y="1"/>
                    </a:moveTo>
                    <a:cubicBezTo>
                      <a:pt x="265" y="1"/>
                      <a:pt x="154" y="5"/>
                      <a:pt x="43" y="7"/>
                    </a:cubicBezTo>
                    <a:cubicBezTo>
                      <a:pt x="0" y="7"/>
                      <a:pt x="0" y="73"/>
                      <a:pt x="43" y="74"/>
                    </a:cubicBezTo>
                    <a:cubicBezTo>
                      <a:pt x="152" y="76"/>
                      <a:pt x="262" y="79"/>
                      <a:pt x="371" y="79"/>
                    </a:cubicBezTo>
                    <a:cubicBezTo>
                      <a:pt x="444" y="79"/>
                      <a:pt x="517" y="78"/>
                      <a:pt x="589" y="73"/>
                    </a:cubicBezTo>
                    <a:cubicBezTo>
                      <a:pt x="632" y="69"/>
                      <a:pt x="632" y="11"/>
                      <a:pt x="589" y="7"/>
                    </a:cubicBezTo>
                    <a:cubicBezTo>
                      <a:pt x="518" y="2"/>
                      <a:pt x="447" y="1"/>
                      <a:pt x="37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1321;p46"/>
              <p:cNvSpPr/>
              <p:nvPr/>
            </p:nvSpPr>
            <p:spPr>
              <a:xfrm>
                <a:off x="7928398" y="2072017"/>
                <a:ext cx="32868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3" extrusionOk="0">
                    <a:moveTo>
                      <a:pt x="275" y="1"/>
                    </a:moveTo>
                    <a:cubicBezTo>
                      <a:pt x="192" y="1"/>
                      <a:pt x="108" y="11"/>
                      <a:pt x="29" y="31"/>
                    </a:cubicBezTo>
                    <a:cubicBezTo>
                      <a:pt x="0" y="37"/>
                      <a:pt x="12" y="75"/>
                      <a:pt x="38" y="75"/>
                    </a:cubicBezTo>
                    <a:cubicBezTo>
                      <a:pt x="39" y="75"/>
                      <a:pt x="40" y="75"/>
                      <a:pt x="41" y="75"/>
                    </a:cubicBezTo>
                    <a:cubicBezTo>
                      <a:pt x="97" y="67"/>
                      <a:pt x="152" y="64"/>
                      <a:pt x="205" y="64"/>
                    </a:cubicBezTo>
                    <a:cubicBezTo>
                      <a:pt x="329" y="64"/>
                      <a:pt x="447" y="82"/>
                      <a:pt x="574" y="111"/>
                    </a:cubicBezTo>
                    <a:cubicBezTo>
                      <a:pt x="577" y="112"/>
                      <a:pt x="580" y="112"/>
                      <a:pt x="583" y="112"/>
                    </a:cubicBezTo>
                    <a:cubicBezTo>
                      <a:pt x="612" y="112"/>
                      <a:pt x="619" y="69"/>
                      <a:pt x="588" y="58"/>
                    </a:cubicBezTo>
                    <a:cubicBezTo>
                      <a:pt x="490" y="19"/>
                      <a:pt x="382" y="1"/>
                      <a:pt x="275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1322;p46"/>
              <p:cNvSpPr/>
              <p:nvPr/>
            </p:nvSpPr>
            <p:spPr>
              <a:xfrm>
                <a:off x="7862876" y="2116123"/>
                <a:ext cx="16646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09" extrusionOk="0">
                    <a:moveTo>
                      <a:pt x="218" y="0"/>
                    </a:moveTo>
                    <a:cubicBezTo>
                      <a:pt x="148" y="0"/>
                      <a:pt x="75" y="29"/>
                      <a:pt x="22" y="64"/>
                    </a:cubicBezTo>
                    <a:cubicBezTo>
                      <a:pt x="0" y="78"/>
                      <a:pt x="13" y="109"/>
                      <a:pt x="34" y="109"/>
                    </a:cubicBezTo>
                    <a:cubicBezTo>
                      <a:pt x="38" y="109"/>
                      <a:pt x="42" y="107"/>
                      <a:pt x="46" y="105"/>
                    </a:cubicBezTo>
                    <a:cubicBezTo>
                      <a:pt x="80" y="82"/>
                      <a:pt x="118" y="68"/>
                      <a:pt x="160" y="60"/>
                    </a:cubicBezTo>
                    <a:cubicBezTo>
                      <a:pt x="172" y="58"/>
                      <a:pt x="185" y="57"/>
                      <a:pt x="197" y="57"/>
                    </a:cubicBezTo>
                    <a:cubicBezTo>
                      <a:pt x="225" y="57"/>
                      <a:pt x="253" y="61"/>
                      <a:pt x="281" y="61"/>
                    </a:cubicBezTo>
                    <a:cubicBezTo>
                      <a:pt x="282" y="61"/>
                      <a:pt x="282" y="61"/>
                      <a:pt x="282" y="61"/>
                    </a:cubicBezTo>
                    <a:cubicBezTo>
                      <a:pt x="311" y="61"/>
                      <a:pt x="313" y="21"/>
                      <a:pt x="289" y="12"/>
                    </a:cubicBezTo>
                    <a:cubicBezTo>
                      <a:pt x="266" y="4"/>
                      <a:pt x="242" y="0"/>
                      <a:pt x="218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1323;p46"/>
              <p:cNvSpPr/>
              <p:nvPr/>
            </p:nvSpPr>
            <p:spPr>
              <a:xfrm>
                <a:off x="7844269" y="1976808"/>
                <a:ext cx="19297" cy="3234"/>
              </a:xfrm>
              <a:custGeom>
                <a:avLst/>
                <a:gdLst/>
                <a:ahLst/>
                <a:cxnLst/>
                <a:rect l="l" t="t" r="r" b="b"/>
                <a:pathLst>
                  <a:path w="364" h="61" extrusionOk="0">
                    <a:moveTo>
                      <a:pt x="186" y="0"/>
                    </a:moveTo>
                    <a:cubicBezTo>
                      <a:pt x="137" y="0"/>
                      <a:pt x="87" y="2"/>
                      <a:pt x="37" y="2"/>
                    </a:cubicBezTo>
                    <a:cubicBezTo>
                      <a:pt x="1" y="2"/>
                      <a:pt x="1" y="57"/>
                      <a:pt x="37" y="58"/>
                    </a:cubicBezTo>
                    <a:cubicBezTo>
                      <a:pt x="87" y="58"/>
                      <a:pt x="137" y="60"/>
                      <a:pt x="186" y="60"/>
                    </a:cubicBezTo>
                    <a:cubicBezTo>
                      <a:pt x="236" y="60"/>
                      <a:pt x="285" y="58"/>
                      <a:pt x="334" y="53"/>
                    </a:cubicBezTo>
                    <a:cubicBezTo>
                      <a:pt x="363" y="48"/>
                      <a:pt x="363" y="12"/>
                      <a:pt x="334" y="8"/>
                    </a:cubicBezTo>
                    <a:cubicBezTo>
                      <a:pt x="285" y="2"/>
                      <a:pt x="236" y="0"/>
                      <a:pt x="18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1324;p46"/>
              <p:cNvSpPr/>
              <p:nvPr/>
            </p:nvSpPr>
            <p:spPr>
              <a:xfrm>
                <a:off x="7820838" y="2113207"/>
                <a:ext cx="24969" cy="413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78" extrusionOk="0">
                    <a:moveTo>
                      <a:pt x="310" y="0"/>
                    </a:moveTo>
                    <a:cubicBezTo>
                      <a:pt x="217" y="0"/>
                      <a:pt x="124" y="10"/>
                      <a:pt x="33" y="15"/>
                    </a:cubicBezTo>
                    <a:cubicBezTo>
                      <a:pt x="1" y="16"/>
                      <a:pt x="1" y="62"/>
                      <a:pt x="33" y="64"/>
                    </a:cubicBezTo>
                    <a:cubicBezTo>
                      <a:pt x="124" y="68"/>
                      <a:pt x="217" y="78"/>
                      <a:pt x="310" y="78"/>
                    </a:cubicBezTo>
                    <a:cubicBezTo>
                      <a:pt x="350" y="78"/>
                      <a:pt x="390" y="76"/>
                      <a:pt x="429" y="71"/>
                    </a:cubicBezTo>
                    <a:cubicBezTo>
                      <a:pt x="471" y="67"/>
                      <a:pt x="471" y="12"/>
                      <a:pt x="429" y="7"/>
                    </a:cubicBezTo>
                    <a:cubicBezTo>
                      <a:pt x="390" y="2"/>
                      <a:pt x="350" y="0"/>
                      <a:pt x="31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1325;p46"/>
              <p:cNvSpPr/>
              <p:nvPr/>
            </p:nvSpPr>
            <p:spPr>
              <a:xfrm>
                <a:off x="7805411" y="1974211"/>
                <a:ext cx="26771" cy="312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9" extrusionOk="0">
                    <a:moveTo>
                      <a:pt x="325" y="0"/>
                    </a:moveTo>
                    <a:cubicBezTo>
                      <a:pt x="225" y="0"/>
                      <a:pt x="124" y="6"/>
                      <a:pt x="25" y="10"/>
                    </a:cubicBezTo>
                    <a:cubicBezTo>
                      <a:pt x="0" y="11"/>
                      <a:pt x="0" y="48"/>
                      <a:pt x="25" y="49"/>
                    </a:cubicBezTo>
                    <a:cubicBezTo>
                      <a:pt x="127" y="53"/>
                      <a:pt x="231" y="59"/>
                      <a:pt x="335" y="59"/>
                    </a:cubicBezTo>
                    <a:cubicBezTo>
                      <a:pt x="381" y="59"/>
                      <a:pt x="426" y="58"/>
                      <a:pt x="472" y="55"/>
                    </a:cubicBezTo>
                    <a:cubicBezTo>
                      <a:pt x="504" y="51"/>
                      <a:pt x="504" y="8"/>
                      <a:pt x="472" y="5"/>
                    </a:cubicBezTo>
                    <a:cubicBezTo>
                      <a:pt x="423" y="2"/>
                      <a:pt x="374" y="0"/>
                      <a:pt x="32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1326;p46"/>
              <p:cNvSpPr/>
              <p:nvPr/>
            </p:nvSpPr>
            <p:spPr>
              <a:xfrm>
                <a:off x="7770689" y="2115964"/>
                <a:ext cx="25075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4" extrusionOk="0">
                    <a:moveTo>
                      <a:pt x="303" y="0"/>
                    </a:moveTo>
                    <a:cubicBezTo>
                      <a:pt x="213" y="0"/>
                      <a:pt x="124" y="6"/>
                      <a:pt x="34" y="11"/>
                    </a:cubicBezTo>
                    <a:cubicBezTo>
                      <a:pt x="0" y="12"/>
                      <a:pt x="0" y="62"/>
                      <a:pt x="34" y="64"/>
                    </a:cubicBezTo>
                    <a:cubicBezTo>
                      <a:pt x="123" y="68"/>
                      <a:pt x="212" y="74"/>
                      <a:pt x="301" y="74"/>
                    </a:cubicBezTo>
                    <a:cubicBezTo>
                      <a:pt x="345" y="74"/>
                      <a:pt x="388" y="72"/>
                      <a:pt x="432" y="68"/>
                    </a:cubicBezTo>
                    <a:cubicBezTo>
                      <a:pt x="472" y="65"/>
                      <a:pt x="472" y="10"/>
                      <a:pt x="432" y="5"/>
                    </a:cubicBezTo>
                    <a:cubicBezTo>
                      <a:pt x="389" y="2"/>
                      <a:pt x="346" y="0"/>
                      <a:pt x="30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1327;p46"/>
              <p:cNvSpPr/>
              <p:nvPr/>
            </p:nvSpPr>
            <p:spPr>
              <a:xfrm>
                <a:off x="7753990" y="1968856"/>
                <a:ext cx="34352" cy="7104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4" extrusionOk="0">
                    <a:moveTo>
                      <a:pt x="49" y="0"/>
                    </a:moveTo>
                    <a:cubicBezTo>
                      <a:pt x="12" y="0"/>
                      <a:pt x="0" y="57"/>
                      <a:pt x="41" y="71"/>
                    </a:cubicBezTo>
                    <a:cubicBezTo>
                      <a:pt x="162" y="110"/>
                      <a:pt x="288" y="134"/>
                      <a:pt x="414" y="134"/>
                    </a:cubicBezTo>
                    <a:cubicBezTo>
                      <a:pt x="479" y="134"/>
                      <a:pt x="543" y="128"/>
                      <a:pt x="608" y="114"/>
                    </a:cubicBezTo>
                    <a:cubicBezTo>
                      <a:pt x="647" y="105"/>
                      <a:pt x="639" y="41"/>
                      <a:pt x="598" y="41"/>
                    </a:cubicBezTo>
                    <a:cubicBezTo>
                      <a:pt x="598" y="41"/>
                      <a:pt x="598" y="41"/>
                      <a:pt x="597" y="41"/>
                    </a:cubicBezTo>
                    <a:cubicBezTo>
                      <a:pt x="555" y="43"/>
                      <a:pt x="512" y="43"/>
                      <a:pt x="470" y="43"/>
                    </a:cubicBezTo>
                    <a:cubicBezTo>
                      <a:pt x="332" y="43"/>
                      <a:pt x="196" y="34"/>
                      <a:pt x="60" y="2"/>
                    </a:cubicBezTo>
                    <a:cubicBezTo>
                      <a:pt x="56" y="1"/>
                      <a:pt x="53" y="0"/>
                      <a:pt x="4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8" name="Picture 2" descr="وسائل العمل في الاركان وحدة صلاتي رياض الاطفال - مؤسسة التحاضير الحديثة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238" y="2110383"/>
              <a:ext cx="2143672" cy="1856956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9" name="Picture 4" descr="يلا نصلي - صباح كيوت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747" y="2127914"/>
              <a:ext cx="1419839" cy="839509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0" name="Picture 2" descr="الحصول على تعليم الصلاة فى الاسلام - Microsoft Store في ar-SA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65" y="2072352"/>
              <a:ext cx="1298210" cy="1298210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11" name="مربع نص 10"/>
            <p:cNvSpPr txBox="1"/>
            <p:nvPr/>
          </p:nvSpPr>
          <p:spPr>
            <a:xfrm>
              <a:off x="1259632" y="1917350"/>
              <a:ext cx="6463105" cy="1581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9900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وقت الصلاة</a:t>
              </a:r>
            </a:p>
            <a:p>
              <a:pPr algn="ctr"/>
              <a:r>
                <a:rPr lang="ar-SA" sz="9900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 الصلاة أهم</a:t>
              </a:r>
            </a:p>
          </p:txBody>
        </p:sp>
      </p:grpSp>
      <p:pic>
        <p:nvPicPr>
          <p:cNvPr id="51" name="Picture 2" descr="A picture containing music, guitar&#10;&#10;Description automatically generated">
            <a:extLst>
              <a:ext uri="{FF2B5EF4-FFF2-40B4-BE49-F238E27FC236}">
                <a16:creationId xmlns="" xmlns:a16="http://schemas.microsoft.com/office/drawing/2014/main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4000" cy="9144000"/>
          </a:xfrm>
          <a:prstGeom prst="rect">
            <a:avLst/>
          </a:prstGeom>
        </p:spPr>
      </p:pic>
      <p:pic>
        <p:nvPicPr>
          <p:cNvPr id="52" name="Picture 4">
            <a:extLst>
              <a:ext uri="{FF2B5EF4-FFF2-40B4-BE49-F238E27FC236}">
                <a16:creationId xmlns="" xmlns:a16="http://schemas.microsoft.com/office/drawing/2014/main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667" y="7697092"/>
            <a:ext cx="4541534" cy="22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9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="" xmlns:a16="http://schemas.microsoft.com/office/drawing/2014/main" id="{A20CE076-A375-4C4A-AA5D-33468A5A5353}"/>
              </a:ext>
            </a:extLst>
          </p:cNvPr>
          <p:cNvSpPr/>
          <p:nvPr/>
        </p:nvSpPr>
        <p:spPr>
          <a:xfrm>
            <a:off x="939010" y="826164"/>
            <a:ext cx="16409963" cy="8593602"/>
          </a:xfrm>
          <a:custGeom>
            <a:avLst/>
            <a:gdLst>
              <a:gd name="connsiteX0" fmla="*/ 0 w 10939975"/>
              <a:gd name="connsiteY0" fmla="*/ 0 h 5729068"/>
              <a:gd name="connsiteX1" fmla="*/ 575788 w 10939975"/>
              <a:gd name="connsiteY1" fmla="*/ 0 h 5729068"/>
              <a:gd name="connsiteX2" fmla="*/ 1370376 w 10939975"/>
              <a:gd name="connsiteY2" fmla="*/ 0 h 5729068"/>
              <a:gd name="connsiteX3" fmla="*/ 1727364 w 10939975"/>
              <a:gd name="connsiteY3" fmla="*/ 0 h 5729068"/>
              <a:gd name="connsiteX4" fmla="*/ 2084353 w 10939975"/>
              <a:gd name="connsiteY4" fmla="*/ 0 h 5729068"/>
              <a:gd name="connsiteX5" fmla="*/ 2331942 w 10939975"/>
              <a:gd name="connsiteY5" fmla="*/ 0 h 5729068"/>
              <a:gd name="connsiteX6" fmla="*/ 3017130 w 10939975"/>
              <a:gd name="connsiteY6" fmla="*/ 0 h 5729068"/>
              <a:gd name="connsiteX7" fmla="*/ 3811718 w 10939975"/>
              <a:gd name="connsiteY7" fmla="*/ 0 h 5729068"/>
              <a:gd name="connsiteX8" fmla="*/ 4278106 w 10939975"/>
              <a:gd name="connsiteY8" fmla="*/ 0 h 5729068"/>
              <a:gd name="connsiteX9" fmla="*/ 4963294 w 10939975"/>
              <a:gd name="connsiteY9" fmla="*/ 0 h 5729068"/>
              <a:gd name="connsiteX10" fmla="*/ 5320283 w 10939975"/>
              <a:gd name="connsiteY10" fmla="*/ 0 h 5729068"/>
              <a:gd name="connsiteX11" fmla="*/ 5786671 w 10939975"/>
              <a:gd name="connsiteY11" fmla="*/ 0 h 5729068"/>
              <a:gd name="connsiteX12" fmla="*/ 6581259 w 10939975"/>
              <a:gd name="connsiteY12" fmla="*/ 0 h 5729068"/>
              <a:gd name="connsiteX13" fmla="*/ 7157047 w 10939975"/>
              <a:gd name="connsiteY13" fmla="*/ 0 h 5729068"/>
              <a:gd name="connsiteX14" fmla="*/ 7623435 w 10939975"/>
              <a:gd name="connsiteY14" fmla="*/ 0 h 5729068"/>
              <a:gd name="connsiteX15" fmla="*/ 8418023 w 10939975"/>
              <a:gd name="connsiteY15" fmla="*/ 0 h 5729068"/>
              <a:gd name="connsiteX16" fmla="*/ 8775012 w 10939975"/>
              <a:gd name="connsiteY16" fmla="*/ 0 h 5729068"/>
              <a:gd name="connsiteX17" fmla="*/ 9350800 w 10939975"/>
              <a:gd name="connsiteY17" fmla="*/ 0 h 5729068"/>
              <a:gd name="connsiteX18" fmla="*/ 9817188 w 10939975"/>
              <a:gd name="connsiteY18" fmla="*/ 0 h 5729068"/>
              <a:gd name="connsiteX19" fmla="*/ 10392976 w 10939975"/>
              <a:gd name="connsiteY19" fmla="*/ 0 h 5729068"/>
              <a:gd name="connsiteX20" fmla="*/ 10939975 w 10939975"/>
              <a:gd name="connsiteY20" fmla="*/ 0 h 5729068"/>
              <a:gd name="connsiteX21" fmla="*/ 10939975 w 10939975"/>
              <a:gd name="connsiteY21" fmla="*/ 687488 h 5729068"/>
              <a:gd name="connsiteX22" fmla="*/ 10939975 w 10939975"/>
              <a:gd name="connsiteY22" fmla="*/ 1374976 h 5729068"/>
              <a:gd name="connsiteX23" fmla="*/ 10939975 w 10939975"/>
              <a:gd name="connsiteY23" fmla="*/ 2005174 h 5729068"/>
              <a:gd name="connsiteX24" fmla="*/ 10939975 w 10939975"/>
              <a:gd name="connsiteY24" fmla="*/ 2406209 h 5729068"/>
              <a:gd name="connsiteX25" fmla="*/ 10939975 w 10939975"/>
              <a:gd name="connsiteY25" fmla="*/ 3036406 h 5729068"/>
              <a:gd name="connsiteX26" fmla="*/ 10939975 w 10939975"/>
              <a:gd name="connsiteY26" fmla="*/ 3609313 h 5729068"/>
              <a:gd name="connsiteX27" fmla="*/ 10939975 w 10939975"/>
              <a:gd name="connsiteY27" fmla="*/ 4182220 h 5729068"/>
              <a:gd name="connsiteX28" fmla="*/ 10939975 w 10939975"/>
              <a:gd name="connsiteY28" fmla="*/ 4869708 h 5729068"/>
              <a:gd name="connsiteX29" fmla="*/ 10939975 w 10939975"/>
              <a:gd name="connsiteY29" fmla="*/ 5729068 h 5729068"/>
              <a:gd name="connsiteX30" fmla="*/ 10364187 w 10939975"/>
              <a:gd name="connsiteY30" fmla="*/ 5729068 h 5729068"/>
              <a:gd name="connsiteX31" fmla="*/ 9569599 w 10939975"/>
              <a:gd name="connsiteY31" fmla="*/ 5729068 h 5729068"/>
              <a:gd name="connsiteX32" fmla="*/ 8993811 w 10939975"/>
              <a:gd name="connsiteY32" fmla="*/ 5729068 h 5729068"/>
              <a:gd name="connsiteX33" fmla="*/ 8746222 w 10939975"/>
              <a:gd name="connsiteY33" fmla="*/ 5729068 h 5729068"/>
              <a:gd name="connsiteX34" fmla="*/ 8279834 w 10939975"/>
              <a:gd name="connsiteY34" fmla="*/ 5729068 h 5729068"/>
              <a:gd name="connsiteX35" fmla="*/ 7704046 w 10939975"/>
              <a:gd name="connsiteY35" fmla="*/ 5729068 h 5729068"/>
              <a:gd name="connsiteX36" fmla="*/ 7018858 w 10939975"/>
              <a:gd name="connsiteY36" fmla="*/ 5729068 h 5729068"/>
              <a:gd name="connsiteX37" fmla="*/ 6661869 w 10939975"/>
              <a:gd name="connsiteY37" fmla="*/ 5729068 h 5729068"/>
              <a:gd name="connsiteX38" fmla="*/ 6414280 w 10939975"/>
              <a:gd name="connsiteY38" fmla="*/ 5729068 h 5729068"/>
              <a:gd name="connsiteX39" fmla="*/ 6166691 w 10939975"/>
              <a:gd name="connsiteY39" fmla="*/ 5729068 h 5729068"/>
              <a:gd name="connsiteX40" fmla="*/ 5372104 w 10939975"/>
              <a:gd name="connsiteY40" fmla="*/ 5729068 h 5729068"/>
              <a:gd name="connsiteX41" fmla="*/ 4686916 w 10939975"/>
              <a:gd name="connsiteY41" fmla="*/ 5729068 h 5729068"/>
              <a:gd name="connsiteX42" fmla="*/ 4439327 w 10939975"/>
              <a:gd name="connsiteY42" fmla="*/ 5729068 h 5729068"/>
              <a:gd name="connsiteX43" fmla="*/ 3863539 w 10939975"/>
              <a:gd name="connsiteY43" fmla="*/ 5729068 h 5729068"/>
              <a:gd name="connsiteX44" fmla="*/ 3178351 w 10939975"/>
              <a:gd name="connsiteY44" fmla="*/ 5729068 h 5729068"/>
              <a:gd name="connsiteX45" fmla="*/ 2930762 w 10939975"/>
              <a:gd name="connsiteY45" fmla="*/ 5729068 h 5729068"/>
              <a:gd name="connsiteX46" fmla="*/ 2573773 w 10939975"/>
              <a:gd name="connsiteY46" fmla="*/ 5729068 h 5729068"/>
              <a:gd name="connsiteX47" fmla="*/ 1997985 w 10939975"/>
              <a:gd name="connsiteY47" fmla="*/ 5729068 h 5729068"/>
              <a:gd name="connsiteX48" fmla="*/ 1312797 w 10939975"/>
              <a:gd name="connsiteY48" fmla="*/ 5729068 h 5729068"/>
              <a:gd name="connsiteX49" fmla="*/ 1065208 w 10939975"/>
              <a:gd name="connsiteY49" fmla="*/ 5729068 h 5729068"/>
              <a:gd name="connsiteX50" fmla="*/ 0 w 10939975"/>
              <a:gd name="connsiteY50" fmla="*/ 5729068 h 5729068"/>
              <a:gd name="connsiteX51" fmla="*/ 0 w 10939975"/>
              <a:gd name="connsiteY51" fmla="*/ 5213452 h 5729068"/>
              <a:gd name="connsiteX52" fmla="*/ 0 w 10939975"/>
              <a:gd name="connsiteY52" fmla="*/ 4640545 h 5729068"/>
              <a:gd name="connsiteX53" fmla="*/ 0 w 10939975"/>
              <a:gd name="connsiteY53" fmla="*/ 4124929 h 5729068"/>
              <a:gd name="connsiteX54" fmla="*/ 0 w 10939975"/>
              <a:gd name="connsiteY54" fmla="*/ 3437441 h 5729068"/>
              <a:gd name="connsiteX55" fmla="*/ 0 w 10939975"/>
              <a:gd name="connsiteY55" fmla="*/ 2749953 h 5729068"/>
              <a:gd name="connsiteX56" fmla="*/ 0 w 10939975"/>
              <a:gd name="connsiteY56" fmla="*/ 2062464 h 5729068"/>
              <a:gd name="connsiteX57" fmla="*/ 0 w 10939975"/>
              <a:gd name="connsiteY57" fmla="*/ 1489558 h 5729068"/>
              <a:gd name="connsiteX58" fmla="*/ 0 w 10939975"/>
              <a:gd name="connsiteY58" fmla="*/ 1031232 h 5729068"/>
              <a:gd name="connsiteX59" fmla="*/ 0 w 10939975"/>
              <a:gd name="connsiteY59" fmla="*/ 0 h 572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939975" h="5729068" fill="none" extrusionOk="0">
                <a:moveTo>
                  <a:pt x="0" y="0"/>
                </a:moveTo>
                <a:cubicBezTo>
                  <a:pt x="170950" y="-4194"/>
                  <a:pt x="440084" y="40006"/>
                  <a:pt x="575788" y="0"/>
                </a:cubicBezTo>
                <a:cubicBezTo>
                  <a:pt x="711492" y="-40006"/>
                  <a:pt x="1095858" y="86234"/>
                  <a:pt x="1370376" y="0"/>
                </a:cubicBezTo>
                <a:cubicBezTo>
                  <a:pt x="1644894" y="-86234"/>
                  <a:pt x="1642772" y="8870"/>
                  <a:pt x="1727364" y="0"/>
                </a:cubicBezTo>
                <a:cubicBezTo>
                  <a:pt x="1811956" y="-8870"/>
                  <a:pt x="1926734" y="21313"/>
                  <a:pt x="2084353" y="0"/>
                </a:cubicBezTo>
                <a:cubicBezTo>
                  <a:pt x="2241972" y="-21313"/>
                  <a:pt x="2273416" y="865"/>
                  <a:pt x="2331942" y="0"/>
                </a:cubicBezTo>
                <a:cubicBezTo>
                  <a:pt x="2390468" y="-865"/>
                  <a:pt x="2681776" y="20347"/>
                  <a:pt x="3017130" y="0"/>
                </a:cubicBezTo>
                <a:cubicBezTo>
                  <a:pt x="3352484" y="-20347"/>
                  <a:pt x="3587653" y="79013"/>
                  <a:pt x="3811718" y="0"/>
                </a:cubicBezTo>
                <a:cubicBezTo>
                  <a:pt x="4035783" y="-79013"/>
                  <a:pt x="4064129" y="51133"/>
                  <a:pt x="4278106" y="0"/>
                </a:cubicBezTo>
                <a:cubicBezTo>
                  <a:pt x="4492083" y="-51133"/>
                  <a:pt x="4788131" y="14918"/>
                  <a:pt x="4963294" y="0"/>
                </a:cubicBezTo>
                <a:cubicBezTo>
                  <a:pt x="5138457" y="-14918"/>
                  <a:pt x="5163573" y="30879"/>
                  <a:pt x="5320283" y="0"/>
                </a:cubicBezTo>
                <a:cubicBezTo>
                  <a:pt x="5476993" y="-30879"/>
                  <a:pt x="5689816" y="13391"/>
                  <a:pt x="5786671" y="0"/>
                </a:cubicBezTo>
                <a:cubicBezTo>
                  <a:pt x="5883526" y="-13391"/>
                  <a:pt x="6383973" y="8203"/>
                  <a:pt x="6581259" y="0"/>
                </a:cubicBezTo>
                <a:cubicBezTo>
                  <a:pt x="6778545" y="-8203"/>
                  <a:pt x="6892199" y="54494"/>
                  <a:pt x="7157047" y="0"/>
                </a:cubicBezTo>
                <a:cubicBezTo>
                  <a:pt x="7421895" y="-54494"/>
                  <a:pt x="7416511" y="957"/>
                  <a:pt x="7623435" y="0"/>
                </a:cubicBezTo>
                <a:cubicBezTo>
                  <a:pt x="7830359" y="-957"/>
                  <a:pt x="8144998" y="84152"/>
                  <a:pt x="8418023" y="0"/>
                </a:cubicBezTo>
                <a:cubicBezTo>
                  <a:pt x="8691048" y="-84152"/>
                  <a:pt x="8632893" y="26167"/>
                  <a:pt x="8775012" y="0"/>
                </a:cubicBezTo>
                <a:cubicBezTo>
                  <a:pt x="8917131" y="-26167"/>
                  <a:pt x="9106831" y="59924"/>
                  <a:pt x="9350800" y="0"/>
                </a:cubicBezTo>
                <a:cubicBezTo>
                  <a:pt x="9594769" y="-59924"/>
                  <a:pt x="9648508" y="15358"/>
                  <a:pt x="9817188" y="0"/>
                </a:cubicBezTo>
                <a:cubicBezTo>
                  <a:pt x="9985868" y="-15358"/>
                  <a:pt x="10129192" y="48217"/>
                  <a:pt x="10392976" y="0"/>
                </a:cubicBezTo>
                <a:cubicBezTo>
                  <a:pt x="10656760" y="-48217"/>
                  <a:pt x="10712351" y="10947"/>
                  <a:pt x="10939975" y="0"/>
                </a:cubicBezTo>
                <a:cubicBezTo>
                  <a:pt x="10993320" y="325462"/>
                  <a:pt x="10935473" y="453943"/>
                  <a:pt x="10939975" y="687488"/>
                </a:cubicBezTo>
                <a:cubicBezTo>
                  <a:pt x="10944477" y="921033"/>
                  <a:pt x="10860374" y="1060419"/>
                  <a:pt x="10939975" y="1374976"/>
                </a:cubicBezTo>
                <a:cubicBezTo>
                  <a:pt x="11019576" y="1689533"/>
                  <a:pt x="10906886" y="1709133"/>
                  <a:pt x="10939975" y="2005174"/>
                </a:cubicBezTo>
                <a:cubicBezTo>
                  <a:pt x="10973064" y="2301215"/>
                  <a:pt x="10899668" y="2290652"/>
                  <a:pt x="10939975" y="2406209"/>
                </a:cubicBezTo>
                <a:cubicBezTo>
                  <a:pt x="10980282" y="2521767"/>
                  <a:pt x="10885837" y="2804691"/>
                  <a:pt x="10939975" y="3036406"/>
                </a:cubicBezTo>
                <a:cubicBezTo>
                  <a:pt x="10994113" y="3268121"/>
                  <a:pt x="10902278" y="3374996"/>
                  <a:pt x="10939975" y="3609313"/>
                </a:cubicBezTo>
                <a:cubicBezTo>
                  <a:pt x="10977672" y="3843630"/>
                  <a:pt x="10905182" y="3912317"/>
                  <a:pt x="10939975" y="4182220"/>
                </a:cubicBezTo>
                <a:cubicBezTo>
                  <a:pt x="10974768" y="4452123"/>
                  <a:pt x="10864904" y="4725141"/>
                  <a:pt x="10939975" y="4869708"/>
                </a:cubicBezTo>
                <a:cubicBezTo>
                  <a:pt x="11015046" y="5014275"/>
                  <a:pt x="10895768" y="5542148"/>
                  <a:pt x="10939975" y="5729068"/>
                </a:cubicBezTo>
                <a:cubicBezTo>
                  <a:pt x="10701047" y="5776703"/>
                  <a:pt x="10643572" y="5670744"/>
                  <a:pt x="10364187" y="5729068"/>
                </a:cubicBezTo>
                <a:cubicBezTo>
                  <a:pt x="10084802" y="5787392"/>
                  <a:pt x="9811339" y="5642351"/>
                  <a:pt x="9569599" y="5729068"/>
                </a:cubicBezTo>
                <a:cubicBezTo>
                  <a:pt x="9327859" y="5815785"/>
                  <a:pt x="9122511" y="5714723"/>
                  <a:pt x="8993811" y="5729068"/>
                </a:cubicBezTo>
                <a:cubicBezTo>
                  <a:pt x="8865111" y="5743413"/>
                  <a:pt x="8857862" y="5703419"/>
                  <a:pt x="8746222" y="5729068"/>
                </a:cubicBezTo>
                <a:cubicBezTo>
                  <a:pt x="8634582" y="5754717"/>
                  <a:pt x="8433554" y="5678188"/>
                  <a:pt x="8279834" y="5729068"/>
                </a:cubicBezTo>
                <a:cubicBezTo>
                  <a:pt x="8126114" y="5779948"/>
                  <a:pt x="7953211" y="5666115"/>
                  <a:pt x="7704046" y="5729068"/>
                </a:cubicBezTo>
                <a:cubicBezTo>
                  <a:pt x="7454881" y="5792021"/>
                  <a:pt x="7236650" y="5665304"/>
                  <a:pt x="7018858" y="5729068"/>
                </a:cubicBezTo>
                <a:cubicBezTo>
                  <a:pt x="6801066" y="5792832"/>
                  <a:pt x="6742246" y="5715835"/>
                  <a:pt x="6661869" y="5729068"/>
                </a:cubicBezTo>
                <a:cubicBezTo>
                  <a:pt x="6581492" y="5742301"/>
                  <a:pt x="6525606" y="5714790"/>
                  <a:pt x="6414280" y="5729068"/>
                </a:cubicBezTo>
                <a:cubicBezTo>
                  <a:pt x="6302954" y="5743346"/>
                  <a:pt x="6273609" y="5702924"/>
                  <a:pt x="6166691" y="5729068"/>
                </a:cubicBezTo>
                <a:cubicBezTo>
                  <a:pt x="6059773" y="5755212"/>
                  <a:pt x="5700071" y="5720231"/>
                  <a:pt x="5372104" y="5729068"/>
                </a:cubicBezTo>
                <a:cubicBezTo>
                  <a:pt x="5044137" y="5737905"/>
                  <a:pt x="4887750" y="5726846"/>
                  <a:pt x="4686916" y="5729068"/>
                </a:cubicBezTo>
                <a:cubicBezTo>
                  <a:pt x="4486082" y="5731290"/>
                  <a:pt x="4517142" y="5704084"/>
                  <a:pt x="4439327" y="5729068"/>
                </a:cubicBezTo>
                <a:cubicBezTo>
                  <a:pt x="4361512" y="5754052"/>
                  <a:pt x="4033652" y="5665347"/>
                  <a:pt x="3863539" y="5729068"/>
                </a:cubicBezTo>
                <a:cubicBezTo>
                  <a:pt x="3693426" y="5792789"/>
                  <a:pt x="3404487" y="5664503"/>
                  <a:pt x="3178351" y="5729068"/>
                </a:cubicBezTo>
                <a:cubicBezTo>
                  <a:pt x="2952215" y="5793633"/>
                  <a:pt x="2980852" y="5708352"/>
                  <a:pt x="2930762" y="5729068"/>
                </a:cubicBezTo>
                <a:cubicBezTo>
                  <a:pt x="2880672" y="5749784"/>
                  <a:pt x="2722928" y="5698055"/>
                  <a:pt x="2573773" y="5729068"/>
                </a:cubicBezTo>
                <a:cubicBezTo>
                  <a:pt x="2424618" y="5760081"/>
                  <a:pt x="2132835" y="5722889"/>
                  <a:pt x="1997985" y="5729068"/>
                </a:cubicBezTo>
                <a:cubicBezTo>
                  <a:pt x="1863135" y="5735247"/>
                  <a:pt x="1453961" y="5664624"/>
                  <a:pt x="1312797" y="5729068"/>
                </a:cubicBezTo>
                <a:cubicBezTo>
                  <a:pt x="1171633" y="5793512"/>
                  <a:pt x="1153688" y="5727580"/>
                  <a:pt x="1065208" y="5729068"/>
                </a:cubicBezTo>
                <a:cubicBezTo>
                  <a:pt x="976728" y="5730556"/>
                  <a:pt x="306640" y="5607393"/>
                  <a:pt x="0" y="5729068"/>
                </a:cubicBezTo>
                <a:cubicBezTo>
                  <a:pt x="-61856" y="5588071"/>
                  <a:pt x="15601" y="5334195"/>
                  <a:pt x="0" y="5213452"/>
                </a:cubicBezTo>
                <a:cubicBezTo>
                  <a:pt x="-15601" y="5092709"/>
                  <a:pt x="16143" y="4765292"/>
                  <a:pt x="0" y="4640545"/>
                </a:cubicBezTo>
                <a:cubicBezTo>
                  <a:pt x="-16143" y="4515798"/>
                  <a:pt x="13541" y="4254591"/>
                  <a:pt x="0" y="4124929"/>
                </a:cubicBezTo>
                <a:cubicBezTo>
                  <a:pt x="-13541" y="3995267"/>
                  <a:pt x="16251" y="3751964"/>
                  <a:pt x="0" y="3437441"/>
                </a:cubicBezTo>
                <a:cubicBezTo>
                  <a:pt x="-16251" y="3122918"/>
                  <a:pt x="30503" y="2954412"/>
                  <a:pt x="0" y="2749953"/>
                </a:cubicBezTo>
                <a:cubicBezTo>
                  <a:pt x="-30503" y="2545494"/>
                  <a:pt x="57532" y="2278913"/>
                  <a:pt x="0" y="2062464"/>
                </a:cubicBezTo>
                <a:cubicBezTo>
                  <a:pt x="-57532" y="1846015"/>
                  <a:pt x="3284" y="1674468"/>
                  <a:pt x="0" y="1489558"/>
                </a:cubicBezTo>
                <a:cubicBezTo>
                  <a:pt x="-3284" y="1304648"/>
                  <a:pt x="52274" y="1238386"/>
                  <a:pt x="0" y="1031232"/>
                </a:cubicBezTo>
                <a:cubicBezTo>
                  <a:pt x="-52274" y="824078"/>
                  <a:pt x="18187" y="498487"/>
                  <a:pt x="0" y="0"/>
                </a:cubicBezTo>
                <a:close/>
              </a:path>
              <a:path w="10939975" h="5729068" stroke="0" extrusionOk="0">
                <a:moveTo>
                  <a:pt x="0" y="0"/>
                </a:moveTo>
                <a:cubicBezTo>
                  <a:pt x="173052" y="-85829"/>
                  <a:pt x="527045" y="85639"/>
                  <a:pt x="794588" y="0"/>
                </a:cubicBezTo>
                <a:cubicBezTo>
                  <a:pt x="1062131" y="-85639"/>
                  <a:pt x="1037871" y="21487"/>
                  <a:pt x="1260976" y="0"/>
                </a:cubicBezTo>
                <a:cubicBezTo>
                  <a:pt x="1484081" y="-21487"/>
                  <a:pt x="1782597" y="15517"/>
                  <a:pt x="2055564" y="0"/>
                </a:cubicBezTo>
                <a:cubicBezTo>
                  <a:pt x="2328531" y="-15517"/>
                  <a:pt x="2400043" y="16704"/>
                  <a:pt x="2521952" y="0"/>
                </a:cubicBezTo>
                <a:cubicBezTo>
                  <a:pt x="2643861" y="-16704"/>
                  <a:pt x="2736673" y="21474"/>
                  <a:pt x="2878941" y="0"/>
                </a:cubicBezTo>
                <a:cubicBezTo>
                  <a:pt x="3021209" y="-21474"/>
                  <a:pt x="3485527" y="80943"/>
                  <a:pt x="3673528" y="0"/>
                </a:cubicBezTo>
                <a:cubicBezTo>
                  <a:pt x="3861529" y="-80943"/>
                  <a:pt x="3881334" y="39466"/>
                  <a:pt x="4030517" y="0"/>
                </a:cubicBezTo>
                <a:cubicBezTo>
                  <a:pt x="4179700" y="-39466"/>
                  <a:pt x="4221914" y="1073"/>
                  <a:pt x="4278106" y="0"/>
                </a:cubicBezTo>
                <a:cubicBezTo>
                  <a:pt x="4334298" y="-1073"/>
                  <a:pt x="4523816" y="26098"/>
                  <a:pt x="4744494" y="0"/>
                </a:cubicBezTo>
                <a:cubicBezTo>
                  <a:pt x="4965172" y="-26098"/>
                  <a:pt x="5142452" y="61228"/>
                  <a:pt x="5320283" y="0"/>
                </a:cubicBezTo>
                <a:cubicBezTo>
                  <a:pt x="5498114" y="-61228"/>
                  <a:pt x="5556018" y="127"/>
                  <a:pt x="5786671" y="0"/>
                </a:cubicBezTo>
                <a:cubicBezTo>
                  <a:pt x="6017324" y="-127"/>
                  <a:pt x="6239085" y="395"/>
                  <a:pt x="6581259" y="0"/>
                </a:cubicBezTo>
                <a:cubicBezTo>
                  <a:pt x="6923433" y="-395"/>
                  <a:pt x="6773920" y="24892"/>
                  <a:pt x="6828848" y="0"/>
                </a:cubicBezTo>
                <a:cubicBezTo>
                  <a:pt x="6883776" y="-24892"/>
                  <a:pt x="7069480" y="33475"/>
                  <a:pt x="7295236" y="0"/>
                </a:cubicBezTo>
                <a:cubicBezTo>
                  <a:pt x="7520992" y="-33475"/>
                  <a:pt x="7649871" y="52738"/>
                  <a:pt x="7871024" y="0"/>
                </a:cubicBezTo>
                <a:cubicBezTo>
                  <a:pt x="8092177" y="-52738"/>
                  <a:pt x="8385373" y="34945"/>
                  <a:pt x="8556212" y="0"/>
                </a:cubicBezTo>
                <a:cubicBezTo>
                  <a:pt x="8727051" y="-34945"/>
                  <a:pt x="8873061" y="37232"/>
                  <a:pt x="9022600" y="0"/>
                </a:cubicBezTo>
                <a:cubicBezTo>
                  <a:pt x="9172139" y="-37232"/>
                  <a:pt x="9540135" y="12234"/>
                  <a:pt x="9817188" y="0"/>
                </a:cubicBezTo>
                <a:cubicBezTo>
                  <a:pt x="10094241" y="-12234"/>
                  <a:pt x="10650905" y="54575"/>
                  <a:pt x="10939975" y="0"/>
                </a:cubicBezTo>
                <a:cubicBezTo>
                  <a:pt x="10959642" y="174036"/>
                  <a:pt x="10904424" y="398762"/>
                  <a:pt x="10939975" y="515616"/>
                </a:cubicBezTo>
                <a:cubicBezTo>
                  <a:pt x="10975526" y="632470"/>
                  <a:pt x="10927479" y="976695"/>
                  <a:pt x="10939975" y="1203104"/>
                </a:cubicBezTo>
                <a:cubicBezTo>
                  <a:pt x="10952471" y="1429513"/>
                  <a:pt x="10901925" y="1552597"/>
                  <a:pt x="10939975" y="1776011"/>
                </a:cubicBezTo>
                <a:cubicBezTo>
                  <a:pt x="10978025" y="1999425"/>
                  <a:pt x="10911891" y="2208841"/>
                  <a:pt x="10939975" y="2463499"/>
                </a:cubicBezTo>
                <a:cubicBezTo>
                  <a:pt x="10968059" y="2718157"/>
                  <a:pt x="10912706" y="2710821"/>
                  <a:pt x="10939975" y="2921825"/>
                </a:cubicBezTo>
                <a:cubicBezTo>
                  <a:pt x="10967244" y="3132829"/>
                  <a:pt x="10902974" y="3123287"/>
                  <a:pt x="10939975" y="3322859"/>
                </a:cubicBezTo>
                <a:cubicBezTo>
                  <a:pt x="10976976" y="3522431"/>
                  <a:pt x="10898628" y="3609159"/>
                  <a:pt x="10939975" y="3723894"/>
                </a:cubicBezTo>
                <a:cubicBezTo>
                  <a:pt x="10981322" y="3838630"/>
                  <a:pt x="10933772" y="4035633"/>
                  <a:pt x="10939975" y="4296801"/>
                </a:cubicBezTo>
                <a:cubicBezTo>
                  <a:pt x="10946178" y="4557969"/>
                  <a:pt x="10934057" y="4572578"/>
                  <a:pt x="10939975" y="4812417"/>
                </a:cubicBezTo>
                <a:cubicBezTo>
                  <a:pt x="10945893" y="5052256"/>
                  <a:pt x="10924503" y="5323644"/>
                  <a:pt x="10939975" y="5729068"/>
                </a:cubicBezTo>
                <a:cubicBezTo>
                  <a:pt x="10757086" y="5731129"/>
                  <a:pt x="10478973" y="5662059"/>
                  <a:pt x="10145387" y="5729068"/>
                </a:cubicBezTo>
                <a:cubicBezTo>
                  <a:pt x="9811801" y="5796077"/>
                  <a:pt x="9978349" y="5699965"/>
                  <a:pt x="9897798" y="5729068"/>
                </a:cubicBezTo>
                <a:cubicBezTo>
                  <a:pt x="9817247" y="5758171"/>
                  <a:pt x="9506769" y="5698090"/>
                  <a:pt x="9212611" y="5729068"/>
                </a:cubicBezTo>
                <a:cubicBezTo>
                  <a:pt x="8918453" y="5760046"/>
                  <a:pt x="9033919" y="5710760"/>
                  <a:pt x="8855622" y="5729068"/>
                </a:cubicBezTo>
                <a:cubicBezTo>
                  <a:pt x="8677325" y="5747376"/>
                  <a:pt x="8280952" y="5694812"/>
                  <a:pt x="8061034" y="5729068"/>
                </a:cubicBezTo>
                <a:cubicBezTo>
                  <a:pt x="7841116" y="5763324"/>
                  <a:pt x="7439347" y="5677668"/>
                  <a:pt x="7266447" y="5729068"/>
                </a:cubicBezTo>
                <a:cubicBezTo>
                  <a:pt x="7093547" y="5780468"/>
                  <a:pt x="6939896" y="5727266"/>
                  <a:pt x="6690658" y="5729068"/>
                </a:cubicBezTo>
                <a:cubicBezTo>
                  <a:pt x="6441420" y="5730870"/>
                  <a:pt x="6430451" y="5721161"/>
                  <a:pt x="6333670" y="5729068"/>
                </a:cubicBezTo>
                <a:cubicBezTo>
                  <a:pt x="6236889" y="5736975"/>
                  <a:pt x="5933448" y="5669723"/>
                  <a:pt x="5539082" y="5729068"/>
                </a:cubicBezTo>
                <a:cubicBezTo>
                  <a:pt x="5144716" y="5788413"/>
                  <a:pt x="5187922" y="5722323"/>
                  <a:pt x="4963294" y="5729068"/>
                </a:cubicBezTo>
                <a:cubicBezTo>
                  <a:pt x="4738666" y="5735813"/>
                  <a:pt x="4600628" y="5679685"/>
                  <a:pt x="4496906" y="5729068"/>
                </a:cubicBezTo>
                <a:cubicBezTo>
                  <a:pt x="4393184" y="5778451"/>
                  <a:pt x="4334888" y="5715680"/>
                  <a:pt x="4249317" y="5729068"/>
                </a:cubicBezTo>
                <a:cubicBezTo>
                  <a:pt x="4163746" y="5742456"/>
                  <a:pt x="4010754" y="5724725"/>
                  <a:pt x="3892328" y="5729068"/>
                </a:cubicBezTo>
                <a:cubicBezTo>
                  <a:pt x="3773902" y="5733411"/>
                  <a:pt x="3437800" y="5697441"/>
                  <a:pt x="3207140" y="5729068"/>
                </a:cubicBezTo>
                <a:cubicBezTo>
                  <a:pt x="2976480" y="5760695"/>
                  <a:pt x="2955471" y="5699502"/>
                  <a:pt x="2850151" y="5729068"/>
                </a:cubicBezTo>
                <a:cubicBezTo>
                  <a:pt x="2744831" y="5758634"/>
                  <a:pt x="2253151" y="5701800"/>
                  <a:pt x="2055564" y="5729068"/>
                </a:cubicBezTo>
                <a:cubicBezTo>
                  <a:pt x="1857977" y="5756336"/>
                  <a:pt x="1710687" y="5719330"/>
                  <a:pt x="1589175" y="5729068"/>
                </a:cubicBezTo>
                <a:cubicBezTo>
                  <a:pt x="1467663" y="5738806"/>
                  <a:pt x="1186659" y="5686896"/>
                  <a:pt x="1013387" y="5729068"/>
                </a:cubicBezTo>
                <a:cubicBezTo>
                  <a:pt x="840115" y="5771240"/>
                  <a:pt x="670599" y="5702530"/>
                  <a:pt x="546999" y="5729068"/>
                </a:cubicBezTo>
                <a:cubicBezTo>
                  <a:pt x="423399" y="5755606"/>
                  <a:pt x="220560" y="5664541"/>
                  <a:pt x="0" y="5729068"/>
                </a:cubicBezTo>
                <a:cubicBezTo>
                  <a:pt x="-59785" y="5618181"/>
                  <a:pt x="46159" y="5399074"/>
                  <a:pt x="0" y="5213452"/>
                </a:cubicBezTo>
                <a:cubicBezTo>
                  <a:pt x="-46159" y="5027830"/>
                  <a:pt x="41509" y="4847899"/>
                  <a:pt x="0" y="4583254"/>
                </a:cubicBezTo>
                <a:cubicBezTo>
                  <a:pt x="-41509" y="4318609"/>
                  <a:pt x="54387" y="4349082"/>
                  <a:pt x="0" y="4124929"/>
                </a:cubicBezTo>
                <a:cubicBezTo>
                  <a:pt x="-54387" y="3900777"/>
                  <a:pt x="68275" y="3584771"/>
                  <a:pt x="0" y="3437441"/>
                </a:cubicBezTo>
                <a:cubicBezTo>
                  <a:pt x="-68275" y="3290111"/>
                  <a:pt x="24725" y="3157873"/>
                  <a:pt x="0" y="3036406"/>
                </a:cubicBezTo>
                <a:cubicBezTo>
                  <a:pt x="-24725" y="2914939"/>
                  <a:pt x="32935" y="2674307"/>
                  <a:pt x="0" y="2578081"/>
                </a:cubicBezTo>
                <a:cubicBezTo>
                  <a:pt x="-32935" y="2481855"/>
                  <a:pt x="52464" y="2273726"/>
                  <a:pt x="0" y="2119755"/>
                </a:cubicBezTo>
                <a:cubicBezTo>
                  <a:pt x="-52464" y="1965784"/>
                  <a:pt x="18649" y="1867554"/>
                  <a:pt x="0" y="1718720"/>
                </a:cubicBezTo>
                <a:cubicBezTo>
                  <a:pt x="-18649" y="1569886"/>
                  <a:pt x="41987" y="1243069"/>
                  <a:pt x="0" y="1031232"/>
                </a:cubicBezTo>
                <a:cubicBezTo>
                  <a:pt x="-41987" y="819395"/>
                  <a:pt x="35146" y="715454"/>
                  <a:pt x="0" y="630197"/>
                </a:cubicBezTo>
                <a:cubicBezTo>
                  <a:pt x="-35146" y="544940"/>
                  <a:pt x="27787" y="30603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306519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4249"/>
          <a:stretch>
            <a:fillRect/>
          </a:stretch>
        </p:blipFill>
        <p:spPr>
          <a:xfrm>
            <a:off x="-152400" y="190500"/>
            <a:ext cx="3108555" cy="1100712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769461" y="190501"/>
            <a:ext cx="900932" cy="1527002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17ED71CB-2896-407D-A049-313E9BA3E46C}"/>
              </a:ext>
            </a:extLst>
          </p:cNvPr>
          <p:cNvSpPr/>
          <p:nvPr/>
        </p:nvSpPr>
        <p:spPr>
          <a:xfrm>
            <a:off x="4509479" y="1790700"/>
            <a:ext cx="4558322" cy="3352802"/>
          </a:xfrm>
          <a:prstGeom prst="wedgeEllipseCallout">
            <a:avLst>
              <a:gd name="adj1" fmla="val -66602"/>
              <a:gd name="adj2" fmla="val 78435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lvl="0" algn="ctr"/>
            <a:endParaRPr lang="ar-SA" sz="3600" u="sng" dirty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3600" u="sng" dirty="0" smtClean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الاجابة</a:t>
            </a:r>
            <a:endParaRPr lang="ar-SA" sz="3600" u="sng" dirty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endParaRPr lang="ar-KW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0822AAD6-2AB2-4415-88A4-042BEA7E878F}"/>
              </a:ext>
            </a:extLst>
          </p:cNvPr>
          <p:cNvSpPr/>
          <p:nvPr/>
        </p:nvSpPr>
        <p:spPr>
          <a:xfrm>
            <a:off x="9067801" y="1790700"/>
            <a:ext cx="6973400" cy="4271112"/>
          </a:xfrm>
          <a:prstGeom prst="wedgeEllipseCallout">
            <a:avLst>
              <a:gd name="adj1" fmla="val 41372"/>
              <a:gd name="adj2" fmla="val 72018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r>
              <a:rPr lang="ar-SA" sz="4800" dirty="0" err="1" smtClean="0">
                <a:solidFill>
                  <a:srgbClr val="C00000"/>
                </a:solidFill>
                <a:cs typeface="PT Bold Heading" pitchFamily="2" charset="-78"/>
              </a:rPr>
              <a:t>السوال</a:t>
            </a:r>
            <a:r>
              <a:rPr lang="ar-SA" sz="4800" dirty="0" smtClean="0">
                <a:solidFill>
                  <a:srgbClr val="C00000"/>
                </a:solidFill>
                <a:cs typeface="PT Bold Heading" pitchFamily="2" charset="-78"/>
              </a:rPr>
              <a:t> </a:t>
            </a:r>
            <a:endParaRPr lang="ar-SA" sz="4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1952139">
            <a:off x="4089236" y="1097054"/>
            <a:ext cx="840485" cy="1057214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9111" y="8417006"/>
            <a:ext cx="1889108" cy="1850885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 b="24805"/>
          <a:stretch>
            <a:fillRect/>
          </a:stretch>
        </p:blipFill>
        <p:spPr>
          <a:xfrm>
            <a:off x="925443" y="9330842"/>
            <a:ext cx="3268083" cy="956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3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="" xmlns:a16="http://schemas.microsoft.com/office/drawing/2014/main" id="{A20CE076-A375-4C4A-AA5D-33468A5A5353}"/>
              </a:ext>
            </a:extLst>
          </p:cNvPr>
          <p:cNvSpPr/>
          <p:nvPr/>
        </p:nvSpPr>
        <p:spPr>
          <a:xfrm>
            <a:off x="939010" y="826164"/>
            <a:ext cx="16409963" cy="8593602"/>
          </a:xfrm>
          <a:custGeom>
            <a:avLst/>
            <a:gdLst>
              <a:gd name="connsiteX0" fmla="*/ 0 w 10939975"/>
              <a:gd name="connsiteY0" fmla="*/ 0 h 5729068"/>
              <a:gd name="connsiteX1" fmla="*/ 575788 w 10939975"/>
              <a:gd name="connsiteY1" fmla="*/ 0 h 5729068"/>
              <a:gd name="connsiteX2" fmla="*/ 1370376 w 10939975"/>
              <a:gd name="connsiteY2" fmla="*/ 0 h 5729068"/>
              <a:gd name="connsiteX3" fmla="*/ 1727364 w 10939975"/>
              <a:gd name="connsiteY3" fmla="*/ 0 h 5729068"/>
              <a:gd name="connsiteX4" fmla="*/ 2084353 w 10939975"/>
              <a:gd name="connsiteY4" fmla="*/ 0 h 5729068"/>
              <a:gd name="connsiteX5" fmla="*/ 2331942 w 10939975"/>
              <a:gd name="connsiteY5" fmla="*/ 0 h 5729068"/>
              <a:gd name="connsiteX6" fmla="*/ 3017130 w 10939975"/>
              <a:gd name="connsiteY6" fmla="*/ 0 h 5729068"/>
              <a:gd name="connsiteX7" fmla="*/ 3811718 w 10939975"/>
              <a:gd name="connsiteY7" fmla="*/ 0 h 5729068"/>
              <a:gd name="connsiteX8" fmla="*/ 4278106 w 10939975"/>
              <a:gd name="connsiteY8" fmla="*/ 0 h 5729068"/>
              <a:gd name="connsiteX9" fmla="*/ 4963294 w 10939975"/>
              <a:gd name="connsiteY9" fmla="*/ 0 h 5729068"/>
              <a:gd name="connsiteX10" fmla="*/ 5320283 w 10939975"/>
              <a:gd name="connsiteY10" fmla="*/ 0 h 5729068"/>
              <a:gd name="connsiteX11" fmla="*/ 5786671 w 10939975"/>
              <a:gd name="connsiteY11" fmla="*/ 0 h 5729068"/>
              <a:gd name="connsiteX12" fmla="*/ 6581259 w 10939975"/>
              <a:gd name="connsiteY12" fmla="*/ 0 h 5729068"/>
              <a:gd name="connsiteX13" fmla="*/ 7157047 w 10939975"/>
              <a:gd name="connsiteY13" fmla="*/ 0 h 5729068"/>
              <a:gd name="connsiteX14" fmla="*/ 7623435 w 10939975"/>
              <a:gd name="connsiteY14" fmla="*/ 0 h 5729068"/>
              <a:gd name="connsiteX15" fmla="*/ 8418023 w 10939975"/>
              <a:gd name="connsiteY15" fmla="*/ 0 h 5729068"/>
              <a:gd name="connsiteX16" fmla="*/ 8775012 w 10939975"/>
              <a:gd name="connsiteY16" fmla="*/ 0 h 5729068"/>
              <a:gd name="connsiteX17" fmla="*/ 9350800 w 10939975"/>
              <a:gd name="connsiteY17" fmla="*/ 0 h 5729068"/>
              <a:gd name="connsiteX18" fmla="*/ 9817188 w 10939975"/>
              <a:gd name="connsiteY18" fmla="*/ 0 h 5729068"/>
              <a:gd name="connsiteX19" fmla="*/ 10392976 w 10939975"/>
              <a:gd name="connsiteY19" fmla="*/ 0 h 5729068"/>
              <a:gd name="connsiteX20" fmla="*/ 10939975 w 10939975"/>
              <a:gd name="connsiteY20" fmla="*/ 0 h 5729068"/>
              <a:gd name="connsiteX21" fmla="*/ 10939975 w 10939975"/>
              <a:gd name="connsiteY21" fmla="*/ 687488 h 5729068"/>
              <a:gd name="connsiteX22" fmla="*/ 10939975 w 10939975"/>
              <a:gd name="connsiteY22" fmla="*/ 1374976 h 5729068"/>
              <a:gd name="connsiteX23" fmla="*/ 10939975 w 10939975"/>
              <a:gd name="connsiteY23" fmla="*/ 2005174 h 5729068"/>
              <a:gd name="connsiteX24" fmla="*/ 10939975 w 10939975"/>
              <a:gd name="connsiteY24" fmla="*/ 2406209 h 5729068"/>
              <a:gd name="connsiteX25" fmla="*/ 10939975 w 10939975"/>
              <a:gd name="connsiteY25" fmla="*/ 3036406 h 5729068"/>
              <a:gd name="connsiteX26" fmla="*/ 10939975 w 10939975"/>
              <a:gd name="connsiteY26" fmla="*/ 3609313 h 5729068"/>
              <a:gd name="connsiteX27" fmla="*/ 10939975 w 10939975"/>
              <a:gd name="connsiteY27" fmla="*/ 4182220 h 5729068"/>
              <a:gd name="connsiteX28" fmla="*/ 10939975 w 10939975"/>
              <a:gd name="connsiteY28" fmla="*/ 4869708 h 5729068"/>
              <a:gd name="connsiteX29" fmla="*/ 10939975 w 10939975"/>
              <a:gd name="connsiteY29" fmla="*/ 5729068 h 5729068"/>
              <a:gd name="connsiteX30" fmla="*/ 10364187 w 10939975"/>
              <a:gd name="connsiteY30" fmla="*/ 5729068 h 5729068"/>
              <a:gd name="connsiteX31" fmla="*/ 9569599 w 10939975"/>
              <a:gd name="connsiteY31" fmla="*/ 5729068 h 5729068"/>
              <a:gd name="connsiteX32" fmla="*/ 8993811 w 10939975"/>
              <a:gd name="connsiteY32" fmla="*/ 5729068 h 5729068"/>
              <a:gd name="connsiteX33" fmla="*/ 8746222 w 10939975"/>
              <a:gd name="connsiteY33" fmla="*/ 5729068 h 5729068"/>
              <a:gd name="connsiteX34" fmla="*/ 8279834 w 10939975"/>
              <a:gd name="connsiteY34" fmla="*/ 5729068 h 5729068"/>
              <a:gd name="connsiteX35" fmla="*/ 7704046 w 10939975"/>
              <a:gd name="connsiteY35" fmla="*/ 5729068 h 5729068"/>
              <a:gd name="connsiteX36" fmla="*/ 7018858 w 10939975"/>
              <a:gd name="connsiteY36" fmla="*/ 5729068 h 5729068"/>
              <a:gd name="connsiteX37" fmla="*/ 6661869 w 10939975"/>
              <a:gd name="connsiteY37" fmla="*/ 5729068 h 5729068"/>
              <a:gd name="connsiteX38" fmla="*/ 6414280 w 10939975"/>
              <a:gd name="connsiteY38" fmla="*/ 5729068 h 5729068"/>
              <a:gd name="connsiteX39" fmla="*/ 6166691 w 10939975"/>
              <a:gd name="connsiteY39" fmla="*/ 5729068 h 5729068"/>
              <a:gd name="connsiteX40" fmla="*/ 5372104 w 10939975"/>
              <a:gd name="connsiteY40" fmla="*/ 5729068 h 5729068"/>
              <a:gd name="connsiteX41" fmla="*/ 4686916 w 10939975"/>
              <a:gd name="connsiteY41" fmla="*/ 5729068 h 5729068"/>
              <a:gd name="connsiteX42" fmla="*/ 4439327 w 10939975"/>
              <a:gd name="connsiteY42" fmla="*/ 5729068 h 5729068"/>
              <a:gd name="connsiteX43" fmla="*/ 3863539 w 10939975"/>
              <a:gd name="connsiteY43" fmla="*/ 5729068 h 5729068"/>
              <a:gd name="connsiteX44" fmla="*/ 3178351 w 10939975"/>
              <a:gd name="connsiteY44" fmla="*/ 5729068 h 5729068"/>
              <a:gd name="connsiteX45" fmla="*/ 2930762 w 10939975"/>
              <a:gd name="connsiteY45" fmla="*/ 5729068 h 5729068"/>
              <a:gd name="connsiteX46" fmla="*/ 2573773 w 10939975"/>
              <a:gd name="connsiteY46" fmla="*/ 5729068 h 5729068"/>
              <a:gd name="connsiteX47" fmla="*/ 1997985 w 10939975"/>
              <a:gd name="connsiteY47" fmla="*/ 5729068 h 5729068"/>
              <a:gd name="connsiteX48" fmla="*/ 1312797 w 10939975"/>
              <a:gd name="connsiteY48" fmla="*/ 5729068 h 5729068"/>
              <a:gd name="connsiteX49" fmla="*/ 1065208 w 10939975"/>
              <a:gd name="connsiteY49" fmla="*/ 5729068 h 5729068"/>
              <a:gd name="connsiteX50" fmla="*/ 0 w 10939975"/>
              <a:gd name="connsiteY50" fmla="*/ 5729068 h 5729068"/>
              <a:gd name="connsiteX51" fmla="*/ 0 w 10939975"/>
              <a:gd name="connsiteY51" fmla="*/ 5213452 h 5729068"/>
              <a:gd name="connsiteX52" fmla="*/ 0 w 10939975"/>
              <a:gd name="connsiteY52" fmla="*/ 4640545 h 5729068"/>
              <a:gd name="connsiteX53" fmla="*/ 0 w 10939975"/>
              <a:gd name="connsiteY53" fmla="*/ 4124929 h 5729068"/>
              <a:gd name="connsiteX54" fmla="*/ 0 w 10939975"/>
              <a:gd name="connsiteY54" fmla="*/ 3437441 h 5729068"/>
              <a:gd name="connsiteX55" fmla="*/ 0 w 10939975"/>
              <a:gd name="connsiteY55" fmla="*/ 2749953 h 5729068"/>
              <a:gd name="connsiteX56" fmla="*/ 0 w 10939975"/>
              <a:gd name="connsiteY56" fmla="*/ 2062464 h 5729068"/>
              <a:gd name="connsiteX57" fmla="*/ 0 w 10939975"/>
              <a:gd name="connsiteY57" fmla="*/ 1489558 h 5729068"/>
              <a:gd name="connsiteX58" fmla="*/ 0 w 10939975"/>
              <a:gd name="connsiteY58" fmla="*/ 1031232 h 5729068"/>
              <a:gd name="connsiteX59" fmla="*/ 0 w 10939975"/>
              <a:gd name="connsiteY59" fmla="*/ 0 h 572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939975" h="5729068" fill="none" extrusionOk="0">
                <a:moveTo>
                  <a:pt x="0" y="0"/>
                </a:moveTo>
                <a:cubicBezTo>
                  <a:pt x="170950" y="-4194"/>
                  <a:pt x="440084" y="40006"/>
                  <a:pt x="575788" y="0"/>
                </a:cubicBezTo>
                <a:cubicBezTo>
                  <a:pt x="711492" y="-40006"/>
                  <a:pt x="1095858" y="86234"/>
                  <a:pt x="1370376" y="0"/>
                </a:cubicBezTo>
                <a:cubicBezTo>
                  <a:pt x="1644894" y="-86234"/>
                  <a:pt x="1642772" y="8870"/>
                  <a:pt x="1727364" y="0"/>
                </a:cubicBezTo>
                <a:cubicBezTo>
                  <a:pt x="1811956" y="-8870"/>
                  <a:pt x="1926734" y="21313"/>
                  <a:pt x="2084353" y="0"/>
                </a:cubicBezTo>
                <a:cubicBezTo>
                  <a:pt x="2241972" y="-21313"/>
                  <a:pt x="2273416" y="865"/>
                  <a:pt x="2331942" y="0"/>
                </a:cubicBezTo>
                <a:cubicBezTo>
                  <a:pt x="2390468" y="-865"/>
                  <a:pt x="2681776" y="20347"/>
                  <a:pt x="3017130" y="0"/>
                </a:cubicBezTo>
                <a:cubicBezTo>
                  <a:pt x="3352484" y="-20347"/>
                  <a:pt x="3587653" y="79013"/>
                  <a:pt x="3811718" y="0"/>
                </a:cubicBezTo>
                <a:cubicBezTo>
                  <a:pt x="4035783" y="-79013"/>
                  <a:pt x="4064129" y="51133"/>
                  <a:pt x="4278106" y="0"/>
                </a:cubicBezTo>
                <a:cubicBezTo>
                  <a:pt x="4492083" y="-51133"/>
                  <a:pt x="4788131" y="14918"/>
                  <a:pt x="4963294" y="0"/>
                </a:cubicBezTo>
                <a:cubicBezTo>
                  <a:pt x="5138457" y="-14918"/>
                  <a:pt x="5163573" y="30879"/>
                  <a:pt x="5320283" y="0"/>
                </a:cubicBezTo>
                <a:cubicBezTo>
                  <a:pt x="5476993" y="-30879"/>
                  <a:pt x="5689816" y="13391"/>
                  <a:pt x="5786671" y="0"/>
                </a:cubicBezTo>
                <a:cubicBezTo>
                  <a:pt x="5883526" y="-13391"/>
                  <a:pt x="6383973" y="8203"/>
                  <a:pt x="6581259" y="0"/>
                </a:cubicBezTo>
                <a:cubicBezTo>
                  <a:pt x="6778545" y="-8203"/>
                  <a:pt x="6892199" y="54494"/>
                  <a:pt x="7157047" y="0"/>
                </a:cubicBezTo>
                <a:cubicBezTo>
                  <a:pt x="7421895" y="-54494"/>
                  <a:pt x="7416511" y="957"/>
                  <a:pt x="7623435" y="0"/>
                </a:cubicBezTo>
                <a:cubicBezTo>
                  <a:pt x="7830359" y="-957"/>
                  <a:pt x="8144998" y="84152"/>
                  <a:pt x="8418023" y="0"/>
                </a:cubicBezTo>
                <a:cubicBezTo>
                  <a:pt x="8691048" y="-84152"/>
                  <a:pt x="8632893" y="26167"/>
                  <a:pt x="8775012" y="0"/>
                </a:cubicBezTo>
                <a:cubicBezTo>
                  <a:pt x="8917131" y="-26167"/>
                  <a:pt x="9106831" y="59924"/>
                  <a:pt x="9350800" y="0"/>
                </a:cubicBezTo>
                <a:cubicBezTo>
                  <a:pt x="9594769" y="-59924"/>
                  <a:pt x="9648508" y="15358"/>
                  <a:pt x="9817188" y="0"/>
                </a:cubicBezTo>
                <a:cubicBezTo>
                  <a:pt x="9985868" y="-15358"/>
                  <a:pt x="10129192" y="48217"/>
                  <a:pt x="10392976" y="0"/>
                </a:cubicBezTo>
                <a:cubicBezTo>
                  <a:pt x="10656760" y="-48217"/>
                  <a:pt x="10712351" y="10947"/>
                  <a:pt x="10939975" y="0"/>
                </a:cubicBezTo>
                <a:cubicBezTo>
                  <a:pt x="10993320" y="325462"/>
                  <a:pt x="10935473" y="453943"/>
                  <a:pt x="10939975" y="687488"/>
                </a:cubicBezTo>
                <a:cubicBezTo>
                  <a:pt x="10944477" y="921033"/>
                  <a:pt x="10860374" y="1060419"/>
                  <a:pt x="10939975" y="1374976"/>
                </a:cubicBezTo>
                <a:cubicBezTo>
                  <a:pt x="11019576" y="1689533"/>
                  <a:pt x="10906886" y="1709133"/>
                  <a:pt x="10939975" y="2005174"/>
                </a:cubicBezTo>
                <a:cubicBezTo>
                  <a:pt x="10973064" y="2301215"/>
                  <a:pt x="10899668" y="2290652"/>
                  <a:pt x="10939975" y="2406209"/>
                </a:cubicBezTo>
                <a:cubicBezTo>
                  <a:pt x="10980282" y="2521767"/>
                  <a:pt x="10885837" y="2804691"/>
                  <a:pt x="10939975" y="3036406"/>
                </a:cubicBezTo>
                <a:cubicBezTo>
                  <a:pt x="10994113" y="3268121"/>
                  <a:pt x="10902278" y="3374996"/>
                  <a:pt x="10939975" y="3609313"/>
                </a:cubicBezTo>
                <a:cubicBezTo>
                  <a:pt x="10977672" y="3843630"/>
                  <a:pt x="10905182" y="3912317"/>
                  <a:pt x="10939975" y="4182220"/>
                </a:cubicBezTo>
                <a:cubicBezTo>
                  <a:pt x="10974768" y="4452123"/>
                  <a:pt x="10864904" y="4725141"/>
                  <a:pt x="10939975" y="4869708"/>
                </a:cubicBezTo>
                <a:cubicBezTo>
                  <a:pt x="11015046" y="5014275"/>
                  <a:pt x="10895768" y="5542148"/>
                  <a:pt x="10939975" y="5729068"/>
                </a:cubicBezTo>
                <a:cubicBezTo>
                  <a:pt x="10701047" y="5776703"/>
                  <a:pt x="10643572" y="5670744"/>
                  <a:pt x="10364187" y="5729068"/>
                </a:cubicBezTo>
                <a:cubicBezTo>
                  <a:pt x="10084802" y="5787392"/>
                  <a:pt x="9811339" y="5642351"/>
                  <a:pt x="9569599" y="5729068"/>
                </a:cubicBezTo>
                <a:cubicBezTo>
                  <a:pt x="9327859" y="5815785"/>
                  <a:pt x="9122511" y="5714723"/>
                  <a:pt x="8993811" y="5729068"/>
                </a:cubicBezTo>
                <a:cubicBezTo>
                  <a:pt x="8865111" y="5743413"/>
                  <a:pt x="8857862" y="5703419"/>
                  <a:pt x="8746222" y="5729068"/>
                </a:cubicBezTo>
                <a:cubicBezTo>
                  <a:pt x="8634582" y="5754717"/>
                  <a:pt x="8433554" y="5678188"/>
                  <a:pt x="8279834" y="5729068"/>
                </a:cubicBezTo>
                <a:cubicBezTo>
                  <a:pt x="8126114" y="5779948"/>
                  <a:pt x="7953211" y="5666115"/>
                  <a:pt x="7704046" y="5729068"/>
                </a:cubicBezTo>
                <a:cubicBezTo>
                  <a:pt x="7454881" y="5792021"/>
                  <a:pt x="7236650" y="5665304"/>
                  <a:pt x="7018858" y="5729068"/>
                </a:cubicBezTo>
                <a:cubicBezTo>
                  <a:pt x="6801066" y="5792832"/>
                  <a:pt x="6742246" y="5715835"/>
                  <a:pt x="6661869" y="5729068"/>
                </a:cubicBezTo>
                <a:cubicBezTo>
                  <a:pt x="6581492" y="5742301"/>
                  <a:pt x="6525606" y="5714790"/>
                  <a:pt x="6414280" y="5729068"/>
                </a:cubicBezTo>
                <a:cubicBezTo>
                  <a:pt x="6302954" y="5743346"/>
                  <a:pt x="6273609" y="5702924"/>
                  <a:pt x="6166691" y="5729068"/>
                </a:cubicBezTo>
                <a:cubicBezTo>
                  <a:pt x="6059773" y="5755212"/>
                  <a:pt x="5700071" y="5720231"/>
                  <a:pt x="5372104" y="5729068"/>
                </a:cubicBezTo>
                <a:cubicBezTo>
                  <a:pt x="5044137" y="5737905"/>
                  <a:pt x="4887750" y="5726846"/>
                  <a:pt x="4686916" y="5729068"/>
                </a:cubicBezTo>
                <a:cubicBezTo>
                  <a:pt x="4486082" y="5731290"/>
                  <a:pt x="4517142" y="5704084"/>
                  <a:pt x="4439327" y="5729068"/>
                </a:cubicBezTo>
                <a:cubicBezTo>
                  <a:pt x="4361512" y="5754052"/>
                  <a:pt x="4033652" y="5665347"/>
                  <a:pt x="3863539" y="5729068"/>
                </a:cubicBezTo>
                <a:cubicBezTo>
                  <a:pt x="3693426" y="5792789"/>
                  <a:pt x="3404487" y="5664503"/>
                  <a:pt x="3178351" y="5729068"/>
                </a:cubicBezTo>
                <a:cubicBezTo>
                  <a:pt x="2952215" y="5793633"/>
                  <a:pt x="2980852" y="5708352"/>
                  <a:pt x="2930762" y="5729068"/>
                </a:cubicBezTo>
                <a:cubicBezTo>
                  <a:pt x="2880672" y="5749784"/>
                  <a:pt x="2722928" y="5698055"/>
                  <a:pt x="2573773" y="5729068"/>
                </a:cubicBezTo>
                <a:cubicBezTo>
                  <a:pt x="2424618" y="5760081"/>
                  <a:pt x="2132835" y="5722889"/>
                  <a:pt x="1997985" y="5729068"/>
                </a:cubicBezTo>
                <a:cubicBezTo>
                  <a:pt x="1863135" y="5735247"/>
                  <a:pt x="1453961" y="5664624"/>
                  <a:pt x="1312797" y="5729068"/>
                </a:cubicBezTo>
                <a:cubicBezTo>
                  <a:pt x="1171633" y="5793512"/>
                  <a:pt x="1153688" y="5727580"/>
                  <a:pt x="1065208" y="5729068"/>
                </a:cubicBezTo>
                <a:cubicBezTo>
                  <a:pt x="976728" y="5730556"/>
                  <a:pt x="306640" y="5607393"/>
                  <a:pt x="0" y="5729068"/>
                </a:cubicBezTo>
                <a:cubicBezTo>
                  <a:pt x="-61856" y="5588071"/>
                  <a:pt x="15601" y="5334195"/>
                  <a:pt x="0" y="5213452"/>
                </a:cubicBezTo>
                <a:cubicBezTo>
                  <a:pt x="-15601" y="5092709"/>
                  <a:pt x="16143" y="4765292"/>
                  <a:pt x="0" y="4640545"/>
                </a:cubicBezTo>
                <a:cubicBezTo>
                  <a:pt x="-16143" y="4515798"/>
                  <a:pt x="13541" y="4254591"/>
                  <a:pt x="0" y="4124929"/>
                </a:cubicBezTo>
                <a:cubicBezTo>
                  <a:pt x="-13541" y="3995267"/>
                  <a:pt x="16251" y="3751964"/>
                  <a:pt x="0" y="3437441"/>
                </a:cubicBezTo>
                <a:cubicBezTo>
                  <a:pt x="-16251" y="3122918"/>
                  <a:pt x="30503" y="2954412"/>
                  <a:pt x="0" y="2749953"/>
                </a:cubicBezTo>
                <a:cubicBezTo>
                  <a:pt x="-30503" y="2545494"/>
                  <a:pt x="57532" y="2278913"/>
                  <a:pt x="0" y="2062464"/>
                </a:cubicBezTo>
                <a:cubicBezTo>
                  <a:pt x="-57532" y="1846015"/>
                  <a:pt x="3284" y="1674468"/>
                  <a:pt x="0" y="1489558"/>
                </a:cubicBezTo>
                <a:cubicBezTo>
                  <a:pt x="-3284" y="1304648"/>
                  <a:pt x="52274" y="1238386"/>
                  <a:pt x="0" y="1031232"/>
                </a:cubicBezTo>
                <a:cubicBezTo>
                  <a:pt x="-52274" y="824078"/>
                  <a:pt x="18187" y="498487"/>
                  <a:pt x="0" y="0"/>
                </a:cubicBezTo>
                <a:close/>
              </a:path>
              <a:path w="10939975" h="5729068" stroke="0" extrusionOk="0">
                <a:moveTo>
                  <a:pt x="0" y="0"/>
                </a:moveTo>
                <a:cubicBezTo>
                  <a:pt x="173052" y="-85829"/>
                  <a:pt x="527045" y="85639"/>
                  <a:pt x="794588" y="0"/>
                </a:cubicBezTo>
                <a:cubicBezTo>
                  <a:pt x="1062131" y="-85639"/>
                  <a:pt x="1037871" y="21487"/>
                  <a:pt x="1260976" y="0"/>
                </a:cubicBezTo>
                <a:cubicBezTo>
                  <a:pt x="1484081" y="-21487"/>
                  <a:pt x="1782597" y="15517"/>
                  <a:pt x="2055564" y="0"/>
                </a:cubicBezTo>
                <a:cubicBezTo>
                  <a:pt x="2328531" y="-15517"/>
                  <a:pt x="2400043" y="16704"/>
                  <a:pt x="2521952" y="0"/>
                </a:cubicBezTo>
                <a:cubicBezTo>
                  <a:pt x="2643861" y="-16704"/>
                  <a:pt x="2736673" y="21474"/>
                  <a:pt x="2878941" y="0"/>
                </a:cubicBezTo>
                <a:cubicBezTo>
                  <a:pt x="3021209" y="-21474"/>
                  <a:pt x="3485527" y="80943"/>
                  <a:pt x="3673528" y="0"/>
                </a:cubicBezTo>
                <a:cubicBezTo>
                  <a:pt x="3861529" y="-80943"/>
                  <a:pt x="3881334" y="39466"/>
                  <a:pt x="4030517" y="0"/>
                </a:cubicBezTo>
                <a:cubicBezTo>
                  <a:pt x="4179700" y="-39466"/>
                  <a:pt x="4221914" y="1073"/>
                  <a:pt x="4278106" y="0"/>
                </a:cubicBezTo>
                <a:cubicBezTo>
                  <a:pt x="4334298" y="-1073"/>
                  <a:pt x="4523816" y="26098"/>
                  <a:pt x="4744494" y="0"/>
                </a:cubicBezTo>
                <a:cubicBezTo>
                  <a:pt x="4965172" y="-26098"/>
                  <a:pt x="5142452" y="61228"/>
                  <a:pt x="5320283" y="0"/>
                </a:cubicBezTo>
                <a:cubicBezTo>
                  <a:pt x="5498114" y="-61228"/>
                  <a:pt x="5556018" y="127"/>
                  <a:pt x="5786671" y="0"/>
                </a:cubicBezTo>
                <a:cubicBezTo>
                  <a:pt x="6017324" y="-127"/>
                  <a:pt x="6239085" y="395"/>
                  <a:pt x="6581259" y="0"/>
                </a:cubicBezTo>
                <a:cubicBezTo>
                  <a:pt x="6923433" y="-395"/>
                  <a:pt x="6773920" y="24892"/>
                  <a:pt x="6828848" y="0"/>
                </a:cubicBezTo>
                <a:cubicBezTo>
                  <a:pt x="6883776" y="-24892"/>
                  <a:pt x="7069480" y="33475"/>
                  <a:pt x="7295236" y="0"/>
                </a:cubicBezTo>
                <a:cubicBezTo>
                  <a:pt x="7520992" y="-33475"/>
                  <a:pt x="7649871" y="52738"/>
                  <a:pt x="7871024" y="0"/>
                </a:cubicBezTo>
                <a:cubicBezTo>
                  <a:pt x="8092177" y="-52738"/>
                  <a:pt x="8385373" y="34945"/>
                  <a:pt x="8556212" y="0"/>
                </a:cubicBezTo>
                <a:cubicBezTo>
                  <a:pt x="8727051" y="-34945"/>
                  <a:pt x="8873061" y="37232"/>
                  <a:pt x="9022600" y="0"/>
                </a:cubicBezTo>
                <a:cubicBezTo>
                  <a:pt x="9172139" y="-37232"/>
                  <a:pt x="9540135" y="12234"/>
                  <a:pt x="9817188" y="0"/>
                </a:cubicBezTo>
                <a:cubicBezTo>
                  <a:pt x="10094241" y="-12234"/>
                  <a:pt x="10650905" y="54575"/>
                  <a:pt x="10939975" y="0"/>
                </a:cubicBezTo>
                <a:cubicBezTo>
                  <a:pt x="10959642" y="174036"/>
                  <a:pt x="10904424" y="398762"/>
                  <a:pt x="10939975" y="515616"/>
                </a:cubicBezTo>
                <a:cubicBezTo>
                  <a:pt x="10975526" y="632470"/>
                  <a:pt x="10927479" y="976695"/>
                  <a:pt x="10939975" y="1203104"/>
                </a:cubicBezTo>
                <a:cubicBezTo>
                  <a:pt x="10952471" y="1429513"/>
                  <a:pt x="10901925" y="1552597"/>
                  <a:pt x="10939975" y="1776011"/>
                </a:cubicBezTo>
                <a:cubicBezTo>
                  <a:pt x="10978025" y="1999425"/>
                  <a:pt x="10911891" y="2208841"/>
                  <a:pt x="10939975" y="2463499"/>
                </a:cubicBezTo>
                <a:cubicBezTo>
                  <a:pt x="10968059" y="2718157"/>
                  <a:pt x="10912706" y="2710821"/>
                  <a:pt x="10939975" y="2921825"/>
                </a:cubicBezTo>
                <a:cubicBezTo>
                  <a:pt x="10967244" y="3132829"/>
                  <a:pt x="10902974" y="3123287"/>
                  <a:pt x="10939975" y="3322859"/>
                </a:cubicBezTo>
                <a:cubicBezTo>
                  <a:pt x="10976976" y="3522431"/>
                  <a:pt x="10898628" y="3609159"/>
                  <a:pt x="10939975" y="3723894"/>
                </a:cubicBezTo>
                <a:cubicBezTo>
                  <a:pt x="10981322" y="3838630"/>
                  <a:pt x="10933772" y="4035633"/>
                  <a:pt x="10939975" y="4296801"/>
                </a:cubicBezTo>
                <a:cubicBezTo>
                  <a:pt x="10946178" y="4557969"/>
                  <a:pt x="10934057" y="4572578"/>
                  <a:pt x="10939975" y="4812417"/>
                </a:cubicBezTo>
                <a:cubicBezTo>
                  <a:pt x="10945893" y="5052256"/>
                  <a:pt x="10924503" y="5323644"/>
                  <a:pt x="10939975" y="5729068"/>
                </a:cubicBezTo>
                <a:cubicBezTo>
                  <a:pt x="10757086" y="5731129"/>
                  <a:pt x="10478973" y="5662059"/>
                  <a:pt x="10145387" y="5729068"/>
                </a:cubicBezTo>
                <a:cubicBezTo>
                  <a:pt x="9811801" y="5796077"/>
                  <a:pt x="9978349" y="5699965"/>
                  <a:pt x="9897798" y="5729068"/>
                </a:cubicBezTo>
                <a:cubicBezTo>
                  <a:pt x="9817247" y="5758171"/>
                  <a:pt x="9506769" y="5698090"/>
                  <a:pt x="9212611" y="5729068"/>
                </a:cubicBezTo>
                <a:cubicBezTo>
                  <a:pt x="8918453" y="5760046"/>
                  <a:pt x="9033919" y="5710760"/>
                  <a:pt x="8855622" y="5729068"/>
                </a:cubicBezTo>
                <a:cubicBezTo>
                  <a:pt x="8677325" y="5747376"/>
                  <a:pt x="8280952" y="5694812"/>
                  <a:pt x="8061034" y="5729068"/>
                </a:cubicBezTo>
                <a:cubicBezTo>
                  <a:pt x="7841116" y="5763324"/>
                  <a:pt x="7439347" y="5677668"/>
                  <a:pt x="7266447" y="5729068"/>
                </a:cubicBezTo>
                <a:cubicBezTo>
                  <a:pt x="7093547" y="5780468"/>
                  <a:pt x="6939896" y="5727266"/>
                  <a:pt x="6690658" y="5729068"/>
                </a:cubicBezTo>
                <a:cubicBezTo>
                  <a:pt x="6441420" y="5730870"/>
                  <a:pt x="6430451" y="5721161"/>
                  <a:pt x="6333670" y="5729068"/>
                </a:cubicBezTo>
                <a:cubicBezTo>
                  <a:pt x="6236889" y="5736975"/>
                  <a:pt x="5933448" y="5669723"/>
                  <a:pt x="5539082" y="5729068"/>
                </a:cubicBezTo>
                <a:cubicBezTo>
                  <a:pt x="5144716" y="5788413"/>
                  <a:pt x="5187922" y="5722323"/>
                  <a:pt x="4963294" y="5729068"/>
                </a:cubicBezTo>
                <a:cubicBezTo>
                  <a:pt x="4738666" y="5735813"/>
                  <a:pt x="4600628" y="5679685"/>
                  <a:pt x="4496906" y="5729068"/>
                </a:cubicBezTo>
                <a:cubicBezTo>
                  <a:pt x="4393184" y="5778451"/>
                  <a:pt x="4334888" y="5715680"/>
                  <a:pt x="4249317" y="5729068"/>
                </a:cubicBezTo>
                <a:cubicBezTo>
                  <a:pt x="4163746" y="5742456"/>
                  <a:pt x="4010754" y="5724725"/>
                  <a:pt x="3892328" y="5729068"/>
                </a:cubicBezTo>
                <a:cubicBezTo>
                  <a:pt x="3773902" y="5733411"/>
                  <a:pt x="3437800" y="5697441"/>
                  <a:pt x="3207140" y="5729068"/>
                </a:cubicBezTo>
                <a:cubicBezTo>
                  <a:pt x="2976480" y="5760695"/>
                  <a:pt x="2955471" y="5699502"/>
                  <a:pt x="2850151" y="5729068"/>
                </a:cubicBezTo>
                <a:cubicBezTo>
                  <a:pt x="2744831" y="5758634"/>
                  <a:pt x="2253151" y="5701800"/>
                  <a:pt x="2055564" y="5729068"/>
                </a:cubicBezTo>
                <a:cubicBezTo>
                  <a:pt x="1857977" y="5756336"/>
                  <a:pt x="1710687" y="5719330"/>
                  <a:pt x="1589175" y="5729068"/>
                </a:cubicBezTo>
                <a:cubicBezTo>
                  <a:pt x="1467663" y="5738806"/>
                  <a:pt x="1186659" y="5686896"/>
                  <a:pt x="1013387" y="5729068"/>
                </a:cubicBezTo>
                <a:cubicBezTo>
                  <a:pt x="840115" y="5771240"/>
                  <a:pt x="670599" y="5702530"/>
                  <a:pt x="546999" y="5729068"/>
                </a:cubicBezTo>
                <a:cubicBezTo>
                  <a:pt x="423399" y="5755606"/>
                  <a:pt x="220560" y="5664541"/>
                  <a:pt x="0" y="5729068"/>
                </a:cubicBezTo>
                <a:cubicBezTo>
                  <a:pt x="-59785" y="5618181"/>
                  <a:pt x="46159" y="5399074"/>
                  <a:pt x="0" y="5213452"/>
                </a:cubicBezTo>
                <a:cubicBezTo>
                  <a:pt x="-46159" y="5027830"/>
                  <a:pt x="41509" y="4847899"/>
                  <a:pt x="0" y="4583254"/>
                </a:cubicBezTo>
                <a:cubicBezTo>
                  <a:pt x="-41509" y="4318609"/>
                  <a:pt x="54387" y="4349082"/>
                  <a:pt x="0" y="4124929"/>
                </a:cubicBezTo>
                <a:cubicBezTo>
                  <a:pt x="-54387" y="3900777"/>
                  <a:pt x="68275" y="3584771"/>
                  <a:pt x="0" y="3437441"/>
                </a:cubicBezTo>
                <a:cubicBezTo>
                  <a:pt x="-68275" y="3290111"/>
                  <a:pt x="24725" y="3157873"/>
                  <a:pt x="0" y="3036406"/>
                </a:cubicBezTo>
                <a:cubicBezTo>
                  <a:pt x="-24725" y="2914939"/>
                  <a:pt x="32935" y="2674307"/>
                  <a:pt x="0" y="2578081"/>
                </a:cubicBezTo>
                <a:cubicBezTo>
                  <a:pt x="-32935" y="2481855"/>
                  <a:pt x="52464" y="2273726"/>
                  <a:pt x="0" y="2119755"/>
                </a:cubicBezTo>
                <a:cubicBezTo>
                  <a:pt x="-52464" y="1965784"/>
                  <a:pt x="18649" y="1867554"/>
                  <a:pt x="0" y="1718720"/>
                </a:cubicBezTo>
                <a:cubicBezTo>
                  <a:pt x="-18649" y="1569886"/>
                  <a:pt x="41987" y="1243069"/>
                  <a:pt x="0" y="1031232"/>
                </a:cubicBezTo>
                <a:cubicBezTo>
                  <a:pt x="-41987" y="819395"/>
                  <a:pt x="35146" y="715454"/>
                  <a:pt x="0" y="630197"/>
                </a:cubicBezTo>
                <a:cubicBezTo>
                  <a:pt x="-35146" y="544940"/>
                  <a:pt x="27787" y="30603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306519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05958">
            <a:off x="3074543" y="249726"/>
            <a:ext cx="1230357" cy="629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1"/>
            <a:ext cx="2016618" cy="12649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264006" y="561790"/>
            <a:ext cx="1650789" cy="3828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305950" y="8877566"/>
            <a:ext cx="1857650" cy="14944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42194">
            <a:off x="3491784" y="1084847"/>
            <a:ext cx="625722" cy="1686996"/>
          </a:xfrm>
          <a:prstGeom prst="rect">
            <a:avLst/>
          </a:prstGeom>
        </p:spPr>
      </p:pic>
      <p:sp>
        <p:nvSpPr>
          <p:cNvPr id="36" name="Speech Bubble: Oval 10">
            <a:extLst>
              <a:ext uri="{FF2B5EF4-FFF2-40B4-BE49-F238E27FC236}">
                <a16:creationId xmlns:a16="http://schemas.microsoft.com/office/drawing/2014/main" xmlns="" id="{0822AAD6-2AB2-4415-88A4-042BEA7E878F}"/>
              </a:ext>
            </a:extLst>
          </p:cNvPr>
          <p:cNvSpPr/>
          <p:nvPr/>
        </p:nvSpPr>
        <p:spPr>
          <a:xfrm>
            <a:off x="7010402" y="969704"/>
            <a:ext cx="6862355" cy="3696948"/>
          </a:xfrm>
          <a:prstGeom prst="wedgeEllipseCallout">
            <a:avLst>
              <a:gd name="adj1" fmla="val 68178"/>
              <a:gd name="adj2" fmla="val -18381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r>
              <a:rPr lang="ar-SA" sz="4200" dirty="0" err="1" smtClean="0">
                <a:solidFill>
                  <a:srgbClr val="C00000"/>
                </a:solidFill>
                <a:cs typeface="PT Bold Heading" pitchFamily="2" charset="-78"/>
              </a:rPr>
              <a:t>السوال</a:t>
            </a:r>
            <a:r>
              <a:rPr lang="ar-SA" sz="4200" dirty="0" smtClean="0">
                <a:solidFill>
                  <a:srgbClr val="C00000"/>
                </a:solidFill>
                <a:cs typeface="PT Bold Heading" pitchFamily="2" charset="-78"/>
              </a:rPr>
              <a:t> </a:t>
            </a:r>
            <a:endParaRPr lang="ar-KW" sz="42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1" name="Speech Bubble: Oval 1">
            <a:extLst>
              <a:ext uri="{FF2B5EF4-FFF2-40B4-BE49-F238E27FC236}">
                <a16:creationId xmlns:a16="http://schemas.microsoft.com/office/drawing/2014/main" xmlns="" id="{17ED71CB-2896-407D-A049-313E9BA3E46C}"/>
              </a:ext>
            </a:extLst>
          </p:cNvPr>
          <p:cNvSpPr/>
          <p:nvPr/>
        </p:nvSpPr>
        <p:spPr>
          <a:xfrm>
            <a:off x="2619387" y="1904998"/>
            <a:ext cx="5724513" cy="3921140"/>
          </a:xfrm>
          <a:prstGeom prst="wedgeEllipseCallout">
            <a:avLst>
              <a:gd name="adj1" fmla="val -57773"/>
              <a:gd name="adj2" fmla="val -6594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lvl="0" algn="ctr"/>
            <a:endParaRPr lang="ar-SA" sz="6000" b="1" u="sng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6000" b="1" u="sng" dirty="0" smtClean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الاجابة</a:t>
            </a:r>
            <a:endParaRPr lang="ar-SA" sz="6000" b="1" u="sng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endParaRPr lang="ar-KW" sz="60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r="27110"/>
          <a:stretch>
            <a:fillRect/>
          </a:stretch>
        </p:blipFill>
        <p:spPr>
          <a:xfrm>
            <a:off x="3013750" y="8867034"/>
            <a:ext cx="1826648" cy="14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2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xmlns="" id="{E07CAA17-55F0-4F44-A6DA-3878C2CF2B0B}"/>
              </a:ext>
            </a:extLst>
          </p:cNvPr>
          <p:cNvGrpSpPr/>
          <p:nvPr/>
        </p:nvGrpSpPr>
        <p:grpSpPr>
          <a:xfrm>
            <a:off x="-17007840" y="0"/>
            <a:ext cx="34930080" cy="10287000"/>
            <a:chOff x="-11460480" y="0"/>
            <a:chExt cx="23286720" cy="6858000"/>
          </a:xfrm>
        </p:grpSpPr>
        <p:pic>
          <p:nvPicPr>
            <p:cNvPr id="9" name="صورة 8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9FB0D831-7D36-48D4-B17A-3630D042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0"/>
              <a:ext cx="11460480" cy="6858000"/>
            </a:xfrm>
            <a:prstGeom prst="rect">
              <a:avLst/>
            </a:prstGeom>
          </p:spPr>
        </p:pic>
        <p:pic>
          <p:nvPicPr>
            <p:cNvPr id="10" name="صورة 9" descr="صورة تحتوي على داكن&#10;&#10;تم إنشاء الوصف تلقائياً">
              <a:extLst>
                <a:ext uri="{FF2B5EF4-FFF2-40B4-BE49-F238E27FC236}">
                  <a16:creationId xmlns:a16="http://schemas.microsoft.com/office/drawing/2014/main" xmlns="" id="{517FFA92-33D9-4E1F-866F-2227653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0480" y="0"/>
              <a:ext cx="1146048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4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صوت صح.wav"/>
          </p:stSnd>
        </p:sndAc>
      </p:transition>
    </mc:Choice>
    <mc:Fallback xmlns="">
      <p:transition>
        <p:sndAc>
          <p:stSnd>
            <p:snd r:embed="rId10" name="صوت صح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L 0.97005 0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4791600" y="2766000"/>
            <a:ext cx="8704800" cy="2124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/>
              <a:t>Introduction</a:t>
            </a:r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subTitle" idx="1"/>
          </p:nvPr>
        </p:nvSpPr>
        <p:spPr>
          <a:xfrm>
            <a:off x="5418950" y="5243600"/>
            <a:ext cx="7450200" cy="272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/>
            <a:r>
              <a:rPr lang="en"/>
              <a:t>Mercury is the closest planet to the Sun and the smallest one in the Solar System—it’s only a bit larger than the Moon. The planet’s name has nothing to do with the liquid metal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850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ownload Blast Logo - Buzz Lightyear Laser Blast Logo - Free Transparent  PNG Download - PNGke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70" y="2090221"/>
            <a:ext cx="4658195" cy="240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15" y="2628951"/>
            <a:ext cx="2572785" cy="2572785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12378863" y="3259795"/>
            <a:ext cx="4703210" cy="625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1659508"/>
            <a:ext cx="6335484" cy="2269946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402867"/>
            <a:ext cx="18288000" cy="1332471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2" name="Google Shape;150;p19"/>
          <p:cNvSpPr/>
          <p:nvPr/>
        </p:nvSpPr>
        <p:spPr>
          <a:xfrm>
            <a:off x="76200" y="9785678"/>
            <a:ext cx="18288000" cy="615623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3079717" y="129050"/>
            <a:ext cx="10358573" cy="1846623"/>
          </a:xfrm>
          <a:prstGeom prst="rect">
            <a:avLst/>
          </a:prstGeom>
          <a:noFill/>
        </p:spPr>
        <p:txBody>
          <a:bodyPr wrap="square" lIns="182844" tIns="91422" rIns="182844" bIns="9142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في الفضاء مع </a:t>
            </a:r>
            <a:endParaRPr lang="ar-SA" sz="5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( </a:t>
            </a:r>
            <a:r>
              <a:rPr lang="ar-SA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بظ يطير ♥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)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118254" y="2278494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2228903"/>
            <a:ext cx="5706252" cy="2269946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14789439" y="2542869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13571248" y="3274884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19-5-1443هـ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16105">
            <a:off x="12541345" y="559326"/>
            <a:ext cx="5881940" cy="16394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0955" b="13236"/>
          <a:stretch>
            <a:fillRect/>
          </a:stretch>
        </p:blipFill>
        <p:spPr>
          <a:xfrm>
            <a:off x="15722396" y="7600529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17166" b="25104"/>
          <a:stretch>
            <a:fillRect/>
          </a:stretch>
        </p:blipFill>
        <p:spPr>
          <a:xfrm>
            <a:off x="13955172" y="8812390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24338" t="24768"/>
          <a:stretch>
            <a:fillRect/>
          </a:stretch>
        </p:blipFill>
        <p:spPr>
          <a:xfrm>
            <a:off x="-130287" y="1"/>
            <a:ext cx="3097829" cy="17305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761101" y="1827562"/>
            <a:ext cx="1609161" cy="15096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539463" y="425862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661151" y="1324994"/>
            <a:ext cx="1820192" cy="1217874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38" y="2278494"/>
            <a:ext cx="1513628" cy="1513628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55" y="2337227"/>
            <a:ext cx="1513628" cy="1513628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="" xmlns:a16="http://schemas.microsoft.com/office/drawing/2014/main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5" y="1933931"/>
            <a:ext cx="2000900" cy="2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16927" b="16666"/>
          <a:stretch>
            <a:fillRect/>
          </a:stretch>
        </p:blipFill>
        <p:spPr>
          <a:xfrm>
            <a:off x="-76200" y="8232578"/>
            <a:ext cx="4693283" cy="20925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54476" b="27132"/>
          <a:stretch>
            <a:fillRect/>
          </a:stretch>
        </p:blipFill>
        <p:spPr>
          <a:xfrm>
            <a:off x="-65071" y="8812389"/>
            <a:ext cx="2565152" cy="1597599"/>
          </a:xfrm>
          <a:prstGeom prst="rect">
            <a:avLst/>
          </a:prstGeom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3649129"/>
            <a:ext cx="6335484" cy="2269946"/>
          </a:xfrm>
          <a:prstGeom prst="rect">
            <a:avLst/>
          </a:prstGeom>
          <a:noFill/>
        </p:spPr>
      </p:pic>
      <p:sp>
        <p:nvSpPr>
          <p:cNvPr id="30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-228600" y="4065552"/>
            <a:ext cx="5435436" cy="1154148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66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108 الى 111</a:t>
            </a:r>
            <a:endParaRPr lang="en-US" sz="66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Astronomy Studio - Scratch Studio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27" y="5990289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4 funny cute space boy emoji gifs – free chinese font download – Artofit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955" y="429053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view: “Relic” by Alan Dean Foster – The Book Palace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273" y="6576538"/>
            <a:ext cx="2628292" cy="243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ps and Earth | Baamboozle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96" y="5117448"/>
            <a:ext cx="42957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24 funny cute space boy emoji gifs – free chinese font download – Artofit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681" y="7574461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assatempo Da Ana - Toy Story Buzz Lightyear Art Clipart (#5206171) -  PinClipart"/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154" y="7527234"/>
            <a:ext cx="3841257" cy="291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982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4" name="Picture 38" descr="https://i.pinimg.com/originals/58/8a/be/588abef43c96180483d1d9e15c1e2bd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0" y="-38100"/>
            <a:ext cx="2540747" cy="25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pinimg.com/originals/90/85/bb/9085bb2580eee46db433164fdcca9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77" y="-1355725"/>
            <a:ext cx="6038123" cy="60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pinimg.com/originals/64/88/40/64884088e52d6cce1d3ccaa139baefa0.gif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9" y="-913267"/>
            <a:ext cx="3683752" cy="36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68419" y="4841609"/>
            <a:ext cx="4344014" cy="186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15400" y="27215"/>
            <a:ext cx="3199434" cy="23143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44800" y="-337237"/>
            <a:ext cx="3199434" cy="2314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77284" y="-374054"/>
            <a:ext cx="3199434" cy="2314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936296" y="3434139"/>
            <a:ext cx="1759335" cy="14074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5263" y="5213663"/>
            <a:ext cx="1893896" cy="9125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15965" y="1652124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5263" y="2113263"/>
            <a:ext cx="185626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02498" y="4638187"/>
            <a:ext cx="1543475" cy="7436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1" y="2"/>
            <a:ext cx="2159693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 b="33006"/>
          <a:stretch>
            <a:fillRect/>
          </a:stretch>
        </p:blipFill>
        <p:spPr>
          <a:xfrm>
            <a:off x="304802" y="7886701"/>
            <a:ext cx="1844141" cy="1132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014997">
            <a:off x="12423489" y="8870534"/>
            <a:ext cx="1514997" cy="7755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 r="29876" b="27632"/>
          <a:stretch>
            <a:fillRect/>
          </a:stretch>
        </p:blipFill>
        <p:spPr>
          <a:xfrm>
            <a:off x="16888636" y="9099353"/>
            <a:ext cx="1453451" cy="12599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7225576" y="524822"/>
            <a:ext cx="1106378" cy="1452287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="" xmlns:a16="http://schemas.microsoft.com/office/drawing/2014/main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967462">
            <a:off x="5752873" y="7889216"/>
            <a:ext cx="1047332" cy="1113315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="" xmlns:a16="http://schemas.microsoft.com/office/drawing/2014/main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20724438">
            <a:off x="5291717" y="7795471"/>
            <a:ext cx="1199081" cy="848348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5320822" y="4137874"/>
            <a:ext cx="6952685" cy="3198188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7" tIns="45690" rIns="91407" bIns="45690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0648134" y="3162086"/>
            <a:ext cx="1606433" cy="1606433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615" y="2980701"/>
            <a:ext cx="1462647" cy="1462647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30" y="5321348"/>
            <a:ext cx="2018171" cy="2018171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0778309" y="8523633"/>
            <a:ext cx="912813" cy="72930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66" y="7408010"/>
            <a:ext cx="1097334" cy="1049781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8999797" y="9758170"/>
            <a:ext cx="1853423" cy="263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47" tIns="45711" rIns="60947" bIns="45711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7485761" y="6109673"/>
            <a:ext cx="2800085" cy="372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6075143" y="8682545"/>
            <a:ext cx="1507919" cy="1523982"/>
          </a:xfrm>
          <a:prstGeom prst="rect">
            <a:avLst/>
          </a:prstGeom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170" y="219082"/>
            <a:ext cx="1594697" cy="812801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46" y="390281"/>
            <a:ext cx="957846" cy="865674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6477001" y="499268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11051509" y="4381500"/>
            <a:ext cx="4178654" cy="191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11049001" y="5598901"/>
            <a:ext cx="4178654" cy="183060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12268201" y="4686301"/>
            <a:ext cx="1730267" cy="1066952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5476151" y="1652125"/>
            <a:ext cx="3268083" cy="1271582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8"/>
            <a:ext cx="2949587" cy="1854221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 flipH="1">
            <a:off x="14589102" y="1513781"/>
            <a:ext cx="1911396" cy="1198967"/>
          </a:xfrm>
          <a:prstGeom prst="rect">
            <a:avLst/>
          </a:prstGeom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11820985" y="6169193"/>
            <a:ext cx="2584651" cy="574500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108 الى 111</a:t>
            </a:r>
            <a:endParaRPr 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833" y="6972301"/>
            <a:ext cx="3651635" cy="322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6" descr="What do they do? | Baamboozle"/>
          <p:cNvPicPr>
            <a:picLocks noChangeAspect="1" noChangeArrowheads="1" noCrop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08" y="6580137"/>
            <a:ext cx="3562914" cy="356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6"/>
              </a:ext>
            </a:extLst>
          </a:blip>
          <a:srcRect/>
          <a:stretch>
            <a:fillRect/>
          </a:stretch>
        </p:blipFill>
        <p:spPr>
          <a:xfrm rot="1014997">
            <a:off x="12194888" y="1349120"/>
            <a:ext cx="1514997" cy="775535"/>
          </a:xfrm>
          <a:prstGeom prst="rect">
            <a:avLst/>
          </a:prstGeom>
        </p:spPr>
      </p:pic>
      <p:pic>
        <p:nvPicPr>
          <p:cNvPr id="66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4474378" y="3073219"/>
            <a:ext cx="1106378" cy="1452287"/>
          </a:xfrm>
          <a:prstGeom prst="rect">
            <a:avLst/>
          </a:prstGeom>
        </p:spPr>
      </p:pic>
      <p:pic>
        <p:nvPicPr>
          <p:cNvPr id="67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828" y="3162915"/>
            <a:ext cx="3336533" cy="33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6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97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Nebula Galaxy GIF - Nebula Galaxy Solar System - Discover &amp;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89" y="495300"/>
            <a:ext cx="16140910" cy="8469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0800" y="419100"/>
            <a:ext cx="2715882" cy="3678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24146"/>
          <a:stretch>
            <a:fillRect/>
          </a:stretch>
        </p:blipFill>
        <p:spPr>
          <a:xfrm>
            <a:off x="9144001" y="8166544"/>
            <a:ext cx="7456910" cy="2200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-31995" y="3281773"/>
            <a:ext cx="10258632" cy="70762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24402" y="4978597"/>
            <a:ext cx="1039751" cy="850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05001" y="5054795"/>
            <a:ext cx="1039751" cy="8507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17851" y="4826793"/>
            <a:ext cx="614051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37251" y="4750593"/>
            <a:ext cx="614051" cy="8982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340358" y="2699129"/>
            <a:ext cx="1316783" cy="18958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41850" y="8568654"/>
            <a:ext cx="2611151" cy="792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88AAC97F-9533-4AA5-B5C4-6F63CFD1CE1E}"/>
              </a:ext>
            </a:extLst>
          </p:cNvPr>
          <p:cNvSpPr/>
          <p:nvPr/>
        </p:nvSpPr>
        <p:spPr>
          <a:xfrm>
            <a:off x="-34866" y="5219700"/>
            <a:ext cx="6638801" cy="30469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 defTabSz="410711" hangingPunct="0"/>
            <a:r>
              <a:rPr lang="ar-SA" sz="4800" b="1" dirty="0">
                <a:solidFill>
                  <a:srgbClr val="C00000"/>
                </a:solidFill>
              </a:rPr>
              <a:t>الدرس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dirty="0">
                <a:solidFill>
                  <a:srgbClr val="0000FF"/>
                </a:solidFill>
              </a:rPr>
              <a:t>( اختبار الفصل </a:t>
            </a:r>
            <a:r>
              <a:rPr lang="ar-SA" sz="4800" b="1" dirty="0" smtClean="0">
                <a:solidFill>
                  <a:srgbClr val="0000FF"/>
                </a:solidFill>
              </a:rPr>
              <a:t>5 </a:t>
            </a:r>
            <a:r>
              <a:rPr lang="ar-SA" sz="4800" b="1" dirty="0">
                <a:solidFill>
                  <a:srgbClr val="0000FF"/>
                </a:solidFill>
              </a:rPr>
              <a:t>+ الاختبار التراكمي 1 , 2, 3 </a:t>
            </a:r>
            <a:r>
              <a:rPr lang="ar-SA" sz="4800" b="1" dirty="0" smtClean="0">
                <a:solidFill>
                  <a:srgbClr val="0000FF"/>
                </a:solidFill>
              </a:rPr>
              <a:t>, 4 ,5 )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u="sng" dirty="0">
                <a:solidFill>
                  <a:srgbClr val="FF6699"/>
                </a:solidFill>
              </a:rPr>
              <a:t>“الفصول  1, 2 , </a:t>
            </a:r>
            <a:r>
              <a:rPr lang="ar-SA" sz="4800" b="1" u="sng" dirty="0" smtClean="0">
                <a:solidFill>
                  <a:srgbClr val="FF6699"/>
                </a:solidFill>
              </a:rPr>
              <a:t>3 , 4 ,5“ </a:t>
            </a:r>
            <a:endParaRPr lang="ar-SA" sz="48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6084257" y="3545113"/>
            <a:ext cx="1594931" cy="3309171"/>
          </a:xfrm>
          <a:prstGeom prst="rect">
            <a:avLst/>
          </a:prstGeom>
        </p:spPr>
      </p:pic>
      <p:grpSp>
        <p:nvGrpSpPr>
          <p:cNvPr id="27" name="مجموعة 26"/>
          <p:cNvGrpSpPr/>
          <p:nvPr/>
        </p:nvGrpSpPr>
        <p:grpSpPr>
          <a:xfrm>
            <a:off x="8382000" y="495300"/>
            <a:ext cx="3721359" cy="3099698"/>
            <a:chOff x="1230" y="1436704"/>
            <a:chExt cx="2767590" cy="1988791"/>
          </a:xfrm>
        </p:grpSpPr>
        <p:sp>
          <p:nvSpPr>
            <p:cNvPr id="28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54524"/>
                <a:gd name="adj2" fmla="val 85204"/>
              </a:avLst>
            </a:prstGeom>
            <a:gradFill>
              <a:gsLst>
                <a:gs pos="0">
                  <a:schemeClr val="lt1">
                    <a:tint val="93000"/>
                    <a:satMod val="150000"/>
                    <a:shade val="98000"/>
                    <a:lumMod val="102000"/>
                    <a:alpha val="58000"/>
                  </a:schemeClr>
                </a:gs>
                <a:gs pos="50000">
                  <a:schemeClr val="lt1">
                    <a:tint val="98000"/>
                    <a:satMod val="130000"/>
                    <a:shade val="90000"/>
                    <a:lumMod val="103000"/>
                  </a:schemeClr>
                </a:gs>
                <a:gs pos="100000">
                  <a:schemeClr val="lt1">
                    <a:shade val="63000"/>
                    <a:satMod val="120000"/>
                  </a:schemeClr>
                </a:gs>
              </a:gsLst>
            </a:gradFill>
            <a:ln>
              <a:noFill/>
            </a:ln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461437" y="1824830"/>
              <a:ext cx="1897771" cy="9478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</a:p>
          </p:txBody>
        </p:sp>
      </p:grpSp>
      <p:sp>
        <p:nvSpPr>
          <p:cNvPr id="31" name="Google Shape;310;p35">
            <a:extLst>
              <a:ext uri="{FF2B5EF4-FFF2-40B4-BE49-F238E27FC236}">
                <a16:creationId xmlns="" xmlns:a16="http://schemas.microsoft.com/office/drawing/2014/main" id="{2CBA3388-856F-48AA-A146-4C92882B5407}"/>
              </a:ext>
            </a:extLst>
          </p:cNvPr>
          <p:cNvSpPr/>
          <p:nvPr/>
        </p:nvSpPr>
        <p:spPr>
          <a:xfrm rot="20422104">
            <a:off x="7164106" y="1817459"/>
            <a:ext cx="1944461" cy="181761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889" tIns="121889" rIns="121889" bIns="121889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32" name="Picture 4" descr="Mathematics Word Free Vector Art - (61 Free Downloads)">
            <a:extLst>
              <a:ext uri="{FF2B5EF4-FFF2-40B4-BE49-F238E27FC236}">
                <a16:creationId xmlns:a16="http://schemas.microsoft.com/office/drawing/2014/main" xmlns="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10712862" y="8266690"/>
            <a:ext cx="4769648" cy="22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2797355"/>
            <a:ext cx="6335484" cy="2269946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807734"/>
            <a:ext cx="6335484" cy="2269946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118254" y="1426722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228600" y="3243485"/>
            <a:ext cx="4954535" cy="1061815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108 الى 111</a:t>
            </a:r>
            <a:endParaRPr lang="en-US" sz="6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1377130"/>
            <a:ext cx="5706252" cy="2269946"/>
          </a:xfrm>
          <a:prstGeom prst="rect">
            <a:avLst/>
          </a:prstGeom>
          <a:noFill/>
        </p:spPr>
      </p:pic>
      <p:sp>
        <p:nvSpPr>
          <p:cNvPr id="38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14789439" y="1691096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13755496" y="2279808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19-5-1443هـ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0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18568" y="2377716"/>
            <a:ext cx="1323608" cy="1241786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20331448">
            <a:off x="12538480" y="2063765"/>
            <a:ext cx="2065530" cy="479013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77593" y="230346"/>
            <a:ext cx="1820192" cy="1217874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528" y="3959273"/>
            <a:ext cx="4424873" cy="442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صورة 46">
            <a:extLst>
              <a:ext uri="{FF2B5EF4-FFF2-40B4-BE49-F238E27FC236}">
                <a16:creationId xmlns=""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>
            <a:off x="16301313" y="6824331"/>
            <a:ext cx="1513879" cy="4486188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9616886" y="4238062"/>
            <a:ext cx="2440641" cy="258183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11539816" y="5162684"/>
            <a:ext cx="1566584" cy="1657214"/>
          </a:xfrm>
          <a:prstGeom prst="rect">
            <a:avLst/>
          </a:prstGeom>
        </p:spPr>
      </p:pic>
      <p:pic>
        <p:nvPicPr>
          <p:cNvPr id="3074" name="Picture 2" descr="24 Funny cute space boy emoji gifs | Space boy, Funny cute, Emoji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747" y="2682310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ome | Space drawings, Mini drawings, Creative infographic"/>
          <p:cNvPicPr>
            <a:picLocks noChangeAspect="1" noChangeArrowheads="1" noCrop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50" y="7466269"/>
            <a:ext cx="2168816" cy="28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6627">
            <a:off x="6609215" y="5391285"/>
            <a:ext cx="4193903" cy="483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وسيلة شرح بيضاوية 44"/>
          <p:cNvSpPr/>
          <p:nvPr/>
        </p:nvSpPr>
        <p:spPr>
          <a:xfrm>
            <a:off x="7620000" y="5600700"/>
            <a:ext cx="3351194" cy="2626895"/>
          </a:xfrm>
          <a:prstGeom prst="wedgeEllipseCallout">
            <a:avLst>
              <a:gd name="adj1" fmla="val -88949"/>
              <a:gd name="adj2" fmla="val -15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r>
              <a:rPr lang="ar-SA" sz="29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يعد الطالب الأشياء حتى 10 , يستعمل العدد الترتيبي لوصف موقع الشيء, يرتب الاعداد حتى 10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46" name="Picture 2" descr="تنزيل مجاني Buzz Lightyear ، تنزيل قصاصات فنية مجانية ، قصاصات فنية مجانية  - آخر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26" y="7650116"/>
            <a:ext cx="2127210" cy="252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17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t="68817" r="48920" b="12875"/>
          <a:stretch/>
        </p:blipFill>
        <p:spPr bwMode="auto">
          <a:xfrm>
            <a:off x="974715" y="5481868"/>
            <a:ext cx="7131244" cy="4063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1" t="68817" r="36182" b="12875"/>
          <a:stretch/>
        </p:blipFill>
        <p:spPr bwMode="auto">
          <a:xfrm>
            <a:off x="2703546" y="2588877"/>
            <a:ext cx="3550656" cy="250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3" t="22917" r="36182" b="9105"/>
          <a:stretch/>
        </p:blipFill>
        <p:spPr bwMode="auto">
          <a:xfrm>
            <a:off x="8614743" y="2476500"/>
            <a:ext cx="7692057" cy="7149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67200" y="1767962"/>
            <a:ext cx="12111832" cy="877149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pPr algn="ctr"/>
            <a:r>
              <a:rPr lang="ar-SA" sz="4800" b="1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ألعب تميز الاعداد في بحيرة الضفادع مع </a:t>
            </a:r>
            <a:r>
              <a:rPr lang="ar-SA" sz="4800" b="1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افراد عائلتك </a:t>
            </a: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18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22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2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2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4356936" y="566739"/>
            <a:ext cx="10356681" cy="1292661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6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5+ 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1+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2+3+4+5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43" name="Google Shape;3360;p72"/>
          <p:cNvGrpSpPr/>
          <p:nvPr/>
        </p:nvGrpSpPr>
        <p:grpSpPr>
          <a:xfrm>
            <a:off x="1001848" y="3761463"/>
            <a:ext cx="1298477" cy="620037"/>
            <a:chOff x="2248912" y="2607934"/>
            <a:chExt cx="578188" cy="201696"/>
          </a:xfrm>
        </p:grpSpPr>
        <p:sp>
          <p:nvSpPr>
            <p:cNvPr id="44" name="Google Shape;3361;p72"/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3362;p72"/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3363;p72"/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مجموعة 3"/>
          <p:cNvGrpSpPr/>
          <p:nvPr/>
        </p:nvGrpSpPr>
        <p:grpSpPr>
          <a:xfrm>
            <a:off x="98530" y="2555177"/>
            <a:ext cx="2682305" cy="988124"/>
            <a:chOff x="65685" y="1573552"/>
            <a:chExt cx="1788203" cy="658749"/>
          </a:xfrm>
        </p:grpSpPr>
        <p:grpSp>
          <p:nvGrpSpPr>
            <p:cNvPr id="30" name="Google Shape;3049;p72"/>
            <p:cNvGrpSpPr/>
            <p:nvPr/>
          </p:nvGrpSpPr>
          <p:grpSpPr>
            <a:xfrm>
              <a:off x="65685" y="1573552"/>
              <a:ext cx="1788203" cy="658749"/>
              <a:chOff x="4726445" y="1461925"/>
              <a:chExt cx="873161" cy="308870"/>
            </a:xfrm>
          </p:grpSpPr>
          <p:sp>
            <p:nvSpPr>
              <p:cNvPr id="31" name="Google Shape;3050;p72"/>
              <p:cNvSpPr/>
              <p:nvPr/>
            </p:nvSpPr>
            <p:spPr>
              <a:xfrm>
                <a:off x="4734489" y="1461925"/>
                <a:ext cx="865117" cy="238535"/>
              </a:xfrm>
              <a:custGeom>
                <a:avLst/>
                <a:gdLst/>
                <a:ahLst/>
                <a:cxnLst/>
                <a:rect l="l" t="t" r="r" b="b"/>
                <a:pathLst>
                  <a:path w="46568" h="12840" extrusionOk="0">
                    <a:moveTo>
                      <a:pt x="45767" y="0"/>
                    </a:moveTo>
                    <a:cubicBezTo>
                      <a:pt x="38161" y="33"/>
                      <a:pt x="30589" y="67"/>
                      <a:pt x="22984" y="100"/>
                    </a:cubicBezTo>
                    <a:cubicBezTo>
                      <a:pt x="19215" y="133"/>
                      <a:pt x="15412" y="133"/>
                      <a:pt x="11609" y="167"/>
                    </a:cubicBezTo>
                    <a:cubicBezTo>
                      <a:pt x="11300" y="170"/>
                      <a:pt x="10991" y="171"/>
                      <a:pt x="10681" y="171"/>
                    </a:cubicBezTo>
                    <a:cubicBezTo>
                      <a:pt x="8895" y="171"/>
                      <a:pt x="7098" y="132"/>
                      <a:pt x="5301" y="132"/>
                    </a:cubicBezTo>
                    <a:cubicBezTo>
                      <a:pt x="3607" y="132"/>
                      <a:pt x="1914" y="166"/>
                      <a:pt x="234" y="300"/>
                    </a:cubicBezTo>
                    <a:cubicBezTo>
                      <a:pt x="68" y="334"/>
                      <a:pt x="1" y="467"/>
                      <a:pt x="34" y="567"/>
                    </a:cubicBezTo>
                    <a:cubicBezTo>
                      <a:pt x="68" y="667"/>
                      <a:pt x="134" y="701"/>
                      <a:pt x="234" y="701"/>
                    </a:cubicBezTo>
                    <a:cubicBezTo>
                      <a:pt x="1696" y="804"/>
                      <a:pt x="3167" y="837"/>
                      <a:pt x="4641" y="837"/>
                    </a:cubicBezTo>
                    <a:cubicBezTo>
                      <a:pt x="6968" y="837"/>
                      <a:pt x="9301" y="754"/>
                      <a:pt x="11609" y="734"/>
                    </a:cubicBezTo>
                    <a:lnTo>
                      <a:pt x="22984" y="701"/>
                    </a:lnTo>
                    <a:cubicBezTo>
                      <a:pt x="30556" y="667"/>
                      <a:pt x="38095" y="634"/>
                      <a:pt x="45633" y="600"/>
                    </a:cubicBezTo>
                    <a:lnTo>
                      <a:pt x="45633" y="600"/>
                    </a:lnTo>
                    <a:cubicBezTo>
                      <a:pt x="45567" y="2635"/>
                      <a:pt x="45734" y="4670"/>
                      <a:pt x="45734" y="6705"/>
                    </a:cubicBezTo>
                    <a:cubicBezTo>
                      <a:pt x="45767" y="8506"/>
                      <a:pt x="45667" y="10341"/>
                      <a:pt x="45934" y="12109"/>
                    </a:cubicBezTo>
                    <a:cubicBezTo>
                      <a:pt x="45487" y="12113"/>
                      <a:pt x="45039" y="12115"/>
                      <a:pt x="44591" y="12115"/>
                    </a:cubicBezTo>
                    <a:cubicBezTo>
                      <a:pt x="41828" y="12115"/>
                      <a:pt x="39049" y="12037"/>
                      <a:pt x="36293" y="12009"/>
                    </a:cubicBezTo>
                    <a:lnTo>
                      <a:pt x="36293" y="12476"/>
                    </a:lnTo>
                    <a:cubicBezTo>
                      <a:pt x="37928" y="12742"/>
                      <a:pt x="39596" y="12776"/>
                      <a:pt x="41264" y="12809"/>
                    </a:cubicBezTo>
                    <a:cubicBezTo>
                      <a:pt x="41904" y="12822"/>
                      <a:pt x="42549" y="12840"/>
                      <a:pt x="43193" y="12840"/>
                    </a:cubicBezTo>
                    <a:cubicBezTo>
                      <a:pt x="44228" y="12840"/>
                      <a:pt x="45260" y="12794"/>
                      <a:pt x="46267" y="12609"/>
                    </a:cubicBezTo>
                    <a:cubicBezTo>
                      <a:pt x="46401" y="12576"/>
                      <a:pt x="46467" y="12442"/>
                      <a:pt x="46434" y="12342"/>
                    </a:cubicBezTo>
                    <a:cubicBezTo>
                      <a:pt x="46467" y="12275"/>
                      <a:pt x="46501" y="12242"/>
                      <a:pt x="46501" y="12175"/>
                    </a:cubicBezTo>
                    <a:cubicBezTo>
                      <a:pt x="46134" y="8306"/>
                      <a:pt x="46567" y="4370"/>
                      <a:pt x="46167" y="467"/>
                    </a:cubicBezTo>
                    <a:cubicBezTo>
                      <a:pt x="46167" y="367"/>
                      <a:pt x="46100" y="300"/>
                      <a:pt x="46034" y="267"/>
                    </a:cubicBezTo>
                    <a:cubicBezTo>
                      <a:pt x="46034" y="133"/>
                      <a:pt x="45934" y="0"/>
                      <a:pt x="45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051;p72"/>
              <p:cNvSpPr/>
              <p:nvPr/>
            </p:nvSpPr>
            <p:spPr>
              <a:xfrm>
                <a:off x="4735120" y="1472459"/>
                <a:ext cx="853320" cy="286929"/>
              </a:xfrm>
              <a:custGeom>
                <a:avLst/>
                <a:gdLst/>
                <a:ahLst/>
                <a:cxnLst/>
                <a:rect l="l" t="t" r="r" b="b"/>
                <a:pathLst>
                  <a:path w="45933" h="15445" extrusionOk="0">
                    <a:moveTo>
                      <a:pt x="0" y="0"/>
                    </a:moveTo>
                    <a:cubicBezTo>
                      <a:pt x="300" y="734"/>
                      <a:pt x="167" y="1468"/>
                      <a:pt x="167" y="2302"/>
                    </a:cubicBezTo>
                    <a:cubicBezTo>
                      <a:pt x="167" y="3302"/>
                      <a:pt x="167" y="4337"/>
                      <a:pt x="167" y="5337"/>
                    </a:cubicBezTo>
                    <a:cubicBezTo>
                      <a:pt x="167" y="7472"/>
                      <a:pt x="200" y="9574"/>
                      <a:pt x="267" y="11675"/>
                    </a:cubicBezTo>
                    <a:cubicBezTo>
                      <a:pt x="267" y="11708"/>
                      <a:pt x="234" y="11708"/>
                      <a:pt x="234" y="11742"/>
                    </a:cubicBezTo>
                    <a:cubicBezTo>
                      <a:pt x="10441" y="11575"/>
                      <a:pt x="20648" y="11608"/>
                      <a:pt x="30856" y="11575"/>
                    </a:cubicBezTo>
                    <a:cubicBezTo>
                      <a:pt x="31089" y="11575"/>
                      <a:pt x="31189" y="11842"/>
                      <a:pt x="31089" y="12009"/>
                    </a:cubicBezTo>
                    <a:cubicBezTo>
                      <a:pt x="31122" y="12042"/>
                      <a:pt x="31122" y="12075"/>
                      <a:pt x="31122" y="12109"/>
                    </a:cubicBezTo>
                    <a:cubicBezTo>
                      <a:pt x="31389" y="13276"/>
                      <a:pt x="30989" y="14444"/>
                      <a:pt x="30288" y="15444"/>
                    </a:cubicBezTo>
                    <a:cubicBezTo>
                      <a:pt x="32623" y="15411"/>
                      <a:pt x="35392" y="14244"/>
                      <a:pt x="35759" y="11742"/>
                    </a:cubicBezTo>
                    <a:cubicBezTo>
                      <a:pt x="35759" y="11642"/>
                      <a:pt x="35826" y="11575"/>
                      <a:pt x="35926" y="11575"/>
                    </a:cubicBezTo>
                    <a:cubicBezTo>
                      <a:pt x="35959" y="11508"/>
                      <a:pt x="36026" y="11442"/>
                      <a:pt x="36093" y="11442"/>
                    </a:cubicBezTo>
                    <a:lnTo>
                      <a:pt x="36259" y="11442"/>
                    </a:lnTo>
                    <a:cubicBezTo>
                      <a:pt x="38848" y="11442"/>
                      <a:pt x="41415" y="11527"/>
                      <a:pt x="43995" y="11527"/>
                    </a:cubicBezTo>
                    <a:cubicBezTo>
                      <a:pt x="44640" y="11527"/>
                      <a:pt x="45286" y="11522"/>
                      <a:pt x="45933" y="11508"/>
                    </a:cubicBezTo>
                    <a:cubicBezTo>
                      <a:pt x="45633" y="9740"/>
                      <a:pt x="45733" y="7939"/>
                      <a:pt x="45700" y="6138"/>
                    </a:cubicBezTo>
                    <a:cubicBezTo>
                      <a:pt x="45700" y="4103"/>
                      <a:pt x="45533" y="2035"/>
                      <a:pt x="45599" y="0"/>
                    </a:cubicBezTo>
                    <a:lnTo>
                      <a:pt x="45599" y="0"/>
                    </a:lnTo>
                    <a:cubicBezTo>
                      <a:pt x="38061" y="33"/>
                      <a:pt x="30522" y="67"/>
                      <a:pt x="22983" y="100"/>
                    </a:cubicBezTo>
                    <a:lnTo>
                      <a:pt x="11575" y="167"/>
                    </a:lnTo>
                    <a:cubicBezTo>
                      <a:pt x="9176" y="167"/>
                      <a:pt x="6751" y="261"/>
                      <a:pt x="4332" y="261"/>
                    </a:cubicBezTo>
                    <a:cubicBezTo>
                      <a:pt x="2951" y="261"/>
                      <a:pt x="1571" y="231"/>
                      <a:pt x="200" y="134"/>
                    </a:cubicBezTo>
                    <a:cubicBezTo>
                      <a:pt x="100" y="134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3052;p72"/>
              <p:cNvSpPr/>
              <p:nvPr/>
            </p:nvSpPr>
            <p:spPr>
              <a:xfrm>
                <a:off x="5279200" y="1685004"/>
                <a:ext cx="134222" cy="85791"/>
              </a:xfrm>
              <a:custGeom>
                <a:avLst/>
                <a:gdLst/>
                <a:ahLst/>
                <a:cxnLst/>
                <a:rect l="l" t="t" r="r" b="b"/>
                <a:pathLst>
                  <a:path w="7225" h="4618" extrusionOk="0">
                    <a:moveTo>
                      <a:pt x="6806" y="1"/>
                    </a:moveTo>
                    <a:cubicBezTo>
                      <a:pt x="6739" y="1"/>
                      <a:pt x="6672" y="67"/>
                      <a:pt x="6639" y="134"/>
                    </a:cubicBezTo>
                    <a:cubicBezTo>
                      <a:pt x="6539" y="134"/>
                      <a:pt x="6472" y="201"/>
                      <a:pt x="6439" y="301"/>
                    </a:cubicBezTo>
                    <a:cubicBezTo>
                      <a:pt x="6105" y="2803"/>
                      <a:pt x="3336" y="3970"/>
                      <a:pt x="1001" y="4003"/>
                    </a:cubicBezTo>
                    <a:cubicBezTo>
                      <a:pt x="1669" y="3003"/>
                      <a:pt x="2102" y="1835"/>
                      <a:pt x="1835" y="668"/>
                    </a:cubicBezTo>
                    <a:lnTo>
                      <a:pt x="1835" y="668"/>
                    </a:lnTo>
                    <a:lnTo>
                      <a:pt x="1468" y="768"/>
                    </a:lnTo>
                    <a:cubicBezTo>
                      <a:pt x="1268" y="1969"/>
                      <a:pt x="1035" y="3069"/>
                      <a:pt x="201" y="4070"/>
                    </a:cubicBezTo>
                    <a:cubicBezTo>
                      <a:pt x="1" y="4270"/>
                      <a:pt x="134" y="4571"/>
                      <a:pt x="401" y="4604"/>
                    </a:cubicBezTo>
                    <a:cubicBezTo>
                      <a:pt x="525" y="4613"/>
                      <a:pt x="656" y="4618"/>
                      <a:pt x="793" y="4618"/>
                    </a:cubicBezTo>
                    <a:cubicBezTo>
                      <a:pt x="3131" y="4618"/>
                      <a:pt x="7224" y="3272"/>
                      <a:pt x="6972" y="468"/>
                    </a:cubicBezTo>
                    <a:lnTo>
                      <a:pt x="69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053;p72"/>
              <p:cNvSpPr/>
              <p:nvPr/>
            </p:nvSpPr>
            <p:spPr>
              <a:xfrm>
                <a:off x="4726445" y="1471994"/>
                <a:ext cx="588108" cy="228931"/>
              </a:xfrm>
              <a:custGeom>
                <a:avLst/>
                <a:gdLst/>
                <a:ahLst/>
                <a:cxnLst/>
                <a:rect l="l" t="t" r="r" b="b"/>
                <a:pathLst>
                  <a:path w="31657" h="12323" extrusionOk="0">
                    <a:moveTo>
                      <a:pt x="396" y="0"/>
                    </a:moveTo>
                    <a:cubicBezTo>
                      <a:pt x="375" y="0"/>
                      <a:pt x="350" y="8"/>
                      <a:pt x="334" y="25"/>
                    </a:cubicBezTo>
                    <a:cubicBezTo>
                      <a:pt x="0" y="692"/>
                      <a:pt x="67" y="1326"/>
                      <a:pt x="67" y="2093"/>
                    </a:cubicBezTo>
                    <a:cubicBezTo>
                      <a:pt x="34" y="3194"/>
                      <a:pt x="34" y="4295"/>
                      <a:pt x="34" y="5396"/>
                    </a:cubicBezTo>
                    <a:cubicBezTo>
                      <a:pt x="34" y="7497"/>
                      <a:pt x="67" y="9599"/>
                      <a:pt x="134" y="11733"/>
                    </a:cubicBezTo>
                    <a:cubicBezTo>
                      <a:pt x="134" y="11900"/>
                      <a:pt x="267" y="12000"/>
                      <a:pt x="400" y="12000"/>
                    </a:cubicBezTo>
                    <a:cubicBezTo>
                      <a:pt x="400" y="12167"/>
                      <a:pt x="467" y="12301"/>
                      <a:pt x="667" y="12301"/>
                    </a:cubicBezTo>
                    <a:cubicBezTo>
                      <a:pt x="3114" y="12317"/>
                      <a:pt x="5561" y="12323"/>
                      <a:pt x="8008" y="12323"/>
                    </a:cubicBezTo>
                    <a:cubicBezTo>
                      <a:pt x="15737" y="12323"/>
                      <a:pt x="23470" y="12259"/>
                      <a:pt x="31222" y="12234"/>
                    </a:cubicBezTo>
                    <a:lnTo>
                      <a:pt x="31589" y="12134"/>
                    </a:lnTo>
                    <a:cubicBezTo>
                      <a:pt x="31589" y="12100"/>
                      <a:pt x="31556" y="12067"/>
                      <a:pt x="31556" y="12067"/>
                    </a:cubicBezTo>
                    <a:cubicBezTo>
                      <a:pt x="31656" y="11867"/>
                      <a:pt x="31556" y="11600"/>
                      <a:pt x="31289" y="11600"/>
                    </a:cubicBezTo>
                    <a:cubicBezTo>
                      <a:pt x="21115" y="11667"/>
                      <a:pt x="10908" y="11633"/>
                      <a:pt x="701" y="11767"/>
                    </a:cubicBezTo>
                    <a:cubicBezTo>
                      <a:pt x="701" y="11767"/>
                      <a:pt x="734" y="11733"/>
                      <a:pt x="734" y="11733"/>
                    </a:cubicBezTo>
                    <a:cubicBezTo>
                      <a:pt x="667" y="9632"/>
                      <a:pt x="634" y="7497"/>
                      <a:pt x="634" y="5396"/>
                    </a:cubicBezTo>
                    <a:cubicBezTo>
                      <a:pt x="634" y="4362"/>
                      <a:pt x="634" y="3361"/>
                      <a:pt x="634" y="2327"/>
                    </a:cubicBezTo>
                    <a:cubicBezTo>
                      <a:pt x="634" y="1526"/>
                      <a:pt x="767" y="792"/>
                      <a:pt x="467" y="58"/>
                    </a:cubicBezTo>
                    <a:cubicBezTo>
                      <a:pt x="467" y="58"/>
                      <a:pt x="434" y="25"/>
                      <a:pt x="434" y="25"/>
                    </a:cubicBezTo>
                    <a:cubicBezTo>
                      <a:pt x="434" y="8"/>
                      <a:pt x="417" y="0"/>
                      <a:pt x="3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" name="مربع نص 1"/>
            <p:cNvSpPr txBox="1"/>
            <p:nvPr/>
          </p:nvSpPr>
          <p:spPr>
            <a:xfrm>
              <a:off x="112108" y="1573552"/>
              <a:ext cx="1690254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  <a:cs typeface="PT Bold Heading" pitchFamily="2" charset="-78"/>
                </a:rPr>
                <a:t>أدوات اللعبة</a:t>
              </a:r>
            </a:p>
          </p:txBody>
        </p:sp>
      </p:grpSp>
      <p:grpSp>
        <p:nvGrpSpPr>
          <p:cNvPr id="60" name="Google Shape;2823;p70"/>
          <p:cNvGrpSpPr/>
          <p:nvPr/>
        </p:nvGrpSpPr>
        <p:grpSpPr>
          <a:xfrm>
            <a:off x="609600" y="5080183"/>
            <a:ext cx="988218" cy="887828"/>
            <a:chOff x="2927050" y="2256825"/>
            <a:chExt cx="334100" cy="300175"/>
          </a:xfrm>
        </p:grpSpPr>
        <p:sp>
          <p:nvSpPr>
            <p:cNvPr id="6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" name="Google Shape;2836;p70"/>
          <p:cNvGrpSpPr/>
          <p:nvPr/>
        </p:nvGrpSpPr>
        <p:grpSpPr>
          <a:xfrm rot="14690215">
            <a:off x="7352208" y="5106957"/>
            <a:ext cx="988221" cy="887828"/>
            <a:chOff x="2937333" y="2253116"/>
            <a:chExt cx="334100" cy="300175"/>
          </a:xfrm>
        </p:grpSpPr>
        <p:sp>
          <p:nvSpPr>
            <p:cNvPr id="74" name="Google Shape;2837;p70"/>
            <p:cNvSpPr/>
            <p:nvPr/>
          </p:nvSpPr>
          <p:spPr>
            <a:xfrm>
              <a:off x="2937333" y="2253116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751926" y="107468"/>
            <a:ext cx="3175959" cy="2278904"/>
            <a:chOff x="501283" y="71644"/>
            <a:chExt cx="2117306" cy="1519269"/>
          </a:xfrm>
        </p:grpSpPr>
        <p:grpSp>
          <p:nvGrpSpPr>
            <p:cNvPr id="51" name="Google Shape;2753;p69"/>
            <p:cNvGrpSpPr/>
            <p:nvPr/>
          </p:nvGrpSpPr>
          <p:grpSpPr>
            <a:xfrm rot="20295996">
              <a:off x="501283" y="652237"/>
              <a:ext cx="786117" cy="480387"/>
              <a:chOff x="6072450" y="2896632"/>
              <a:chExt cx="277325" cy="196450"/>
            </a:xfrm>
          </p:grpSpPr>
          <p:sp>
            <p:nvSpPr>
              <p:cNvPr id="52" name="Google Shape;2754;p69"/>
              <p:cNvSpPr/>
              <p:nvPr/>
            </p:nvSpPr>
            <p:spPr>
              <a:xfrm>
                <a:off x="6178600" y="2974507"/>
                <a:ext cx="681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2099" extrusionOk="0">
                    <a:moveTo>
                      <a:pt x="896" y="0"/>
                    </a:moveTo>
                    <a:cubicBezTo>
                      <a:pt x="343" y="263"/>
                      <a:pt x="1" y="884"/>
                      <a:pt x="246" y="1480"/>
                    </a:cubicBezTo>
                    <a:cubicBezTo>
                      <a:pt x="407" y="1878"/>
                      <a:pt x="763" y="2099"/>
                      <a:pt x="1150" y="2099"/>
                    </a:cubicBezTo>
                    <a:cubicBezTo>
                      <a:pt x="1278" y="2099"/>
                      <a:pt x="1409" y="2075"/>
                      <a:pt x="1538" y="2025"/>
                    </a:cubicBezTo>
                    <a:cubicBezTo>
                      <a:pt x="2726" y="1565"/>
                      <a:pt x="2195" y="9"/>
                      <a:pt x="1059" y="9"/>
                    </a:cubicBezTo>
                    <a:cubicBezTo>
                      <a:pt x="1031" y="9"/>
                      <a:pt x="1004" y="10"/>
                      <a:pt x="975" y="12"/>
                    </a:cubicBezTo>
                    <a:cubicBezTo>
                      <a:pt x="971" y="13"/>
                      <a:pt x="966" y="13"/>
                      <a:pt x="962" y="13"/>
                    </a:cubicBezTo>
                    <a:cubicBezTo>
                      <a:pt x="938" y="13"/>
                      <a:pt x="916" y="8"/>
                      <a:pt x="896" y="0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755;p69"/>
              <p:cNvSpPr/>
              <p:nvPr/>
            </p:nvSpPr>
            <p:spPr>
              <a:xfrm>
                <a:off x="6151025" y="2952457"/>
                <a:ext cx="12007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4004" extrusionOk="0">
                    <a:moveTo>
                      <a:pt x="2227" y="509"/>
                    </a:moveTo>
                    <a:cubicBezTo>
                      <a:pt x="2966" y="509"/>
                      <a:pt x="3650" y="1121"/>
                      <a:pt x="3717" y="1868"/>
                    </a:cubicBezTo>
                    <a:cubicBezTo>
                      <a:pt x="3780" y="2582"/>
                      <a:pt x="3219" y="3191"/>
                      <a:pt x="2542" y="3338"/>
                    </a:cubicBezTo>
                    <a:cubicBezTo>
                      <a:pt x="2443" y="3360"/>
                      <a:pt x="2345" y="3371"/>
                      <a:pt x="2248" y="3371"/>
                    </a:cubicBezTo>
                    <a:cubicBezTo>
                      <a:pt x="1597" y="3371"/>
                      <a:pt x="1027" y="2896"/>
                      <a:pt x="901" y="2228"/>
                    </a:cubicBezTo>
                    <a:cubicBezTo>
                      <a:pt x="762" y="1499"/>
                      <a:pt x="1224" y="875"/>
                      <a:pt x="1898" y="716"/>
                    </a:cubicBezTo>
                    <a:cubicBezTo>
                      <a:pt x="1903" y="624"/>
                      <a:pt x="1963" y="529"/>
                      <a:pt x="2078" y="517"/>
                    </a:cubicBezTo>
                    <a:cubicBezTo>
                      <a:pt x="2128" y="511"/>
                      <a:pt x="2178" y="509"/>
                      <a:pt x="2227" y="509"/>
                    </a:cubicBezTo>
                    <a:close/>
                    <a:moveTo>
                      <a:pt x="2687" y="1"/>
                    </a:moveTo>
                    <a:cubicBezTo>
                      <a:pt x="2374" y="1"/>
                      <a:pt x="2059" y="78"/>
                      <a:pt x="1780" y="240"/>
                    </a:cubicBezTo>
                    <a:cubicBezTo>
                      <a:pt x="1744" y="261"/>
                      <a:pt x="1708" y="270"/>
                      <a:pt x="1675" y="270"/>
                    </a:cubicBezTo>
                    <a:cubicBezTo>
                      <a:pt x="1628" y="270"/>
                      <a:pt x="1585" y="252"/>
                      <a:pt x="1552" y="224"/>
                    </a:cubicBezTo>
                    <a:cubicBezTo>
                      <a:pt x="598" y="718"/>
                      <a:pt x="0" y="1845"/>
                      <a:pt x="517" y="2881"/>
                    </a:cubicBezTo>
                    <a:cubicBezTo>
                      <a:pt x="882" y="3609"/>
                      <a:pt x="1580" y="4003"/>
                      <a:pt x="2313" y="4003"/>
                    </a:cubicBezTo>
                    <a:cubicBezTo>
                      <a:pt x="2701" y="4003"/>
                      <a:pt x="3098" y="3893"/>
                      <a:pt x="3461" y="3664"/>
                    </a:cubicBezTo>
                    <a:cubicBezTo>
                      <a:pt x="4319" y="3119"/>
                      <a:pt x="4802" y="1855"/>
                      <a:pt x="4295" y="924"/>
                    </a:cubicBezTo>
                    <a:cubicBezTo>
                      <a:pt x="3969" y="328"/>
                      <a:pt x="3330" y="1"/>
                      <a:pt x="2687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756;p69"/>
              <p:cNvSpPr/>
              <p:nvPr/>
            </p:nvSpPr>
            <p:spPr>
              <a:xfrm>
                <a:off x="6123750" y="2903807"/>
                <a:ext cx="380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662" extrusionOk="0">
                    <a:moveTo>
                      <a:pt x="935" y="1"/>
                    </a:moveTo>
                    <a:cubicBezTo>
                      <a:pt x="882" y="1"/>
                      <a:pt x="829" y="4"/>
                      <a:pt x="777" y="9"/>
                    </a:cubicBezTo>
                    <a:cubicBezTo>
                      <a:pt x="579" y="30"/>
                      <a:pt x="102" y="164"/>
                      <a:pt x="1" y="413"/>
                    </a:cubicBezTo>
                    <a:cubicBezTo>
                      <a:pt x="50" y="407"/>
                      <a:pt x="99" y="403"/>
                      <a:pt x="149" y="403"/>
                    </a:cubicBezTo>
                    <a:cubicBezTo>
                      <a:pt x="388" y="403"/>
                      <a:pt x="630" y="481"/>
                      <a:pt x="855" y="662"/>
                    </a:cubicBezTo>
                    <a:cubicBezTo>
                      <a:pt x="1068" y="651"/>
                      <a:pt x="1283" y="642"/>
                      <a:pt x="1497" y="632"/>
                    </a:cubicBezTo>
                    <a:cubicBezTo>
                      <a:pt x="1495" y="630"/>
                      <a:pt x="1495" y="630"/>
                      <a:pt x="1495" y="628"/>
                    </a:cubicBezTo>
                    <a:cubicBezTo>
                      <a:pt x="1477" y="427"/>
                      <a:pt x="1523" y="258"/>
                      <a:pt x="1340" y="115"/>
                    </a:cubicBezTo>
                    <a:cubicBezTo>
                      <a:pt x="1226" y="26"/>
                      <a:pt x="1080" y="1"/>
                      <a:pt x="935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757;p69"/>
              <p:cNvSpPr/>
              <p:nvPr/>
            </p:nvSpPr>
            <p:spPr>
              <a:xfrm>
                <a:off x="6211850" y="2930582"/>
                <a:ext cx="114775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5884" extrusionOk="0">
                    <a:moveTo>
                      <a:pt x="264" y="0"/>
                    </a:moveTo>
                    <a:lnTo>
                      <a:pt x="252" y="441"/>
                    </a:lnTo>
                    <a:cubicBezTo>
                      <a:pt x="1116" y="441"/>
                      <a:pt x="1975" y="940"/>
                      <a:pt x="2333" y="1776"/>
                    </a:cubicBezTo>
                    <a:cubicBezTo>
                      <a:pt x="2866" y="3030"/>
                      <a:pt x="2123" y="4547"/>
                      <a:pt x="926" y="5092"/>
                    </a:cubicBezTo>
                    <a:cubicBezTo>
                      <a:pt x="626" y="5227"/>
                      <a:pt x="312" y="5301"/>
                      <a:pt x="1" y="5318"/>
                    </a:cubicBezTo>
                    <a:lnTo>
                      <a:pt x="29" y="5883"/>
                    </a:lnTo>
                    <a:cubicBezTo>
                      <a:pt x="1141" y="5825"/>
                      <a:pt x="2252" y="5730"/>
                      <a:pt x="3355" y="5597"/>
                    </a:cubicBezTo>
                    <a:cubicBezTo>
                      <a:pt x="3651" y="5565"/>
                      <a:pt x="3944" y="5523"/>
                      <a:pt x="4238" y="5472"/>
                    </a:cubicBezTo>
                    <a:cubicBezTo>
                      <a:pt x="4482" y="5076"/>
                      <a:pt x="4584" y="4652"/>
                      <a:pt x="4540" y="4203"/>
                    </a:cubicBezTo>
                    <a:cubicBezTo>
                      <a:pt x="4590" y="3627"/>
                      <a:pt x="4542" y="3020"/>
                      <a:pt x="4530" y="2443"/>
                    </a:cubicBezTo>
                    <a:cubicBezTo>
                      <a:pt x="4524" y="2034"/>
                      <a:pt x="4586" y="1523"/>
                      <a:pt x="4494" y="1122"/>
                    </a:cubicBezTo>
                    <a:cubicBezTo>
                      <a:pt x="4584" y="665"/>
                      <a:pt x="4385" y="339"/>
                      <a:pt x="3898" y="145"/>
                    </a:cubicBezTo>
                    <a:cubicBezTo>
                      <a:pt x="3607" y="127"/>
                      <a:pt x="3318" y="113"/>
                      <a:pt x="3030" y="97"/>
                    </a:cubicBezTo>
                    <a:cubicBezTo>
                      <a:pt x="2109" y="54"/>
                      <a:pt x="1185" y="20"/>
                      <a:pt x="264" y="0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2758;p69"/>
              <p:cNvSpPr/>
              <p:nvPr/>
            </p:nvSpPr>
            <p:spPr>
              <a:xfrm>
                <a:off x="6095250" y="2926982"/>
                <a:ext cx="1232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6101" extrusionOk="0">
                    <a:moveTo>
                      <a:pt x="1023" y="1"/>
                    </a:moveTo>
                    <a:cubicBezTo>
                      <a:pt x="206" y="202"/>
                      <a:pt x="93" y="1641"/>
                      <a:pt x="47" y="2238"/>
                    </a:cubicBezTo>
                    <a:cubicBezTo>
                      <a:pt x="3" y="2788"/>
                      <a:pt x="1" y="3339"/>
                      <a:pt x="23" y="3890"/>
                    </a:cubicBezTo>
                    <a:cubicBezTo>
                      <a:pt x="45" y="4377"/>
                      <a:pt x="29" y="4991"/>
                      <a:pt x="176" y="5460"/>
                    </a:cubicBezTo>
                    <a:cubicBezTo>
                      <a:pt x="360" y="6041"/>
                      <a:pt x="553" y="6100"/>
                      <a:pt x="991" y="6100"/>
                    </a:cubicBezTo>
                    <a:cubicBezTo>
                      <a:pt x="1104" y="6100"/>
                      <a:pt x="1233" y="6096"/>
                      <a:pt x="1383" y="6096"/>
                    </a:cubicBezTo>
                    <a:cubicBezTo>
                      <a:pt x="1398" y="6096"/>
                      <a:pt x="1413" y="6097"/>
                      <a:pt x="1428" y="6097"/>
                    </a:cubicBezTo>
                    <a:cubicBezTo>
                      <a:pt x="1595" y="6098"/>
                      <a:pt x="1761" y="6099"/>
                      <a:pt x="1928" y="6099"/>
                    </a:cubicBezTo>
                    <a:cubicBezTo>
                      <a:pt x="2849" y="6099"/>
                      <a:pt x="3772" y="6076"/>
                      <a:pt x="4693" y="6027"/>
                    </a:cubicBezTo>
                    <a:lnTo>
                      <a:pt x="4665" y="5462"/>
                    </a:lnTo>
                    <a:cubicBezTo>
                      <a:pt x="4619" y="5465"/>
                      <a:pt x="4574" y="5466"/>
                      <a:pt x="4528" y="5466"/>
                    </a:cubicBezTo>
                    <a:cubicBezTo>
                      <a:pt x="3522" y="5466"/>
                      <a:pt x="2571" y="4860"/>
                      <a:pt x="2222" y="3820"/>
                    </a:cubicBezTo>
                    <a:cubicBezTo>
                      <a:pt x="1797" y="2546"/>
                      <a:pt x="2564" y="1331"/>
                      <a:pt x="3743" y="953"/>
                    </a:cubicBezTo>
                    <a:cubicBezTo>
                      <a:pt x="3757" y="931"/>
                      <a:pt x="3776" y="913"/>
                      <a:pt x="3801" y="899"/>
                    </a:cubicBezTo>
                    <a:cubicBezTo>
                      <a:pt x="4143" y="685"/>
                      <a:pt x="4530" y="585"/>
                      <a:pt x="4916" y="585"/>
                    </a:cubicBezTo>
                    <a:lnTo>
                      <a:pt x="4928" y="144"/>
                    </a:lnTo>
                    <a:cubicBezTo>
                      <a:pt x="3991" y="126"/>
                      <a:pt x="3051" y="116"/>
                      <a:pt x="2113" y="112"/>
                    </a:cubicBezTo>
                    <a:cubicBezTo>
                      <a:pt x="2073" y="153"/>
                      <a:pt x="2018" y="180"/>
                      <a:pt x="1958" y="180"/>
                    </a:cubicBezTo>
                    <a:cubicBezTo>
                      <a:pt x="1928" y="180"/>
                      <a:pt x="1896" y="173"/>
                      <a:pt x="1864" y="158"/>
                    </a:cubicBezTo>
                    <a:cubicBezTo>
                      <a:pt x="1830" y="140"/>
                      <a:pt x="1797" y="126"/>
                      <a:pt x="1762" y="110"/>
                    </a:cubicBezTo>
                    <a:lnTo>
                      <a:pt x="1174" y="110"/>
                    </a:lnTo>
                    <a:cubicBezTo>
                      <a:pt x="1090" y="110"/>
                      <a:pt x="1042" y="61"/>
                      <a:pt x="1023" y="1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759;p69"/>
              <p:cNvSpPr/>
              <p:nvPr/>
            </p:nvSpPr>
            <p:spPr>
              <a:xfrm>
                <a:off x="6072450" y="2896632"/>
                <a:ext cx="27732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11093" h="7858" extrusionOk="0">
                    <a:moveTo>
                      <a:pt x="2988" y="287"/>
                    </a:moveTo>
                    <a:cubicBezTo>
                      <a:pt x="3133" y="287"/>
                      <a:pt x="3278" y="313"/>
                      <a:pt x="3392" y="402"/>
                    </a:cubicBezTo>
                    <a:cubicBezTo>
                      <a:pt x="3575" y="545"/>
                      <a:pt x="3529" y="714"/>
                      <a:pt x="3547" y="915"/>
                    </a:cubicBezTo>
                    <a:cubicBezTo>
                      <a:pt x="3547" y="917"/>
                      <a:pt x="3547" y="917"/>
                      <a:pt x="3549" y="919"/>
                    </a:cubicBezTo>
                    <a:cubicBezTo>
                      <a:pt x="3335" y="929"/>
                      <a:pt x="3120" y="938"/>
                      <a:pt x="2907" y="949"/>
                    </a:cubicBezTo>
                    <a:cubicBezTo>
                      <a:pt x="2682" y="768"/>
                      <a:pt x="2441" y="690"/>
                      <a:pt x="2202" y="690"/>
                    </a:cubicBezTo>
                    <a:cubicBezTo>
                      <a:pt x="2152" y="690"/>
                      <a:pt x="2103" y="694"/>
                      <a:pt x="2054" y="700"/>
                    </a:cubicBezTo>
                    <a:cubicBezTo>
                      <a:pt x="2155" y="451"/>
                      <a:pt x="2631" y="317"/>
                      <a:pt x="2829" y="296"/>
                    </a:cubicBezTo>
                    <a:cubicBezTo>
                      <a:pt x="2881" y="291"/>
                      <a:pt x="2935" y="287"/>
                      <a:pt x="2988" y="287"/>
                    </a:cubicBezTo>
                    <a:close/>
                    <a:moveTo>
                      <a:pt x="1935" y="1215"/>
                    </a:moveTo>
                    <a:cubicBezTo>
                      <a:pt x="1954" y="1275"/>
                      <a:pt x="2002" y="1324"/>
                      <a:pt x="2086" y="1324"/>
                    </a:cubicBezTo>
                    <a:lnTo>
                      <a:pt x="2674" y="1324"/>
                    </a:lnTo>
                    <a:cubicBezTo>
                      <a:pt x="2709" y="1340"/>
                      <a:pt x="2742" y="1354"/>
                      <a:pt x="2776" y="1372"/>
                    </a:cubicBezTo>
                    <a:cubicBezTo>
                      <a:pt x="2808" y="1387"/>
                      <a:pt x="2840" y="1394"/>
                      <a:pt x="2870" y="1394"/>
                    </a:cubicBezTo>
                    <a:cubicBezTo>
                      <a:pt x="2930" y="1394"/>
                      <a:pt x="2985" y="1367"/>
                      <a:pt x="3025" y="1326"/>
                    </a:cubicBezTo>
                    <a:cubicBezTo>
                      <a:pt x="3963" y="1330"/>
                      <a:pt x="4903" y="1340"/>
                      <a:pt x="5840" y="1358"/>
                    </a:cubicBezTo>
                    <a:cubicBezTo>
                      <a:pt x="6761" y="1378"/>
                      <a:pt x="7685" y="1412"/>
                      <a:pt x="8606" y="1455"/>
                    </a:cubicBezTo>
                    <a:cubicBezTo>
                      <a:pt x="8894" y="1471"/>
                      <a:pt x="9183" y="1485"/>
                      <a:pt x="9474" y="1503"/>
                    </a:cubicBezTo>
                    <a:cubicBezTo>
                      <a:pt x="9961" y="1698"/>
                      <a:pt x="10160" y="2023"/>
                      <a:pt x="10070" y="2480"/>
                    </a:cubicBezTo>
                    <a:cubicBezTo>
                      <a:pt x="10162" y="2881"/>
                      <a:pt x="10100" y="3392"/>
                      <a:pt x="10106" y="3801"/>
                    </a:cubicBezTo>
                    <a:cubicBezTo>
                      <a:pt x="10118" y="4378"/>
                      <a:pt x="10166" y="4985"/>
                      <a:pt x="10116" y="5561"/>
                    </a:cubicBezTo>
                    <a:cubicBezTo>
                      <a:pt x="10160" y="6010"/>
                      <a:pt x="10058" y="6434"/>
                      <a:pt x="9814" y="6830"/>
                    </a:cubicBezTo>
                    <a:cubicBezTo>
                      <a:pt x="9520" y="6881"/>
                      <a:pt x="9227" y="6923"/>
                      <a:pt x="8931" y="6955"/>
                    </a:cubicBezTo>
                    <a:cubicBezTo>
                      <a:pt x="7828" y="7089"/>
                      <a:pt x="6717" y="7183"/>
                      <a:pt x="5605" y="7241"/>
                    </a:cubicBezTo>
                    <a:cubicBezTo>
                      <a:pt x="4684" y="7290"/>
                      <a:pt x="3761" y="7313"/>
                      <a:pt x="2840" y="7313"/>
                    </a:cubicBezTo>
                    <a:cubicBezTo>
                      <a:pt x="2673" y="7313"/>
                      <a:pt x="2507" y="7312"/>
                      <a:pt x="2340" y="7311"/>
                    </a:cubicBezTo>
                    <a:cubicBezTo>
                      <a:pt x="2325" y="7311"/>
                      <a:pt x="2310" y="7310"/>
                      <a:pt x="2295" y="7310"/>
                    </a:cubicBezTo>
                    <a:cubicBezTo>
                      <a:pt x="2145" y="7310"/>
                      <a:pt x="2016" y="7314"/>
                      <a:pt x="1903" y="7314"/>
                    </a:cubicBezTo>
                    <a:cubicBezTo>
                      <a:pt x="1465" y="7314"/>
                      <a:pt x="1272" y="7255"/>
                      <a:pt x="1088" y="6674"/>
                    </a:cubicBezTo>
                    <a:cubicBezTo>
                      <a:pt x="941" y="6205"/>
                      <a:pt x="957" y="5591"/>
                      <a:pt x="935" y="5104"/>
                    </a:cubicBezTo>
                    <a:cubicBezTo>
                      <a:pt x="913" y="4553"/>
                      <a:pt x="915" y="4002"/>
                      <a:pt x="959" y="3452"/>
                    </a:cubicBezTo>
                    <a:cubicBezTo>
                      <a:pt x="1005" y="2855"/>
                      <a:pt x="1118" y="1416"/>
                      <a:pt x="1935" y="1215"/>
                    </a:cubicBezTo>
                    <a:close/>
                    <a:moveTo>
                      <a:pt x="2998" y="1"/>
                    </a:moveTo>
                    <a:cubicBezTo>
                      <a:pt x="2936" y="1"/>
                      <a:pt x="2873" y="5"/>
                      <a:pt x="2811" y="12"/>
                    </a:cubicBezTo>
                    <a:cubicBezTo>
                      <a:pt x="2434" y="54"/>
                      <a:pt x="1813" y="336"/>
                      <a:pt x="1806" y="758"/>
                    </a:cubicBezTo>
                    <a:cubicBezTo>
                      <a:pt x="1310" y="924"/>
                      <a:pt x="869" y="1384"/>
                      <a:pt x="666" y="1905"/>
                    </a:cubicBezTo>
                    <a:cubicBezTo>
                      <a:pt x="0" y="3603"/>
                      <a:pt x="364" y="5897"/>
                      <a:pt x="708" y="7631"/>
                    </a:cubicBezTo>
                    <a:cubicBezTo>
                      <a:pt x="730" y="7752"/>
                      <a:pt x="857" y="7830"/>
                      <a:pt x="973" y="7832"/>
                    </a:cubicBezTo>
                    <a:cubicBezTo>
                      <a:pt x="1552" y="7849"/>
                      <a:pt x="2132" y="7858"/>
                      <a:pt x="2711" y="7858"/>
                    </a:cubicBezTo>
                    <a:cubicBezTo>
                      <a:pt x="4638" y="7858"/>
                      <a:pt x="6562" y="7761"/>
                      <a:pt x="8479" y="7555"/>
                    </a:cubicBezTo>
                    <a:cubicBezTo>
                      <a:pt x="9063" y="7493"/>
                      <a:pt x="10122" y="7571"/>
                      <a:pt x="10508" y="6997"/>
                    </a:cubicBezTo>
                    <a:cubicBezTo>
                      <a:pt x="10906" y="6408"/>
                      <a:pt x="10669" y="5112"/>
                      <a:pt x="10661" y="4461"/>
                    </a:cubicBezTo>
                    <a:cubicBezTo>
                      <a:pt x="10645" y="3219"/>
                      <a:pt x="11092" y="1215"/>
                      <a:pt x="9474" y="1024"/>
                    </a:cubicBezTo>
                    <a:cubicBezTo>
                      <a:pt x="8405" y="897"/>
                      <a:pt x="7309" y="853"/>
                      <a:pt x="6209" y="853"/>
                    </a:cubicBezTo>
                    <a:cubicBezTo>
                      <a:pt x="5418" y="853"/>
                      <a:pt x="4624" y="876"/>
                      <a:pt x="3838" y="907"/>
                    </a:cubicBezTo>
                    <a:cubicBezTo>
                      <a:pt x="3945" y="726"/>
                      <a:pt x="3852" y="464"/>
                      <a:pt x="3722" y="305"/>
                    </a:cubicBezTo>
                    <a:cubicBezTo>
                      <a:pt x="3540" y="79"/>
                      <a:pt x="3272" y="1"/>
                      <a:pt x="2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760;p69"/>
              <p:cNvSpPr/>
              <p:nvPr/>
            </p:nvSpPr>
            <p:spPr>
              <a:xfrm>
                <a:off x="6140150" y="2941607"/>
                <a:ext cx="143375" cy="1220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881" extrusionOk="0">
                    <a:moveTo>
                      <a:pt x="3122" y="435"/>
                    </a:moveTo>
                    <a:cubicBezTo>
                      <a:pt x="3765" y="435"/>
                      <a:pt x="4404" y="762"/>
                      <a:pt x="4730" y="1358"/>
                    </a:cubicBezTo>
                    <a:cubicBezTo>
                      <a:pt x="5237" y="2289"/>
                      <a:pt x="4754" y="3553"/>
                      <a:pt x="3896" y="4098"/>
                    </a:cubicBezTo>
                    <a:cubicBezTo>
                      <a:pt x="3533" y="4327"/>
                      <a:pt x="3136" y="4437"/>
                      <a:pt x="2748" y="4437"/>
                    </a:cubicBezTo>
                    <a:cubicBezTo>
                      <a:pt x="2015" y="4437"/>
                      <a:pt x="1317" y="4044"/>
                      <a:pt x="952" y="3316"/>
                    </a:cubicBezTo>
                    <a:cubicBezTo>
                      <a:pt x="435" y="2279"/>
                      <a:pt x="1033" y="1152"/>
                      <a:pt x="1987" y="658"/>
                    </a:cubicBezTo>
                    <a:cubicBezTo>
                      <a:pt x="2020" y="686"/>
                      <a:pt x="2063" y="704"/>
                      <a:pt x="2110" y="704"/>
                    </a:cubicBezTo>
                    <a:cubicBezTo>
                      <a:pt x="2143" y="704"/>
                      <a:pt x="2179" y="695"/>
                      <a:pt x="2215" y="674"/>
                    </a:cubicBezTo>
                    <a:cubicBezTo>
                      <a:pt x="2494" y="512"/>
                      <a:pt x="2809" y="435"/>
                      <a:pt x="3122" y="435"/>
                    </a:cubicBezTo>
                    <a:close/>
                    <a:moveTo>
                      <a:pt x="3120" y="0"/>
                    </a:moveTo>
                    <a:cubicBezTo>
                      <a:pt x="2734" y="0"/>
                      <a:pt x="2347" y="100"/>
                      <a:pt x="2005" y="314"/>
                    </a:cubicBezTo>
                    <a:cubicBezTo>
                      <a:pt x="1979" y="328"/>
                      <a:pt x="1961" y="346"/>
                      <a:pt x="1947" y="367"/>
                    </a:cubicBezTo>
                    <a:cubicBezTo>
                      <a:pt x="768" y="746"/>
                      <a:pt x="1" y="1961"/>
                      <a:pt x="426" y="3235"/>
                    </a:cubicBezTo>
                    <a:cubicBezTo>
                      <a:pt x="774" y="4275"/>
                      <a:pt x="1726" y="4881"/>
                      <a:pt x="2732" y="4881"/>
                    </a:cubicBezTo>
                    <a:cubicBezTo>
                      <a:pt x="2778" y="4881"/>
                      <a:pt x="2823" y="4880"/>
                      <a:pt x="2869" y="4877"/>
                    </a:cubicBezTo>
                    <a:cubicBezTo>
                      <a:pt x="3180" y="4860"/>
                      <a:pt x="3494" y="4786"/>
                      <a:pt x="3794" y="4651"/>
                    </a:cubicBezTo>
                    <a:cubicBezTo>
                      <a:pt x="4991" y="4106"/>
                      <a:pt x="5734" y="2589"/>
                      <a:pt x="5201" y="1335"/>
                    </a:cubicBezTo>
                    <a:cubicBezTo>
                      <a:pt x="4843" y="499"/>
                      <a:pt x="3984" y="0"/>
                      <a:pt x="3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761;p69"/>
              <p:cNvSpPr/>
              <p:nvPr/>
            </p:nvSpPr>
            <p:spPr>
              <a:xfrm>
                <a:off x="6170075" y="2965157"/>
                <a:ext cx="767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2863" extrusionOk="0">
                    <a:moveTo>
                      <a:pt x="1237" y="374"/>
                    </a:moveTo>
                    <a:cubicBezTo>
                      <a:pt x="1256" y="381"/>
                      <a:pt x="1276" y="386"/>
                      <a:pt x="1299" y="386"/>
                    </a:cubicBezTo>
                    <a:cubicBezTo>
                      <a:pt x="1304" y="386"/>
                      <a:pt x="1310" y="386"/>
                      <a:pt x="1316" y="385"/>
                    </a:cubicBezTo>
                    <a:cubicBezTo>
                      <a:pt x="1344" y="383"/>
                      <a:pt x="1372" y="382"/>
                      <a:pt x="1399" y="382"/>
                    </a:cubicBezTo>
                    <a:cubicBezTo>
                      <a:pt x="2536" y="382"/>
                      <a:pt x="3067" y="1939"/>
                      <a:pt x="1879" y="2399"/>
                    </a:cubicBezTo>
                    <a:cubicBezTo>
                      <a:pt x="1750" y="2449"/>
                      <a:pt x="1619" y="2473"/>
                      <a:pt x="1491" y="2473"/>
                    </a:cubicBezTo>
                    <a:cubicBezTo>
                      <a:pt x="1104" y="2473"/>
                      <a:pt x="748" y="2252"/>
                      <a:pt x="587" y="1854"/>
                    </a:cubicBezTo>
                    <a:cubicBezTo>
                      <a:pt x="342" y="1258"/>
                      <a:pt x="684" y="637"/>
                      <a:pt x="1237" y="374"/>
                    </a:cubicBezTo>
                    <a:close/>
                    <a:moveTo>
                      <a:pt x="1465" y="1"/>
                    </a:moveTo>
                    <a:cubicBezTo>
                      <a:pt x="1416" y="1"/>
                      <a:pt x="1366" y="3"/>
                      <a:pt x="1316" y="9"/>
                    </a:cubicBezTo>
                    <a:cubicBezTo>
                      <a:pt x="1201" y="21"/>
                      <a:pt x="1141" y="116"/>
                      <a:pt x="1136" y="208"/>
                    </a:cubicBezTo>
                    <a:cubicBezTo>
                      <a:pt x="462" y="367"/>
                      <a:pt x="0" y="991"/>
                      <a:pt x="138" y="1720"/>
                    </a:cubicBezTo>
                    <a:cubicBezTo>
                      <a:pt x="265" y="2388"/>
                      <a:pt x="835" y="2863"/>
                      <a:pt x="1486" y="2863"/>
                    </a:cubicBezTo>
                    <a:cubicBezTo>
                      <a:pt x="1583" y="2863"/>
                      <a:pt x="1681" y="2852"/>
                      <a:pt x="1780" y="2830"/>
                    </a:cubicBezTo>
                    <a:cubicBezTo>
                      <a:pt x="2456" y="2683"/>
                      <a:pt x="3018" y="2073"/>
                      <a:pt x="2955" y="1360"/>
                    </a:cubicBezTo>
                    <a:cubicBezTo>
                      <a:pt x="2888" y="613"/>
                      <a:pt x="2204" y="1"/>
                      <a:pt x="14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6" name="Google Shape;3381;p72"/>
            <p:cNvSpPr/>
            <p:nvPr/>
          </p:nvSpPr>
          <p:spPr>
            <a:xfrm rot="18982913">
              <a:off x="1084409" y="1056268"/>
              <a:ext cx="180742" cy="534645"/>
            </a:xfrm>
            <a:custGeom>
              <a:avLst/>
              <a:gdLst/>
              <a:ahLst/>
              <a:cxnLst/>
              <a:rect l="l" t="t" r="r" b="b"/>
              <a:pathLst>
                <a:path w="7272" h="19471" extrusionOk="0">
                  <a:moveTo>
                    <a:pt x="4570" y="2807"/>
                  </a:moveTo>
                  <a:lnTo>
                    <a:pt x="4570" y="2807"/>
                  </a:lnTo>
                  <a:cubicBezTo>
                    <a:pt x="4203" y="4642"/>
                    <a:pt x="3769" y="6477"/>
                    <a:pt x="3202" y="8278"/>
                  </a:cubicBezTo>
                  <a:cubicBezTo>
                    <a:pt x="3136" y="8478"/>
                    <a:pt x="3302" y="8645"/>
                    <a:pt x="3503" y="8645"/>
                  </a:cubicBezTo>
                  <a:cubicBezTo>
                    <a:pt x="4503" y="8678"/>
                    <a:pt x="5471" y="8745"/>
                    <a:pt x="6438" y="8845"/>
                  </a:cubicBezTo>
                  <a:cubicBezTo>
                    <a:pt x="5371" y="11480"/>
                    <a:pt x="4270" y="14082"/>
                    <a:pt x="3202" y="16717"/>
                  </a:cubicBezTo>
                  <a:cubicBezTo>
                    <a:pt x="3536" y="14716"/>
                    <a:pt x="3936" y="12715"/>
                    <a:pt x="4470" y="10746"/>
                  </a:cubicBezTo>
                  <a:cubicBezTo>
                    <a:pt x="4503" y="10546"/>
                    <a:pt x="4370" y="10380"/>
                    <a:pt x="4170" y="10346"/>
                  </a:cubicBezTo>
                  <a:cubicBezTo>
                    <a:pt x="3069" y="10313"/>
                    <a:pt x="2002" y="10246"/>
                    <a:pt x="934" y="10179"/>
                  </a:cubicBezTo>
                  <a:cubicBezTo>
                    <a:pt x="2335" y="7811"/>
                    <a:pt x="3536" y="5343"/>
                    <a:pt x="4570" y="2807"/>
                  </a:cubicBezTo>
                  <a:close/>
                  <a:moveTo>
                    <a:pt x="5170" y="0"/>
                  </a:moveTo>
                  <a:cubicBezTo>
                    <a:pt x="5046" y="0"/>
                    <a:pt x="4922" y="62"/>
                    <a:pt x="4870" y="206"/>
                  </a:cubicBezTo>
                  <a:cubicBezTo>
                    <a:pt x="3636" y="3741"/>
                    <a:pt x="2068" y="7111"/>
                    <a:pt x="134" y="10279"/>
                  </a:cubicBezTo>
                  <a:cubicBezTo>
                    <a:pt x="0" y="10513"/>
                    <a:pt x="167" y="10746"/>
                    <a:pt x="400" y="10746"/>
                  </a:cubicBezTo>
                  <a:cubicBezTo>
                    <a:pt x="1501" y="10813"/>
                    <a:pt x="2635" y="10880"/>
                    <a:pt x="3769" y="10947"/>
                  </a:cubicBezTo>
                  <a:cubicBezTo>
                    <a:pt x="3102" y="13649"/>
                    <a:pt x="2569" y="16351"/>
                    <a:pt x="2202" y="19086"/>
                  </a:cubicBezTo>
                  <a:cubicBezTo>
                    <a:pt x="2202" y="19119"/>
                    <a:pt x="2202" y="19153"/>
                    <a:pt x="2202" y="19186"/>
                  </a:cubicBezTo>
                  <a:cubicBezTo>
                    <a:pt x="2167" y="19379"/>
                    <a:pt x="2306" y="19470"/>
                    <a:pt x="2461" y="19470"/>
                  </a:cubicBezTo>
                  <a:cubicBezTo>
                    <a:pt x="2602" y="19470"/>
                    <a:pt x="2755" y="19395"/>
                    <a:pt x="2802" y="19253"/>
                  </a:cubicBezTo>
                  <a:lnTo>
                    <a:pt x="7172" y="8678"/>
                  </a:lnTo>
                  <a:cubicBezTo>
                    <a:pt x="7272" y="8445"/>
                    <a:pt x="7038" y="8278"/>
                    <a:pt x="6872" y="8278"/>
                  </a:cubicBezTo>
                  <a:cubicBezTo>
                    <a:pt x="5871" y="8145"/>
                    <a:pt x="4904" y="8078"/>
                    <a:pt x="3903" y="8045"/>
                  </a:cubicBezTo>
                  <a:cubicBezTo>
                    <a:pt x="4637" y="5676"/>
                    <a:pt x="5137" y="3241"/>
                    <a:pt x="5337" y="739"/>
                  </a:cubicBezTo>
                  <a:cubicBezTo>
                    <a:pt x="5371" y="639"/>
                    <a:pt x="5437" y="506"/>
                    <a:pt x="5471" y="372"/>
                  </a:cubicBezTo>
                  <a:cubicBezTo>
                    <a:pt x="5552" y="149"/>
                    <a:pt x="5361" y="0"/>
                    <a:pt x="517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7" name="Google Shape;3187;p72"/>
            <p:cNvGrpSpPr/>
            <p:nvPr/>
          </p:nvGrpSpPr>
          <p:grpSpPr>
            <a:xfrm rot="5758052">
              <a:off x="1423293" y="77529"/>
              <a:ext cx="1053055" cy="1041285"/>
              <a:chOff x="4197227" y="1744415"/>
              <a:chExt cx="325979" cy="336216"/>
            </a:xfrm>
          </p:grpSpPr>
          <p:sp>
            <p:nvSpPr>
              <p:cNvPr id="88" name="Google Shape;3188;p72"/>
              <p:cNvSpPr/>
              <p:nvPr/>
            </p:nvSpPr>
            <p:spPr>
              <a:xfrm>
                <a:off x="4202188" y="1755598"/>
                <a:ext cx="301178" cy="309910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6682" extrusionOk="0">
                    <a:moveTo>
                      <a:pt x="7816" y="1"/>
                    </a:moveTo>
                    <a:cubicBezTo>
                      <a:pt x="6456" y="1"/>
                      <a:pt x="5097" y="356"/>
                      <a:pt x="3903" y="1104"/>
                    </a:cubicBezTo>
                    <a:cubicBezTo>
                      <a:pt x="2802" y="1805"/>
                      <a:pt x="1968" y="2739"/>
                      <a:pt x="1368" y="3773"/>
                    </a:cubicBezTo>
                    <a:cubicBezTo>
                      <a:pt x="67" y="6041"/>
                      <a:pt x="0" y="8943"/>
                      <a:pt x="1301" y="11445"/>
                    </a:cubicBezTo>
                    <a:cubicBezTo>
                      <a:pt x="1768" y="12312"/>
                      <a:pt x="2335" y="13079"/>
                      <a:pt x="3036" y="13747"/>
                    </a:cubicBezTo>
                    <a:cubicBezTo>
                      <a:pt x="3069" y="13747"/>
                      <a:pt x="3102" y="13747"/>
                      <a:pt x="3136" y="13780"/>
                    </a:cubicBezTo>
                    <a:cubicBezTo>
                      <a:pt x="3202" y="13880"/>
                      <a:pt x="3302" y="13980"/>
                      <a:pt x="3402" y="14080"/>
                    </a:cubicBezTo>
                    <a:cubicBezTo>
                      <a:pt x="3903" y="14480"/>
                      <a:pt x="4470" y="14847"/>
                      <a:pt x="5070" y="15148"/>
                    </a:cubicBezTo>
                    <a:cubicBezTo>
                      <a:pt x="5959" y="15554"/>
                      <a:pt x="6820" y="15716"/>
                      <a:pt x="7682" y="15716"/>
                    </a:cubicBezTo>
                    <a:cubicBezTo>
                      <a:pt x="8729" y="15716"/>
                      <a:pt x="9777" y="15477"/>
                      <a:pt x="10874" y="15148"/>
                    </a:cubicBezTo>
                    <a:cubicBezTo>
                      <a:pt x="10874" y="15061"/>
                      <a:pt x="10925" y="14974"/>
                      <a:pt x="11025" y="14974"/>
                    </a:cubicBezTo>
                    <a:cubicBezTo>
                      <a:pt x="11040" y="14974"/>
                      <a:pt x="11057" y="14976"/>
                      <a:pt x="11075" y="14981"/>
                    </a:cubicBezTo>
                    <a:cubicBezTo>
                      <a:pt x="11408" y="15081"/>
                      <a:pt x="11742" y="15181"/>
                      <a:pt x="12075" y="15314"/>
                    </a:cubicBezTo>
                    <a:cubicBezTo>
                      <a:pt x="13176" y="15715"/>
                      <a:pt x="14277" y="16215"/>
                      <a:pt x="15344" y="16682"/>
                    </a:cubicBezTo>
                    <a:cubicBezTo>
                      <a:pt x="14944" y="15481"/>
                      <a:pt x="14477" y="14314"/>
                      <a:pt x="14043" y="13113"/>
                    </a:cubicBezTo>
                    <a:cubicBezTo>
                      <a:pt x="13877" y="13079"/>
                      <a:pt x="13710" y="12913"/>
                      <a:pt x="13877" y="12712"/>
                    </a:cubicBezTo>
                    <a:cubicBezTo>
                      <a:pt x="16145" y="9710"/>
                      <a:pt x="16212" y="5207"/>
                      <a:pt x="13510" y="2405"/>
                    </a:cubicBezTo>
                    <a:cubicBezTo>
                      <a:pt x="12012" y="847"/>
                      <a:pt x="9913" y="1"/>
                      <a:pt x="7816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3189;p72"/>
              <p:cNvSpPr/>
              <p:nvPr/>
            </p:nvSpPr>
            <p:spPr>
              <a:xfrm>
                <a:off x="4217663" y="1744415"/>
                <a:ext cx="305544" cy="336216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18098" extrusionOk="0">
                    <a:moveTo>
                      <a:pt x="14611" y="4775"/>
                    </a:moveTo>
                    <a:cubicBezTo>
                      <a:pt x="14778" y="5109"/>
                      <a:pt x="14912" y="5442"/>
                      <a:pt x="15045" y="5809"/>
                    </a:cubicBezTo>
                    <a:cubicBezTo>
                      <a:pt x="15012" y="5809"/>
                      <a:pt x="15012" y="5842"/>
                      <a:pt x="14978" y="5876"/>
                    </a:cubicBezTo>
                    <a:cubicBezTo>
                      <a:pt x="14878" y="5509"/>
                      <a:pt x="14745" y="5142"/>
                      <a:pt x="14611" y="4775"/>
                    </a:cubicBezTo>
                    <a:close/>
                    <a:moveTo>
                      <a:pt x="14144" y="14349"/>
                    </a:moveTo>
                    <a:cubicBezTo>
                      <a:pt x="14278" y="14649"/>
                      <a:pt x="14378" y="14949"/>
                      <a:pt x="14478" y="15249"/>
                    </a:cubicBezTo>
                    <a:cubicBezTo>
                      <a:pt x="14478" y="15283"/>
                      <a:pt x="14478" y="15283"/>
                      <a:pt x="14478" y="15316"/>
                    </a:cubicBezTo>
                    <a:cubicBezTo>
                      <a:pt x="14378" y="15016"/>
                      <a:pt x="14244" y="14715"/>
                      <a:pt x="14144" y="14415"/>
                    </a:cubicBezTo>
                    <a:cubicBezTo>
                      <a:pt x="14144" y="14382"/>
                      <a:pt x="14144" y="14349"/>
                      <a:pt x="14144" y="14349"/>
                    </a:cubicBezTo>
                    <a:close/>
                    <a:moveTo>
                      <a:pt x="6957" y="1"/>
                    </a:moveTo>
                    <a:cubicBezTo>
                      <a:pt x="4085" y="1"/>
                      <a:pt x="1460" y="1677"/>
                      <a:pt x="1" y="4141"/>
                    </a:cubicBezTo>
                    <a:lnTo>
                      <a:pt x="535" y="4375"/>
                    </a:lnTo>
                    <a:cubicBezTo>
                      <a:pt x="1135" y="3341"/>
                      <a:pt x="1969" y="2440"/>
                      <a:pt x="3070" y="1739"/>
                    </a:cubicBezTo>
                    <a:cubicBezTo>
                      <a:pt x="4252" y="978"/>
                      <a:pt x="5609" y="619"/>
                      <a:pt x="6972" y="619"/>
                    </a:cubicBezTo>
                    <a:cubicBezTo>
                      <a:pt x="9070" y="619"/>
                      <a:pt x="11180" y="1470"/>
                      <a:pt x="12677" y="3007"/>
                    </a:cubicBezTo>
                    <a:cubicBezTo>
                      <a:pt x="15379" y="5809"/>
                      <a:pt x="15312" y="10312"/>
                      <a:pt x="13010" y="13314"/>
                    </a:cubicBezTo>
                    <a:cubicBezTo>
                      <a:pt x="12877" y="13515"/>
                      <a:pt x="13010" y="13681"/>
                      <a:pt x="13210" y="13748"/>
                    </a:cubicBezTo>
                    <a:cubicBezTo>
                      <a:pt x="13644" y="14916"/>
                      <a:pt x="14111" y="16083"/>
                      <a:pt x="14511" y="17284"/>
                    </a:cubicBezTo>
                    <a:cubicBezTo>
                      <a:pt x="13444" y="16817"/>
                      <a:pt x="12343" y="16317"/>
                      <a:pt x="11242" y="15916"/>
                    </a:cubicBezTo>
                    <a:lnTo>
                      <a:pt x="11076" y="16383"/>
                    </a:lnTo>
                    <a:cubicBezTo>
                      <a:pt x="12310" y="16984"/>
                      <a:pt x="13577" y="17517"/>
                      <a:pt x="14812" y="18051"/>
                    </a:cubicBezTo>
                    <a:cubicBezTo>
                      <a:pt x="14845" y="18068"/>
                      <a:pt x="14878" y="18076"/>
                      <a:pt x="14912" y="18076"/>
                    </a:cubicBezTo>
                    <a:cubicBezTo>
                      <a:pt x="14945" y="18076"/>
                      <a:pt x="14978" y="18068"/>
                      <a:pt x="15012" y="18051"/>
                    </a:cubicBezTo>
                    <a:cubicBezTo>
                      <a:pt x="15057" y="18081"/>
                      <a:pt x="15108" y="18098"/>
                      <a:pt x="15158" y="18098"/>
                    </a:cubicBezTo>
                    <a:cubicBezTo>
                      <a:pt x="15218" y="18098"/>
                      <a:pt x="15275" y="18073"/>
                      <a:pt x="15312" y="18018"/>
                    </a:cubicBezTo>
                    <a:cubicBezTo>
                      <a:pt x="15645" y="17284"/>
                      <a:pt x="15545" y="16750"/>
                      <a:pt x="15312" y="15983"/>
                    </a:cubicBezTo>
                    <a:cubicBezTo>
                      <a:pt x="15078" y="15149"/>
                      <a:pt x="14778" y="14315"/>
                      <a:pt x="14511" y="13481"/>
                    </a:cubicBezTo>
                    <a:cubicBezTo>
                      <a:pt x="16346" y="11446"/>
                      <a:pt x="16446" y="7710"/>
                      <a:pt x="15479" y="5342"/>
                    </a:cubicBezTo>
                    <a:cubicBezTo>
                      <a:pt x="14378" y="2640"/>
                      <a:pt x="11943" y="705"/>
                      <a:pt x="9074" y="272"/>
                    </a:cubicBezTo>
                    <a:cubicBezTo>
                      <a:pt x="8440" y="138"/>
                      <a:pt x="7840" y="38"/>
                      <a:pt x="7206" y="5"/>
                    </a:cubicBezTo>
                    <a:cubicBezTo>
                      <a:pt x="7123" y="2"/>
                      <a:pt x="7040" y="1"/>
                      <a:pt x="6957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3190;p72"/>
              <p:cNvSpPr/>
              <p:nvPr/>
            </p:nvSpPr>
            <p:spPr>
              <a:xfrm>
                <a:off x="4197227" y="1821344"/>
                <a:ext cx="229302" cy="252951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13616" extrusionOk="0">
                    <a:moveTo>
                      <a:pt x="1134" y="0"/>
                    </a:moveTo>
                    <a:cubicBezTo>
                      <a:pt x="1068" y="67"/>
                      <a:pt x="1034" y="167"/>
                      <a:pt x="1001" y="234"/>
                    </a:cubicBezTo>
                    <a:cubicBezTo>
                      <a:pt x="300" y="1535"/>
                      <a:pt x="0" y="2936"/>
                      <a:pt x="67" y="4337"/>
                    </a:cubicBezTo>
                    <a:cubicBezTo>
                      <a:pt x="67" y="4337"/>
                      <a:pt x="67" y="4370"/>
                      <a:pt x="67" y="4370"/>
                    </a:cubicBezTo>
                    <a:cubicBezTo>
                      <a:pt x="67" y="7472"/>
                      <a:pt x="1334" y="10708"/>
                      <a:pt x="3970" y="12476"/>
                    </a:cubicBezTo>
                    <a:cubicBezTo>
                      <a:pt x="5064" y="13222"/>
                      <a:pt x="6325" y="13616"/>
                      <a:pt x="7574" y="13616"/>
                    </a:cubicBezTo>
                    <a:cubicBezTo>
                      <a:pt x="8000" y="13616"/>
                      <a:pt x="8424" y="13570"/>
                      <a:pt x="8840" y="13477"/>
                    </a:cubicBezTo>
                    <a:cubicBezTo>
                      <a:pt x="9974" y="13376"/>
                      <a:pt x="11108" y="12976"/>
                      <a:pt x="12042" y="12442"/>
                    </a:cubicBezTo>
                    <a:cubicBezTo>
                      <a:pt x="12142" y="12409"/>
                      <a:pt x="12176" y="12309"/>
                      <a:pt x="12176" y="12242"/>
                    </a:cubicBezTo>
                    <a:lnTo>
                      <a:pt x="12342" y="11775"/>
                    </a:lnTo>
                    <a:cubicBezTo>
                      <a:pt x="12009" y="11642"/>
                      <a:pt x="11675" y="11542"/>
                      <a:pt x="11342" y="11442"/>
                    </a:cubicBezTo>
                    <a:cubicBezTo>
                      <a:pt x="11323" y="11429"/>
                      <a:pt x="11304" y="11424"/>
                      <a:pt x="11286" y="11424"/>
                    </a:cubicBezTo>
                    <a:cubicBezTo>
                      <a:pt x="11208" y="11424"/>
                      <a:pt x="11141" y="11527"/>
                      <a:pt x="11141" y="11609"/>
                    </a:cubicBezTo>
                    <a:cubicBezTo>
                      <a:pt x="10044" y="11938"/>
                      <a:pt x="8996" y="12177"/>
                      <a:pt x="7949" y="12177"/>
                    </a:cubicBezTo>
                    <a:cubicBezTo>
                      <a:pt x="7087" y="12177"/>
                      <a:pt x="6226" y="12015"/>
                      <a:pt x="5337" y="11609"/>
                    </a:cubicBezTo>
                    <a:cubicBezTo>
                      <a:pt x="4737" y="11308"/>
                      <a:pt x="4170" y="10941"/>
                      <a:pt x="3669" y="10541"/>
                    </a:cubicBezTo>
                    <a:cubicBezTo>
                      <a:pt x="3569" y="10441"/>
                      <a:pt x="3469" y="10341"/>
                      <a:pt x="3403" y="10241"/>
                    </a:cubicBezTo>
                    <a:cubicBezTo>
                      <a:pt x="3369" y="10208"/>
                      <a:pt x="3336" y="10208"/>
                      <a:pt x="3303" y="10208"/>
                    </a:cubicBezTo>
                    <a:cubicBezTo>
                      <a:pt x="2602" y="9540"/>
                      <a:pt x="2035" y="8773"/>
                      <a:pt x="1568" y="7906"/>
                    </a:cubicBezTo>
                    <a:cubicBezTo>
                      <a:pt x="267" y="5404"/>
                      <a:pt x="334" y="2502"/>
                      <a:pt x="1635" y="234"/>
                    </a:cubicBezTo>
                    <a:lnTo>
                      <a:pt x="1134" y="0"/>
                    </a:ln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" name="شكل بيضاوي 2"/>
            <p:cNvSpPr/>
            <p:nvPr/>
          </p:nvSpPr>
          <p:spPr>
            <a:xfrm>
              <a:off x="1346713" y="104581"/>
              <a:ext cx="1271876" cy="90098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 smtClean="0">
                  <a:solidFill>
                    <a:schemeClr val="accent4">
                      <a:lumMod val="75000"/>
                    </a:schemeClr>
                  </a:solidFill>
                </a:rPr>
                <a:t>خذ لقطة للشاشة</a:t>
              </a:r>
              <a:endParaRPr lang="ar-SA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92" name="مربع نص 91"/>
          <p:cNvSpPr txBox="1"/>
          <p:nvPr/>
        </p:nvSpPr>
        <p:spPr>
          <a:xfrm>
            <a:off x="11125199" y="2373005"/>
            <a:ext cx="2945525" cy="1246481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r>
              <a:rPr lang="ar-SA" sz="7200" dirty="0" smtClean="0">
                <a:solidFill>
                  <a:srgbClr val="FF0000"/>
                </a:solidFill>
                <a:cs typeface="PT Bold Heading" pitchFamily="2" charset="-78"/>
              </a:rPr>
              <a:t>19-5</a:t>
            </a:r>
            <a:endParaRPr lang="ar-SA" sz="72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93" name="مجموعة 92"/>
          <p:cNvGrpSpPr/>
          <p:nvPr/>
        </p:nvGrpSpPr>
        <p:grpSpPr>
          <a:xfrm>
            <a:off x="14728287" y="4233002"/>
            <a:ext cx="4262988" cy="2674412"/>
            <a:chOff x="6084168" y="1515372"/>
            <a:chExt cx="2067091" cy="1194136"/>
          </a:xfrm>
        </p:grpSpPr>
        <p:pic>
          <p:nvPicPr>
            <p:cNvPr id="94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5" name="مجموعة 94"/>
            <p:cNvGrpSpPr/>
            <p:nvPr/>
          </p:nvGrpSpPr>
          <p:grpSpPr>
            <a:xfrm>
              <a:off x="6114408" y="1515372"/>
              <a:ext cx="2036851" cy="939257"/>
              <a:chOff x="6402017" y="1894518"/>
              <a:chExt cx="2036851" cy="939257"/>
            </a:xfrm>
          </p:grpSpPr>
          <p:pic>
            <p:nvPicPr>
              <p:cNvPr id="96" name="Google Shape;182;p29" descr="Google Shape;182;p29">
                <a:extLst>
                  <a:ext uri="{FF2B5EF4-FFF2-40B4-BE49-F238E27FC236}">
                    <a16:creationId xmlns="" xmlns:a16="http://schemas.microsoft.com/office/drawing/2014/main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7" name="Rectangle 1">
                <a:extLst>
                  <a:ext uri="{FF2B5EF4-FFF2-40B4-BE49-F238E27FC236}">
                    <a16:creationId xmlns="" xmlns:a16="http://schemas.microsoft.com/office/drawing/2014/main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3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3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98" name="Rectangle 22">
                <a:extLst>
                  <a:ext uri="{FF2B5EF4-FFF2-40B4-BE49-F238E27FC236}">
                    <a16:creationId xmlns="" xmlns:a16="http://schemas.microsoft.com/office/drawing/2014/main" id="{589B359A-BB65-4B80-A53C-DE694F3CD31D}"/>
                  </a:ext>
                </a:extLst>
              </p:cNvPr>
              <p:cNvSpPr/>
              <p:nvPr/>
            </p:nvSpPr>
            <p:spPr>
              <a:xfrm>
                <a:off x="6730749" y="2600155"/>
                <a:ext cx="1373735" cy="233620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algn="ctr"/>
                <a:r>
                  <a:rPr lang="ar-SA" sz="3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108 الى 111</a:t>
                </a:r>
                <a:endParaRPr lang="en-US" sz="3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grpSp>
        <p:nvGrpSpPr>
          <p:cNvPr id="47" name="Google Shape;3364;p72"/>
          <p:cNvGrpSpPr/>
          <p:nvPr/>
        </p:nvGrpSpPr>
        <p:grpSpPr>
          <a:xfrm>
            <a:off x="217708" y="6987694"/>
            <a:ext cx="1763504" cy="542147"/>
            <a:chOff x="2270592" y="2346158"/>
            <a:chExt cx="358211" cy="202383"/>
          </a:xfrm>
        </p:grpSpPr>
        <p:sp>
          <p:nvSpPr>
            <p:cNvPr id="48" name="Google Shape;3365;p72"/>
            <p:cNvSpPr/>
            <p:nvPr/>
          </p:nvSpPr>
          <p:spPr>
            <a:xfrm>
              <a:off x="2270592" y="2346158"/>
              <a:ext cx="358211" cy="202383"/>
            </a:xfrm>
            <a:custGeom>
              <a:avLst/>
              <a:gdLst/>
              <a:ahLst/>
              <a:cxnLst/>
              <a:rect l="l" t="t" r="r" b="b"/>
              <a:pathLst>
                <a:path w="19282" h="10894" extrusionOk="0">
                  <a:moveTo>
                    <a:pt x="13377" y="671"/>
                  </a:moveTo>
                  <a:lnTo>
                    <a:pt x="13377" y="671"/>
                  </a:lnTo>
                  <a:cubicBezTo>
                    <a:pt x="14311" y="1438"/>
                    <a:pt x="15245" y="2172"/>
                    <a:pt x="16146" y="2939"/>
                  </a:cubicBezTo>
                  <a:cubicBezTo>
                    <a:pt x="16980" y="3673"/>
                    <a:pt x="17780" y="4507"/>
                    <a:pt x="18681" y="5174"/>
                  </a:cubicBezTo>
                  <a:cubicBezTo>
                    <a:pt x="17747" y="5975"/>
                    <a:pt x="17113" y="7075"/>
                    <a:pt x="16312" y="8009"/>
                  </a:cubicBezTo>
                  <a:cubicBezTo>
                    <a:pt x="15445" y="8977"/>
                    <a:pt x="14444" y="9744"/>
                    <a:pt x="13377" y="10478"/>
                  </a:cubicBezTo>
                  <a:cubicBezTo>
                    <a:pt x="13577" y="10078"/>
                    <a:pt x="13510" y="9577"/>
                    <a:pt x="13510" y="9110"/>
                  </a:cubicBezTo>
                  <a:cubicBezTo>
                    <a:pt x="13510" y="8610"/>
                    <a:pt x="13444" y="8076"/>
                    <a:pt x="13344" y="7576"/>
                  </a:cubicBezTo>
                  <a:cubicBezTo>
                    <a:pt x="13321" y="7462"/>
                    <a:pt x="13251" y="7410"/>
                    <a:pt x="13167" y="7410"/>
                  </a:cubicBezTo>
                  <a:cubicBezTo>
                    <a:pt x="13128" y="7410"/>
                    <a:pt x="13086" y="7421"/>
                    <a:pt x="13043" y="7442"/>
                  </a:cubicBezTo>
                  <a:cubicBezTo>
                    <a:pt x="13043" y="7442"/>
                    <a:pt x="13010" y="7442"/>
                    <a:pt x="12977" y="7409"/>
                  </a:cubicBezTo>
                  <a:cubicBezTo>
                    <a:pt x="12471" y="7393"/>
                    <a:pt x="11962" y="7387"/>
                    <a:pt x="11451" y="7387"/>
                  </a:cubicBezTo>
                  <a:cubicBezTo>
                    <a:pt x="9836" y="7387"/>
                    <a:pt x="8202" y="7450"/>
                    <a:pt x="6606" y="7476"/>
                  </a:cubicBezTo>
                  <a:cubicBezTo>
                    <a:pt x="6024" y="7476"/>
                    <a:pt x="5443" y="7473"/>
                    <a:pt x="4861" y="7473"/>
                  </a:cubicBezTo>
                  <a:cubicBezTo>
                    <a:pt x="3408" y="7473"/>
                    <a:pt x="1955" y="7490"/>
                    <a:pt x="501" y="7609"/>
                  </a:cubicBezTo>
                  <a:cubicBezTo>
                    <a:pt x="635" y="6975"/>
                    <a:pt x="601" y="6342"/>
                    <a:pt x="635" y="5708"/>
                  </a:cubicBezTo>
                  <a:cubicBezTo>
                    <a:pt x="635" y="4941"/>
                    <a:pt x="701" y="4140"/>
                    <a:pt x="635" y="3373"/>
                  </a:cubicBezTo>
                  <a:lnTo>
                    <a:pt x="635" y="3373"/>
                  </a:lnTo>
                  <a:cubicBezTo>
                    <a:pt x="1766" y="3599"/>
                    <a:pt x="2911" y="3671"/>
                    <a:pt x="4062" y="3671"/>
                  </a:cubicBezTo>
                  <a:cubicBezTo>
                    <a:pt x="6055" y="3671"/>
                    <a:pt x="8067" y="3456"/>
                    <a:pt x="10064" y="3456"/>
                  </a:cubicBezTo>
                  <a:cubicBezTo>
                    <a:pt x="10995" y="3456"/>
                    <a:pt x="11923" y="3503"/>
                    <a:pt x="12843" y="3640"/>
                  </a:cubicBezTo>
                  <a:cubicBezTo>
                    <a:pt x="12872" y="3646"/>
                    <a:pt x="12900" y="3649"/>
                    <a:pt x="12926" y="3649"/>
                  </a:cubicBezTo>
                  <a:cubicBezTo>
                    <a:pt x="13167" y="3649"/>
                    <a:pt x="13270" y="3387"/>
                    <a:pt x="13210" y="3206"/>
                  </a:cubicBezTo>
                  <a:cubicBezTo>
                    <a:pt x="13377" y="2839"/>
                    <a:pt x="13377" y="2405"/>
                    <a:pt x="13377" y="2005"/>
                  </a:cubicBezTo>
                  <a:cubicBezTo>
                    <a:pt x="13410" y="1572"/>
                    <a:pt x="13410" y="1105"/>
                    <a:pt x="13377" y="671"/>
                  </a:cubicBezTo>
                  <a:close/>
                  <a:moveTo>
                    <a:pt x="13123" y="1"/>
                  </a:moveTo>
                  <a:cubicBezTo>
                    <a:pt x="13072" y="1"/>
                    <a:pt x="13018" y="29"/>
                    <a:pt x="12977" y="70"/>
                  </a:cubicBezTo>
                  <a:cubicBezTo>
                    <a:pt x="12877" y="104"/>
                    <a:pt x="12810" y="204"/>
                    <a:pt x="12810" y="337"/>
                  </a:cubicBezTo>
                  <a:cubicBezTo>
                    <a:pt x="12810" y="904"/>
                    <a:pt x="12810" y="1438"/>
                    <a:pt x="12810" y="2005"/>
                  </a:cubicBezTo>
                  <a:cubicBezTo>
                    <a:pt x="12810" y="2339"/>
                    <a:pt x="12777" y="2706"/>
                    <a:pt x="12877" y="3006"/>
                  </a:cubicBezTo>
                  <a:cubicBezTo>
                    <a:pt x="11657" y="2857"/>
                    <a:pt x="10429" y="2809"/>
                    <a:pt x="9196" y="2809"/>
                  </a:cubicBezTo>
                  <a:cubicBezTo>
                    <a:pt x="6881" y="2809"/>
                    <a:pt x="4551" y="2980"/>
                    <a:pt x="2234" y="2980"/>
                  </a:cubicBezTo>
                  <a:cubicBezTo>
                    <a:pt x="1633" y="2980"/>
                    <a:pt x="1033" y="2968"/>
                    <a:pt x="434" y="2939"/>
                  </a:cubicBezTo>
                  <a:cubicBezTo>
                    <a:pt x="421" y="2935"/>
                    <a:pt x="408" y="2933"/>
                    <a:pt x="396" y="2933"/>
                  </a:cubicBezTo>
                  <a:cubicBezTo>
                    <a:pt x="318" y="2933"/>
                    <a:pt x="268" y="3019"/>
                    <a:pt x="268" y="3106"/>
                  </a:cubicBezTo>
                  <a:cubicBezTo>
                    <a:pt x="201" y="3106"/>
                    <a:pt x="134" y="3173"/>
                    <a:pt x="101" y="3273"/>
                  </a:cubicBezTo>
                  <a:cubicBezTo>
                    <a:pt x="1" y="4007"/>
                    <a:pt x="34" y="4774"/>
                    <a:pt x="34" y="5541"/>
                  </a:cubicBezTo>
                  <a:cubicBezTo>
                    <a:pt x="34" y="6242"/>
                    <a:pt x="1" y="7009"/>
                    <a:pt x="134" y="7709"/>
                  </a:cubicBezTo>
                  <a:cubicBezTo>
                    <a:pt x="68" y="7809"/>
                    <a:pt x="101" y="7943"/>
                    <a:pt x="234" y="7943"/>
                  </a:cubicBezTo>
                  <a:cubicBezTo>
                    <a:pt x="1129" y="8014"/>
                    <a:pt x="2036" y="8036"/>
                    <a:pt x="2945" y="8036"/>
                  </a:cubicBezTo>
                  <a:cubicBezTo>
                    <a:pt x="4170" y="8036"/>
                    <a:pt x="5399" y="7995"/>
                    <a:pt x="6606" y="7976"/>
                  </a:cubicBezTo>
                  <a:cubicBezTo>
                    <a:pt x="7306" y="7965"/>
                    <a:pt x="8010" y="7965"/>
                    <a:pt x="8716" y="7965"/>
                  </a:cubicBezTo>
                  <a:cubicBezTo>
                    <a:pt x="10127" y="7965"/>
                    <a:pt x="11542" y="7965"/>
                    <a:pt x="12943" y="7876"/>
                  </a:cubicBezTo>
                  <a:lnTo>
                    <a:pt x="12943" y="7876"/>
                  </a:lnTo>
                  <a:cubicBezTo>
                    <a:pt x="12943" y="8276"/>
                    <a:pt x="12943" y="8710"/>
                    <a:pt x="12910" y="9144"/>
                  </a:cubicBezTo>
                  <a:cubicBezTo>
                    <a:pt x="12910" y="9577"/>
                    <a:pt x="12843" y="10044"/>
                    <a:pt x="12977" y="10478"/>
                  </a:cubicBezTo>
                  <a:cubicBezTo>
                    <a:pt x="13032" y="10560"/>
                    <a:pt x="13132" y="10620"/>
                    <a:pt x="13221" y="10620"/>
                  </a:cubicBezTo>
                  <a:cubicBezTo>
                    <a:pt x="13240" y="10620"/>
                    <a:pt x="13259" y="10617"/>
                    <a:pt x="13277" y="10611"/>
                  </a:cubicBezTo>
                  <a:lnTo>
                    <a:pt x="13277" y="10611"/>
                  </a:lnTo>
                  <a:cubicBezTo>
                    <a:pt x="13221" y="10752"/>
                    <a:pt x="13307" y="10893"/>
                    <a:pt x="13456" y="10893"/>
                  </a:cubicBezTo>
                  <a:cubicBezTo>
                    <a:pt x="13483" y="10893"/>
                    <a:pt x="13513" y="10889"/>
                    <a:pt x="13544" y="10878"/>
                  </a:cubicBezTo>
                  <a:cubicBezTo>
                    <a:pt x="16046" y="9677"/>
                    <a:pt x="17280" y="7442"/>
                    <a:pt x="19148" y="5541"/>
                  </a:cubicBezTo>
                  <a:cubicBezTo>
                    <a:pt x="19248" y="5474"/>
                    <a:pt x="19248" y="5374"/>
                    <a:pt x="19248" y="5308"/>
                  </a:cubicBezTo>
                  <a:cubicBezTo>
                    <a:pt x="19281" y="5207"/>
                    <a:pt x="19281" y="5107"/>
                    <a:pt x="19215" y="5041"/>
                  </a:cubicBezTo>
                  <a:cubicBezTo>
                    <a:pt x="18414" y="3973"/>
                    <a:pt x="17213" y="3106"/>
                    <a:pt x="16212" y="2272"/>
                  </a:cubicBezTo>
                  <a:cubicBezTo>
                    <a:pt x="15245" y="1471"/>
                    <a:pt x="14278" y="704"/>
                    <a:pt x="13210" y="37"/>
                  </a:cubicBezTo>
                  <a:cubicBezTo>
                    <a:pt x="13185" y="12"/>
                    <a:pt x="13154" y="1"/>
                    <a:pt x="131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3366;p72"/>
            <p:cNvSpPr/>
            <p:nvPr/>
          </p:nvSpPr>
          <p:spPr>
            <a:xfrm>
              <a:off x="2279899" y="2358605"/>
              <a:ext cx="337739" cy="182208"/>
            </a:xfrm>
            <a:custGeom>
              <a:avLst/>
              <a:gdLst/>
              <a:ahLst/>
              <a:cxnLst/>
              <a:rect l="l" t="t" r="r" b="b"/>
              <a:pathLst>
                <a:path w="18180" h="9808" extrusionOk="0">
                  <a:moveTo>
                    <a:pt x="12876" y="1"/>
                  </a:moveTo>
                  <a:lnTo>
                    <a:pt x="12876" y="1"/>
                  </a:lnTo>
                  <a:cubicBezTo>
                    <a:pt x="12909" y="468"/>
                    <a:pt x="12909" y="902"/>
                    <a:pt x="12876" y="1369"/>
                  </a:cubicBezTo>
                  <a:cubicBezTo>
                    <a:pt x="12876" y="1735"/>
                    <a:pt x="12876" y="2169"/>
                    <a:pt x="12709" y="2536"/>
                  </a:cubicBezTo>
                  <a:cubicBezTo>
                    <a:pt x="12772" y="2726"/>
                    <a:pt x="12656" y="3006"/>
                    <a:pt x="12388" y="3006"/>
                  </a:cubicBezTo>
                  <a:cubicBezTo>
                    <a:pt x="12373" y="3006"/>
                    <a:pt x="12358" y="3005"/>
                    <a:pt x="12342" y="3003"/>
                  </a:cubicBezTo>
                  <a:cubicBezTo>
                    <a:pt x="11400" y="2855"/>
                    <a:pt x="10450" y="2805"/>
                    <a:pt x="9497" y="2805"/>
                  </a:cubicBezTo>
                  <a:cubicBezTo>
                    <a:pt x="7536" y="2805"/>
                    <a:pt x="5560" y="3016"/>
                    <a:pt x="3603" y="3016"/>
                  </a:cubicBezTo>
                  <a:cubicBezTo>
                    <a:pt x="2438" y="3016"/>
                    <a:pt x="1279" y="2941"/>
                    <a:pt x="134" y="2703"/>
                  </a:cubicBezTo>
                  <a:lnTo>
                    <a:pt x="134" y="2703"/>
                  </a:lnTo>
                  <a:cubicBezTo>
                    <a:pt x="200" y="3470"/>
                    <a:pt x="134" y="4271"/>
                    <a:pt x="134" y="5038"/>
                  </a:cubicBezTo>
                  <a:cubicBezTo>
                    <a:pt x="100" y="5672"/>
                    <a:pt x="134" y="6339"/>
                    <a:pt x="0" y="6973"/>
                  </a:cubicBezTo>
                  <a:cubicBezTo>
                    <a:pt x="2035" y="6772"/>
                    <a:pt x="4070" y="6839"/>
                    <a:pt x="6105" y="6806"/>
                  </a:cubicBezTo>
                  <a:cubicBezTo>
                    <a:pt x="7540" y="6783"/>
                    <a:pt x="9006" y="6729"/>
                    <a:pt x="10461" y="6729"/>
                  </a:cubicBezTo>
                  <a:cubicBezTo>
                    <a:pt x="11137" y="6729"/>
                    <a:pt x="11810" y="6741"/>
                    <a:pt x="12476" y="6772"/>
                  </a:cubicBezTo>
                  <a:lnTo>
                    <a:pt x="12542" y="6772"/>
                  </a:lnTo>
                  <a:cubicBezTo>
                    <a:pt x="12585" y="6751"/>
                    <a:pt x="12627" y="6740"/>
                    <a:pt x="12666" y="6740"/>
                  </a:cubicBezTo>
                  <a:cubicBezTo>
                    <a:pt x="12750" y="6740"/>
                    <a:pt x="12820" y="6792"/>
                    <a:pt x="12843" y="6906"/>
                  </a:cubicBezTo>
                  <a:cubicBezTo>
                    <a:pt x="12943" y="7406"/>
                    <a:pt x="12976" y="7940"/>
                    <a:pt x="13009" y="8474"/>
                  </a:cubicBezTo>
                  <a:cubicBezTo>
                    <a:pt x="13009" y="8907"/>
                    <a:pt x="13076" y="9408"/>
                    <a:pt x="12876" y="9808"/>
                  </a:cubicBezTo>
                  <a:cubicBezTo>
                    <a:pt x="13943" y="9074"/>
                    <a:pt x="14944" y="8307"/>
                    <a:pt x="15811" y="7339"/>
                  </a:cubicBezTo>
                  <a:cubicBezTo>
                    <a:pt x="16612" y="6405"/>
                    <a:pt x="17246" y="5305"/>
                    <a:pt x="18180" y="4504"/>
                  </a:cubicBezTo>
                  <a:cubicBezTo>
                    <a:pt x="17279" y="3837"/>
                    <a:pt x="16479" y="3003"/>
                    <a:pt x="15645" y="2269"/>
                  </a:cubicBezTo>
                  <a:cubicBezTo>
                    <a:pt x="14744" y="1502"/>
                    <a:pt x="13810" y="768"/>
                    <a:pt x="12876" y="1"/>
                  </a:cubicBezTo>
                  <a:close/>
                </a:path>
              </a:pathLst>
            </a:custGeom>
            <a:solidFill>
              <a:srgbClr val="D7B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-199836" y="5926144"/>
            <a:ext cx="3368705" cy="912584"/>
            <a:chOff x="1" y="4419600"/>
            <a:chExt cx="2249360" cy="608389"/>
          </a:xfrm>
        </p:grpSpPr>
        <p:grpSp>
          <p:nvGrpSpPr>
            <p:cNvPr id="35" name="Google Shape;3100;p72"/>
            <p:cNvGrpSpPr/>
            <p:nvPr/>
          </p:nvGrpSpPr>
          <p:grpSpPr>
            <a:xfrm>
              <a:off x="1" y="4419600"/>
              <a:ext cx="2249360" cy="608389"/>
              <a:chOff x="4528285" y="1895340"/>
              <a:chExt cx="1035405" cy="377624"/>
            </a:xfrm>
          </p:grpSpPr>
          <p:sp>
            <p:nvSpPr>
              <p:cNvPr id="36" name="Google Shape;3101;p72"/>
              <p:cNvSpPr/>
              <p:nvPr/>
            </p:nvSpPr>
            <p:spPr>
              <a:xfrm>
                <a:off x="4558520" y="1895340"/>
                <a:ext cx="990522" cy="19595"/>
              </a:xfrm>
              <a:custGeom>
                <a:avLst/>
                <a:gdLst/>
                <a:ahLst/>
                <a:cxnLst/>
                <a:rect l="l" t="t" r="r" b="b"/>
                <a:pathLst>
                  <a:path w="45900" h="908" extrusionOk="0">
                    <a:moveTo>
                      <a:pt x="2230" y="1"/>
                    </a:moveTo>
                    <a:cubicBezTo>
                      <a:pt x="1482" y="1"/>
                      <a:pt x="738" y="46"/>
                      <a:pt x="34" y="207"/>
                    </a:cubicBezTo>
                    <a:lnTo>
                      <a:pt x="1" y="641"/>
                    </a:lnTo>
                    <a:cubicBezTo>
                      <a:pt x="678" y="709"/>
                      <a:pt x="1360" y="727"/>
                      <a:pt x="2044" y="727"/>
                    </a:cubicBezTo>
                    <a:cubicBezTo>
                      <a:pt x="2842" y="727"/>
                      <a:pt x="3641" y="702"/>
                      <a:pt x="4435" y="702"/>
                    </a:cubicBezTo>
                    <a:cubicBezTo>
                      <a:pt x="4636" y="702"/>
                      <a:pt x="4837" y="704"/>
                      <a:pt x="5037" y="708"/>
                    </a:cubicBezTo>
                    <a:lnTo>
                      <a:pt x="10775" y="741"/>
                    </a:lnTo>
                    <a:cubicBezTo>
                      <a:pt x="14678" y="741"/>
                      <a:pt x="18580" y="774"/>
                      <a:pt x="22483" y="774"/>
                    </a:cubicBezTo>
                    <a:lnTo>
                      <a:pt x="45667" y="908"/>
                    </a:lnTo>
                    <a:cubicBezTo>
                      <a:pt x="45700" y="908"/>
                      <a:pt x="45767" y="908"/>
                      <a:pt x="45800" y="875"/>
                    </a:cubicBezTo>
                    <a:lnTo>
                      <a:pt x="45900" y="441"/>
                    </a:lnTo>
                    <a:cubicBezTo>
                      <a:pt x="45867" y="374"/>
                      <a:pt x="45800" y="307"/>
                      <a:pt x="45667" y="274"/>
                    </a:cubicBezTo>
                    <a:lnTo>
                      <a:pt x="22216" y="174"/>
                    </a:lnTo>
                    <a:cubicBezTo>
                      <a:pt x="18414" y="141"/>
                      <a:pt x="14611" y="141"/>
                      <a:pt x="10775" y="107"/>
                    </a:cubicBezTo>
                    <a:cubicBezTo>
                      <a:pt x="8874" y="107"/>
                      <a:pt x="6972" y="74"/>
                      <a:pt x="5037" y="74"/>
                    </a:cubicBezTo>
                    <a:cubicBezTo>
                      <a:pt x="4141" y="74"/>
                      <a:pt x="3181" y="1"/>
                      <a:pt x="2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37" name="Google Shape;3102;p72"/>
              <p:cNvGrpSpPr/>
              <p:nvPr/>
            </p:nvGrpSpPr>
            <p:grpSpPr>
              <a:xfrm>
                <a:off x="4542131" y="1904157"/>
                <a:ext cx="1021559" cy="368806"/>
                <a:chOff x="4730160" y="1830614"/>
                <a:chExt cx="879366" cy="317471"/>
              </a:xfrm>
            </p:grpSpPr>
            <p:sp>
              <p:nvSpPr>
                <p:cNvPr id="39" name="Google Shape;3103;p72"/>
                <p:cNvSpPr/>
                <p:nvPr/>
              </p:nvSpPr>
              <p:spPr>
                <a:xfrm>
                  <a:off x="5591524" y="1830614"/>
                  <a:ext cx="18002" cy="23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2745" extrusionOk="0">
                      <a:moveTo>
                        <a:pt x="485" y="0"/>
                      </a:moveTo>
                      <a:cubicBezTo>
                        <a:pt x="423" y="0"/>
                        <a:pt x="358" y="22"/>
                        <a:pt x="301" y="68"/>
                      </a:cubicBezTo>
                      <a:lnTo>
                        <a:pt x="201" y="469"/>
                      </a:lnTo>
                      <a:cubicBezTo>
                        <a:pt x="1" y="2470"/>
                        <a:pt x="168" y="4538"/>
                        <a:pt x="168" y="6506"/>
                      </a:cubicBezTo>
                      <a:cubicBezTo>
                        <a:pt x="168" y="8574"/>
                        <a:pt x="68" y="10676"/>
                        <a:pt x="301" y="12711"/>
                      </a:cubicBezTo>
                      <a:lnTo>
                        <a:pt x="668" y="12744"/>
                      </a:lnTo>
                      <a:cubicBezTo>
                        <a:pt x="901" y="10709"/>
                        <a:pt x="801" y="8574"/>
                        <a:pt x="801" y="6506"/>
                      </a:cubicBezTo>
                      <a:cubicBezTo>
                        <a:pt x="801" y="4438"/>
                        <a:pt x="968" y="2270"/>
                        <a:pt x="735" y="235"/>
                      </a:cubicBezTo>
                      <a:cubicBezTo>
                        <a:pt x="713" y="82"/>
                        <a:pt x="604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" name="Google Shape;3104;p72"/>
                <p:cNvSpPr/>
                <p:nvPr/>
              </p:nvSpPr>
              <p:spPr>
                <a:xfrm>
                  <a:off x="5220327" y="2065824"/>
                  <a:ext cx="386709" cy="12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6" h="684" extrusionOk="0">
                      <a:moveTo>
                        <a:pt x="3765" y="1"/>
                      </a:moveTo>
                      <a:cubicBezTo>
                        <a:pt x="2519" y="1"/>
                        <a:pt x="1274" y="22"/>
                        <a:pt x="34" y="83"/>
                      </a:cubicBezTo>
                      <a:lnTo>
                        <a:pt x="1" y="550"/>
                      </a:lnTo>
                      <a:cubicBezTo>
                        <a:pt x="1685" y="650"/>
                        <a:pt x="3387" y="675"/>
                        <a:pt x="5088" y="675"/>
                      </a:cubicBezTo>
                      <a:cubicBezTo>
                        <a:pt x="6789" y="675"/>
                        <a:pt x="8490" y="650"/>
                        <a:pt x="10175" y="650"/>
                      </a:cubicBezTo>
                      <a:cubicBezTo>
                        <a:pt x="11893" y="667"/>
                        <a:pt x="13611" y="683"/>
                        <a:pt x="15328" y="683"/>
                      </a:cubicBezTo>
                      <a:cubicBezTo>
                        <a:pt x="17046" y="683"/>
                        <a:pt x="18764" y="667"/>
                        <a:pt x="20482" y="617"/>
                      </a:cubicBezTo>
                      <a:cubicBezTo>
                        <a:pt x="20749" y="617"/>
                        <a:pt x="20816" y="283"/>
                        <a:pt x="20649" y="116"/>
                      </a:cubicBezTo>
                      <a:cubicBezTo>
                        <a:pt x="20649" y="116"/>
                        <a:pt x="20649" y="83"/>
                        <a:pt x="20649" y="83"/>
                      </a:cubicBezTo>
                      <a:lnTo>
                        <a:pt x="20282" y="50"/>
                      </a:lnTo>
                      <a:cubicBezTo>
                        <a:pt x="19608" y="43"/>
                        <a:pt x="18934" y="40"/>
                        <a:pt x="18261" y="40"/>
                      </a:cubicBezTo>
                      <a:cubicBezTo>
                        <a:pt x="15565" y="40"/>
                        <a:pt x="12870" y="83"/>
                        <a:pt x="10175" y="83"/>
                      </a:cubicBezTo>
                      <a:cubicBezTo>
                        <a:pt x="8046" y="62"/>
                        <a:pt x="5904" y="1"/>
                        <a:pt x="37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Google Shape;3105;p72"/>
                <p:cNvSpPr/>
                <p:nvPr/>
              </p:nvSpPr>
              <p:spPr>
                <a:xfrm>
                  <a:off x="4730160" y="1834980"/>
                  <a:ext cx="866956" cy="300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7" h="16183" extrusionOk="0">
                      <a:moveTo>
                        <a:pt x="567" y="0"/>
                      </a:moveTo>
                      <a:cubicBezTo>
                        <a:pt x="567" y="0"/>
                        <a:pt x="567" y="0"/>
                        <a:pt x="567" y="33"/>
                      </a:cubicBezTo>
                      <a:cubicBezTo>
                        <a:pt x="0" y="801"/>
                        <a:pt x="234" y="2202"/>
                        <a:pt x="234" y="3136"/>
                      </a:cubicBezTo>
                      <a:cubicBezTo>
                        <a:pt x="234" y="4170"/>
                        <a:pt x="234" y="5204"/>
                        <a:pt x="234" y="6238"/>
                      </a:cubicBezTo>
                      <a:cubicBezTo>
                        <a:pt x="234" y="8239"/>
                        <a:pt x="434" y="10374"/>
                        <a:pt x="200" y="12342"/>
                      </a:cubicBezTo>
                      <a:cubicBezTo>
                        <a:pt x="1332" y="12288"/>
                        <a:pt x="2470" y="12269"/>
                        <a:pt x="3613" y="12269"/>
                      </a:cubicBezTo>
                      <a:cubicBezTo>
                        <a:pt x="6006" y="12269"/>
                        <a:pt x="8414" y="12353"/>
                        <a:pt x="10808" y="12376"/>
                      </a:cubicBezTo>
                      <a:cubicBezTo>
                        <a:pt x="14344" y="12376"/>
                        <a:pt x="17913" y="12376"/>
                        <a:pt x="21449" y="12409"/>
                      </a:cubicBezTo>
                      <a:cubicBezTo>
                        <a:pt x="21749" y="12442"/>
                        <a:pt x="21816" y="12776"/>
                        <a:pt x="21682" y="12943"/>
                      </a:cubicBezTo>
                      <a:cubicBezTo>
                        <a:pt x="21783" y="13543"/>
                        <a:pt x="21783" y="14144"/>
                        <a:pt x="21582" y="14744"/>
                      </a:cubicBezTo>
                      <a:cubicBezTo>
                        <a:pt x="21482" y="15011"/>
                        <a:pt x="21382" y="15311"/>
                        <a:pt x="21215" y="15578"/>
                      </a:cubicBezTo>
                      <a:cubicBezTo>
                        <a:pt x="20949" y="16045"/>
                        <a:pt x="20682" y="16145"/>
                        <a:pt x="21349" y="16178"/>
                      </a:cubicBezTo>
                      <a:cubicBezTo>
                        <a:pt x="21414" y="16181"/>
                        <a:pt x="21479" y="16183"/>
                        <a:pt x="21543" y="16183"/>
                      </a:cubicBezTo>
                      <a:cubicBezTo>
                        <a:pt x="23686" y="16183"/>
                        <a:pt x="25365" y="14583"/>
                        <a:pt x="25819" y="12542"/>
                      </a:cubicBezTo>
                      <a:cubicBezTo>
                        <a:pt x="25869" y="12392"/>
                        <a:pt x="25986" y="12326"/>
                        <a:pt x="26106" y="12326"/>
                      </a:cubicBezTo>
                      <a:cubicBezTo>
                        <a:pt x="26227" y="12326"/>
                        <a:pt x="26352" y="12392"/>
                        <a:pt x="26419" y="12509"/>
                      </a:cubicBezTo>
                      <a:cubicBezTo>
                        <a:pt x="27659" y="12448"/>
                        <a:pt x="28904" y="12427"/>
                        <a:pt x="30150" y="12427"/>
                      </a:cubicBezTo>
                      <a:cubicBezTo>
                        <a:pt x="32289" y="12427"/>
                        <a:pt x="34431" y="12488"/>
                        <a:pt x="36560" y="12509"/>
                      </a:cubicBezTo>
                      <a:cubicBezTo>
                        <a:pt x="39255" y="12509"/>
                        <a:pt x="41950" y="12466"/>
                        <a:pt x="44646" y="12466"/>
                      </a:cubicBezTo>
                      <a:cubicBezTo>
                        <a:pt x="45319" y="12466"/>
                        <a:pt x="45993" y="12469"/>
                        <a:pt x="46667" y="12476"/>
                      </a:cubicBezTo>
                      <a:cubicBezTo>
                        <a:pt x="46434" y="10441"/>
                        <a:pt x="46534" y="8339"/>
                        <a:pt x="46534" y="6271"/>
                      </a:cubicBezTo>
                      <a:cubicBezTo>
                        <a:pt x="46534" y="4303"/>
                        <a:pt x="46367" y="2235"/>
                        <a:pt x="46567" y="234"/>
                      </a:cubicBezTo>
                      <a:lnTo>
                        <a:pt x="46567" y="234"/>
                      </a:lnTo>
                      <a:cubicBezTo>
                        <a:pt x="46500" y="267"/>
                        <a:pt x="46467" y="267"/>
                        <a:pt x="46400" y="267"/>
                      </a:cubicBezTo>
                      <a:lnTo>
                        <a:pt x="23250" y="167"/>
                      </a:lnTo>
                      <a:cubicBezTo>
                        <a:pt x="19347" y="133"/>
                        <a:pt x="15445" y="100"/>
                        <a:pt x="11542" y="100"/>
                      </a:cubicBezTo>
                      <a:lnTo>
                        <a:pt x="5804" y="67"/>
                      </a:lnTo>
                      <a:cubicBezTo>
                        <a:pt x="4895" y="67"/>
                        <a:pt x="3965" y="97"/>
                        <a:pt x="3043" y="97"/>
                      </a:cubicBezTo>
                      <a:cubicBezTo>
                        <a:pt x="2274" y="97"/>
                        <a:pt x="1511" y="76"/>
                        <a:pt x="768" y="0"/>
                      </a:cubicBezTo>
                      <a:close/>
                    </a:path>
                  </a:pathLst>
                </a:custGeom>
                <a:solidFill>
                  <a:srgbClr val="D7B2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Google Shape;3106;p72"/>
                <p:cNvSpPr/>
                <p:nvPr/>
              </p:nvSpPr>
              <p:spPr>
                <a:xfrm>
                  <a:off x="5104460" y="2063948"/>
                  <a:ext cx="116518" cy="8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529" extrusionOk="0">
                      <a:moveTo>
                        <a:pt x="5975" y="1"/>
                      </a:moveTo>
                      <a:cubicBezTo>
                        <a:pt x="5854" y="1"/>
                        <a:pt x="5737" y="67"/>
                        <a:pt x="5704" y="217"/>
                      </a:cubicBezTo>
                      <a:cubicBezTo>
                        <a:pt x="5251" y="2258"/>
                        <a:pt x="3540" y="3858"/>
                        <a:pt x="1395" y="3858"/>
                      </a:cubicBezTo>
                      <a:cubicBezTo>
                        <a:pt x="1331" y="3858"/>
                        <a:pt x="1266" y="3856"/>
                        <a:pt x="1201" y="3853"/>
                      </a:cubicBezTo>
                      <a:cubicBezTo>
                        <a:pt x="534" y="3820"/>
                        <a:pt x="834" y="3720"/>
                        <a:pt x="1101" y="3253"/>
                      </a:cubicBezTo>
                      <a:cubicBezTo>
                        <a:pt x="1234" y="2986"/>
                        <a:pt x="1368" y="2686"/>
                        <a:pt x="1434" y="2419"/>
                      </a:cubicBezTo>
                      <a:cubicBezTo>
                        <a:pt x="1635" y="1819"/>
                        <a:pt x="1635" y="1218"/>
                        <a:pt x="1534" y="618"/>
                      </a:cubicBezTo>
                      <a:lnTo>
                        <a:pt x="1534" y="618"/>
                      </a:lnTo>
                      <a:lnTo>
                        <a:pt x="1067" y="684"/>
                      </a:lnTo>
                      <a:cubicBezTo>
                        <a:pt x="1067" y="1885"/>
                        <a:pt x="567" y="2686"/>
                        <a:pt x="67" y="3720"/>
                      </a:cubicBezTo>
                      <a:cubicBezTo>
                        <a:pt x="33" y="3820"/>
                        <a:pt x="0" y="3920"/>
                        <a:pt x="67" y="4020"/>
                      </a:cubicBezTo>
                      <a:cubicBezTo>
                        <a:pt x="324" y="4393"/>
                        <a:pt x="785" y="4528"/>
                        <a:pt x="1304" y="4528"/>
                      </a:cubicBezTo>
                      <a:cubicBezTo>
                        <a:pt x="2130" y="4528"/>
                        <a:pt x="3103" y="4186"/>
                        <a:pt x="3636" y="3920"/>
                      </a:cubicBezTo>
                      <a:cubicBezTo>
                        <a:pt x="4937" y="3253"/>
                        <a:pt x="5838" y="2052"/>
                        <a:pt x="6238" y="651"/>
                      </a:cubicBezTo>
                      <a:lnTo>
                        <a:pt x="6271" y="184"/>
                      </a:lnTo>
                      <a:cubicBezTo>
                        <a:pt x="6221" y="67"/>
                        <a:pt x="6096" y="1"/>
                        <a:pt x="597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8" name="Google Shape;3107;p72"/>
              <p:cNvSpPr/>
              <p:nvPr/>
            </p:nvSpPr>
            <p:spPr>
              <a:xfrm>
                <a:off x="4528285" y="1899807"/>
                <a:ext cx="484471" cy="290122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13444" extrusionOk="0">
                    <a:moveTo>
                      <a:pt x="1435" y="0"/>
                    </a:moveTo>
                    <a:lnTo>
                      <a:pt x="1135" y="67"/>
                    </a:lnTo>
                    <a:cubicBezTo>
                      <a:pt x="1101" y="67"/>
                      <a:pt x="1068" y="100"/>
                      <a:pt x="1068" y="100"/>
                    </a:cubicBezTo>
                    <a:cubicBezTo>
                      <a:pt x="1035" y="84"/>
                      <a:pt x="1001" y="75"/>
                      <a:pt x="968" y="75"/>
                    </a:cubicBezTo>
                    <a:cubicBezTo>
                      <a:pt x="935" y="75"/>
                      <a:pt x="901" y="84"/>
                      <a:pt x="868" y="100"/>
                    </a:cubicBezTo>
                    <a:cubicBezTo>
                      <a:pt x="367" y="501"/>
                      <a:pt x="301" y="901"/>
                      <a:pt x="267" y="1501"/>
                    </a:cubicBezTo>
                    <a:cubicBezTo>
                      <a:pt x="201" y="2702"/>
                      <a:pt x="267" y="3937"/>
                      <a:pt x="267" y="5137"/>
                    </a:cubicBezTo>
                    <a:cubicBezTo>
                      <a:pt x="234" y="7673"/>
                      <a:pt x="1" y="10375"/>
                      <a:pt x="334" y="12876"/>
                    </a:cubicBezTo>
                    <a:cubicBezTo>
                      <a:pt x="367" y="13010"/>
                      <a:pt x="468" y="13076"/>
                      <a:pt x="568" y="13110"/>
                    </a:cubicBezTo>
                    <a:cubicBezTo>
                      <a:pt x="568" y="13177"/>
                      <a:pt x="634" y="13277"/>
                      <a:pt x="768" y="13277"/>
                    </a:cubicBezTo>
                    <a:cubicBezTo>
                      <a:pt x="2418" y="13386"/>
                      <a:pt x="4082" y="13415"/>
                      <a:pt x="5748" y="13415"/>
                    </a:cubicBezTo>
                    <a:cubicBezTo>
                      <a:pt x="7652" y="13415"/>
                      <a:pt x="9556" y="13377"/>
                      <a:pt x="11442" y="13377"/>
                    </a:cubicBezTo>
                    <a:cubicBezTo>
                      <a:pt x="14911" y="13410"/>
                      <a:pt x="18380" y="13443"/>
                      <a:pt x="21849" y="13443"/>
                    </a:cubicBezTo>
                    <a:lnTo>
                      <a:pt x="22316" y="13377"/>
                    </a:lnTo>
                    <a:cubicBezTo>
                      <a:pt x="22450" y="13210"/>
                      <a:pt x="22383" y="12876"/>
                      <a:pt x="22083" y="12843"/>
                    </a:cubicBezTo>
                    <a:cubicBezTo>
                      <a:pt x="18547" y="12810"/>
                      <a:pt x="14978" y="12810"/>
                      <a:pt x="11442" y="12810"/>
                    </a:cubicBezTo>
                    <a:cubicBezTo>
                      <a:pt x="9048" y="12787"/>
                      <a:pt x="6640" y="12703"/>
                      <a:pt x="4247" y="12703"/>
                    </a:cubicBezTo>
                    <a:cubicBezTo>
                      <a:pt x="3104" y="12703"/>
                      <a:pt x="1966" y="12722"/>
                      <a:pt x="834" y="12776"/>
                    </a:cubicBezTo>
                    <a:cubicBezTo>
                      <a:pt x="1068" y="10775"/>
                      <a:pt x="868" y="8673"/>
                      <a:pt x="868" y="6672"/>
                    </a:cubicBezTo>
                    <a:cubicBezTo>
                      <a:pt x="868" y="5638"/>
                      <a:pt x="868" y="4604"/>
                      <a:pt x="868" y="3570"/>
                    </a:cubicBezTo>
                    <a:cubicBezTo>
                      <a:pt x="868" y="2636"/>
                      <a:pt x="634" y="1201"/>
                      <a:pt x="1201" y="434"/>
                    </a:cubicBezTo>
                    <a:lnTo>
                      <a:pt x="1402" y="434"/>
                    </a:lnTo>
                    <a:lnTo>
                      <a:pt x="14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0" name="مربع نص 49"/>
            <p:cNvSpPr txBox="1"/>
            <p:nvPr/>
          </p:nvSpPr>
          <p:spPr>
            <a:xfrm>
              <a:off x="278363" y="4455387"/>
              <a:ext cx="1690254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  <a:cs typeface="PT Bold Heading" pitchFamily="2" charset="-78"/>
                </a:rPr>
                <a:t>قواعد اللعبة</a:t>
              </a:r>
            </a:p>
          </p:txBody>
        </p:sp>
      </p:grpSp>
      <p:pic>
        <p:nvPicPr>
          <p:cNvPr id="99" name="Picture 2" descr="Hand Drawn Arrows Sticker for iOS &amp; Android | GIPHY">
            <a:extLst>
              <a:ext uri="{FF2B5EF4-FFF2-40B4-BE49-F238E27FC236}">
                <a16:creationId xmlns="" xmlns:a16="http://schemas.microsoft.com/office/drawing/2014/main" id="{DBAF131B-5730-4E98-B49F-64F32EF332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83" y="2"/>
            <a:ext cx="2014389" cy="16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893820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heme/theme1.xml><?xml version="1.0" encoding="utf-8"?>
<a:theme xmlns:a="http://schemas.openxmlformats.org/drawingml/2006/main" name="Office Theme">
  <a:themeElements>
    <a:clrScheme name="مخصص 31">
      <a:dk1>
        <a:srgbClr val="3F739B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F0B9B2"/>
      </a:accent2>
      <a:accent3>
        <a:srgbClr val="ACC8DD"/>
      </a:accent3>
      <a:accent4>
        <a:srgbClr val="DFF0D5"/>
      </a:accent4>
      <a:accent5>
        <a:srgbClr val="CCDDEA"/>
      </a:accent5>
      <a:accent6>
        <a:srgbClr val="CCDDEA"/>
      </a:accent6>
      <a:hlink>
        <a:srgbClr val="9DD076"/>
      </a:hlink>
      <a:folHlink>
        <a:srgbClr val="EDAB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648</Words>
  <Application>Microsoft Office PowerPoint</Application>
  <PresentationFormat>Custom</PresentationFormat>
  <Paragraphs>216</Paragraphs>
  <Slides>39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69" baseType="lpstr">
      <vt:lpstr>Arial</vt:lpstr>
      <vt:lpstr>Montserrat</vt:lpstr>
      <vt:lpstr>맑은 고딕</vt:lpstr>
      <vt:lpstr>Segoe UI Semibold</vt:lpstr>
      <vt:lpstr>Sakkal Majalla</vt:lpstr>
      <vt:lpstr>Poppins</vt:lpstr>
      <vt:lpstr>Dubai</vt:lpstr>
      <vt:lpstr>Dongol</vt:lpstr>
      <vt:lpstr>Concert One</vt:lpstr>
      <vt:lpstr>Arabic Typesetting</vt:lpstr>
      <vt:lpstr>PT Simple Bold Ruled</vt:lpstr>
      <vt:lpstr>Montserrat Medium</vt:lpstr>
      <vt:lpstr>宋体</vt:lpstr>
      <vt:lpstr>华康海报体W12(P)</vt:lpstr>
      <vt:lpstr>Dubai Medium</vt:lpstr>
      <vt:lpstr>DecoType Naskh</vt:lpstr>
      <vt:lpstr>Khalid Art bold</vt:lpstr>
      <vt:lpstr>Tw Cen MT</vt:lpstr>
      <vt:lpstr>PT Bold Heading</vt:lpstr>
      <vt:lpstr>Montserrat Black</vt:lpstr>
      <vt:lpstr>Catamaran</vt:lpstr>
      <vt:lpstr>Times New Roman</vt:lpstr>
      <vt:lpstr>Copperplate</vt:lpstr>
      <vt:lpstr>Calibri Light</vt:lpstr>
      <vt:lpstr>Calibri</vt:lpstr>
      <vt:lpstr>Some Time Later</vt:lpstr>
      <vt:lpstr>Century Gothic</vt:lpstr>
      <vt:lpstr>Geeza Pro Regular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149</cp:revision>
  <dcterms:created xsi:type="dcterms:W3CDTF">2006-08-16T00:00:00Z</dcterms:created>
  <dcterms:modified xsi:type="dcterms:W3CDTF">2023-04-05T21:35:43Z</dcterms:modified>
  <dc:identifier>DAEmlF8lUv0</dc:identifier>
</cp:coreProperties>
</file>