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464" r:id="rId2"/>
    <p:sldId id="482" r:id="rId3"/>
    <p:sldId id="465" r:id="rId4"/>
    <p:sldId id="466" r:id="rId5"/>
    <p:sldId id="467" r:id="rId6"/>
    <p:sldId id="468" r:id="rId7"/>
    <p:sldId id="469" r:id="rId8"/>
    <p:sldId id="470" r:id="rId9"/>
    <p:sldId id="471" r:id="rId10"/>
    <p:sldId id="351" r:id="rId11"/>
    <p:sldId id="462" r:id="rId12"/>
    <p:sldId id="454" r:id="rId13"/>
    <p:sldId id="480" r:id="rId14"/>
    <p:sldId id="456" r:id="rId15"/>
    <p:sldId id="472" r:id="rId16"/>
    <p:sldId id="479" r:id="rId17"/>
    <p:sldId id="481" r:id="rId18"/>
    <p:sldId id="474" r:id="rId19"/>
    <p:sldId id="475" r:id="rId20"/>
    <p:sldId id="476" r:id="rId21"/>
  </p:sldIdLst>
  <p:sldSz cx="18288000" cy="10287000"/>
  <p:notesSz cx="6858000" cy="9144000"/>
  <p:embeddedFontLst>
    <p:embeddedFont>
      <p:font typeface="PT Simple Bold Ruled" charset="-78"/>
      <p:regular r:id="rId23"/>
    </p:embeddedFont>
    <p:embeddedFont>
      <p:font typeface="Calibri Light" pitchFamily="34" charset="0"/>
      <p:regular r:id="rId24"/>
      <p:italic r:id="rId25"/>
    </p:embeddedFont>
    <p:embeddedFont>
      <p:font typeface="DecoType Naskh" charset="-78"/>
      <p:regular r:id="rId26"/>
    </p:embeddedFont>
    <p:embeddedFont>
      <p:font typeface="PT Bold Heading" charset="-78"/>
      <p:regular r:id="rId27"/>
    </p:embeddedFont>
    <p:embeddedFont>
      <p:font typeface="맑은 고딕" pitchFamily="34" charset="-127"/>
      <p:regular r:id="rId28"/>
      <p:bold r:id="rId29"/>
    </p:embeddedFont>
    <p:embeddedFont>
      <p:font typeface="Segoe UI Semibold" pitchFamily="34" charset="0"/>
      <p:bold r:id="rId30"/>
    </p:embeddedFont>
    <p:embeddedFont>
      <p:font typeface="Sakkal Majalla" pitchFamily="2" charset="-78"/>
      <p:regular r:id="rId31"/>
      <p:bold r:id="rId32"/>
    </p:embeddedFont>
    <p:embeddedFont>
      <p:font typeface="Arabic Typesetting" pitchFamily="66" charset="-78"/>
      <p:regular r:id="rId33"/>
    </p:embeddedFont>
    <p:embeddedFont>
      <p:font typeface="宋体" pitchFamily="2" charset="-122"/>
      <p:regular r:id="rId34"/>
    </p:embeddedFont>
    <p:embeddedFont>
      <p:font typeface="微软雅黑" pitchFamily="34" charset="-122"/>
      <p:regular r:id="rId35"/>
      <p:bold r:id="rId36"/>
    </p:embeddedFont>
    <p:embeddedFont>
      <p:font typeface="Arial Rounded MT Bold" pitchFamily="34" charset="0"/>
      <p:regular r:id="rId37"/>
    </p:embeddedFont>
    <p:embeddedFont>
      <p:font typeface="Tw Cen MT" pitchFamily="34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9200"/>
    <a:srgbClr val="F84A99"/>
    <a:srgbClr val="009900"/>
    <a:srgbClr val="3399FF"/>
    <a:srgbClr val="009999"/>
    <a:srgbClr val="0000FF"/>
    <a:srgbClr val="FF0000"/>
    <a:srgbClr val="FF9900"/>
    <a:srgbClr val="00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7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15/09/1444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004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806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68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gif"/><Relationship Id="rId3" Type="http://schemas.openxmlformats.org/officeDocument/2006/relationships/image" Target="../media/image66.png"/><Relationship Id="rId7" Type="http://schemas.microsoft.com/office/2007/relationships/hdphoto" Target="../media/hdphoto9.wdp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microsoft.com/office/2007/relationships/hdphoto" Target="../media/hdphoto10.wdp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5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77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6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4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gif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image" Target="../media/image88.gif"/><Relationship Id="rId7" Type="http://schemas.openxmlformats.org/officeDocument/2006/relationships/image" Target="../media/image92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10" Type="http://schemas.openxmlformats.org/officeDocument/2006/relationships/image" Target="../media/image95.gif"/><Relationship Id="rId4" Type="http://schemas.openxmlformats.org/officeDocument/2006/relationships/image" Target="../media/image89.gif"/><Relationship Id="rId9" Type="http://schemas.openxmlformats.org/officeDocument/2006/relationships/image" Target="../media/image9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3.png"/><Relationship Id="rId18" Type="http://schemas.openxmlformats.org/officeDocument/2006/relationships/image" Target="../media/image106.png"/><Relationship Id="rId3" Type="http://schemas.openxmlformats.org/officeDocument/2006/relationships/slideLayout" Target="../slideLayouts/slideLayout17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02.png"/><Relationship Id="rId17" Type="http://schemas.microsoft.com/office/2007/relationships/hdphoto" Target="../media/hdphoto11.wdp"/><Relationship Id="rId2" Type="http://schemas.openxmlformats.org/officeDocument/2006/relationships/video" Target="../media/media5.mp4"/><Relationship Id="rId16" Type="http://schemas.openxmlformats.org/officeDocument/2006/relationships/image" Target="../media/image105.png"/><Relationship Id="rId20" Type="http://schemas.openxmlformats.org/officeDocument/2006/relationships/image" Target="../media/image108.png"/><Relationship Id="rId1" Type="http://schemas.microsoft.com/office/2007/relationships/media" Target="../media/media5.mp4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5" Type="http://schemas.openxmlformats.org/officeDocument/2006/relationships/image" Target="../media/image9.png"/><Relationship Id="rId10" Type="http://schemas.openxmlformats.org/officeDocument/2006/relationships/image" Target="../media/image100.jpeg"/><Relationship Id="rId19" Type="http://schemas.openxmlformats.org/officeDocument/2006/relationships/image" Target="../media/image10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9.jpeg"/><Relationship Id="rId14" Type="http://schemas.openxmlformats.org/officeDocument/2006/relationships/image" Target="../media/image104.png"/><Relationship Id="rId22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gif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gif"/><Relationship Id="rId3" Type="http://schemas.openxmlformats.org/officeDocument/2006/relationships/image" Target="../media/image114.png"/><Relationship Id="rId7" Type="http://schemas.openxmlformats.org/officeDocument/2006/relationships/image" Target="../media/image1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jpg"/><Relationship Id="rId9" Type="http://schemas.openxmlformats.org/officeDocument/2006/relationships/image" Target="../media/image12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12" Type="http://schemas.openxmlformats.org/officeDocument/2006/relationships/image" Target="../media/image1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3.png"/><Relationship Id="rId11" Type="http://schemas.openxmlformats.org/officeDocument/2006/relationships/image" Target="../media/image126.gif"/><Relationship Id="rId5" Type="http://schemas.openxmlformats.org/officeDocument/2006/relationships/image" Target="../media/image122.gif"/><Relationship Id="rId10" Type="http://schemas.openxmlformats.org/officeDocument/2006/relationships/image" Target="../media/image7.gif"/><Relationship Id="rId4" Type="http://schemas.openxmlformats.org/officeDocument/2006/relationships/image" Target="../media/image11.png"/><Relationship Id="rId9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gif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openxmlformats.org/officeDocument/2006/relationships/image" Target="../media/image37.gif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0.jpe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39.jpeg"/><Relationship Id="rId29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3.png"/><Relationship Id="rId32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23" Type="http://schemas.openxmlformats.org/officeDocument/2006/relationships/image" Target="../media/image42.jpeg"/><Relationship Id="rId28" Type="http://schemas.openxmlformats.org/officeDocument/2006/relationships/image" Target="../media/image47.png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31" Type="http://schemas.openxmlformats.org/officeDocument/2006/relationships/image" Target="../media/image50.gif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5.wdp"/><Relationship Id="rId22" Type="http://schemas.openxmlformats.org/officeDocument/2006/relationships/image" Target="../media/image41.png"/><Relationship Id="rId27" Type="http://schemas.openxmlformats.org/officeDocument/2006/relationships/image" Target="../media/image46.jpeg"/><Relationship Id="rId30" Type="http://schemas.openxmlformats.org/officeDocument/2006/relationships/image" Target="../media/image4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emf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61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chemeClr val="accent6">
                  <a:lumMod val="60000"/>
                  <a:lumOff val="40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50" y="14391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39988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0" y="3238501"/>
            <a:ext cx="18288000" cy="7048500"/>
          </a:xfrm>
          <a:prstGeom prst="rect">
            <a:avLst/>
          </a:prstGeom>
          <a:solidFill>
            <a:schemeClr val="accent2">
              <a:lumMod val="9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6" name="淘宝网chenying0907出品 5"/>
          <p:cNvSpPr/>
          <p:nvPr/>
        </p:nvSpPr>
        <p:spPr>
          <a:xfrm>
            <a:off x="273833" y="4115198"/>
            <a:ext cx="14813767" cy="5771753"/>
          </a:xfrm>
          <a:prstGeom prst="rect">
            <a:avLst/>
          </a:prstGeom>
          <a:solidFill>
            <a:schemeClr val="accent5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grpSp>
        <p:nvGrpSpPr>
          <p:cNvPr id="13" name="淘宝网chenying0907出品 12"/>
          <p:cNvGrpSpPr/>
          <p:nvPr/>
        </p:nvGrpSpPr>
        <p:grpSpPr>
          <a:xfrm>
            <a:off x="782885" y="4229087"/>
            <a:ext cx="13999915" cy="5562609"/>
            <a:chOff x="3557873" y="3535780"/>
            <a:chExt cx="836327" cy="552463"/>
          </a:xfrm>
        </p:grpSpPr>
        <p:cxnSp>
          <p:nvCxnSpPr>
            <p:cNvPr id="15" name="淘宝网chenying0907出品 14"/>
            <p:cNvCxnSpPr/>
            <p:nvPr/>
          </p:nvCxnSpPr>
          <p:spPr>
            <a:xfrm>
              <a:off x="3557873" y="4088243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淘宝网chenying0907出品 15"/>
            <p:cNvCxnSpPr/>
            <p:nvPr/>
          </p:nvCxnSpPr>
          <p:spPr>
            <a:xfrm>
              <a:off x="3557873" y="3535780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مجموعة 18"/>
          <p:cNvGrpSpPr/>
          <p:nvPr/>
        </p:nvGrpSpPr>
        <p:grpSpPr>
          <a:xfrm>
            <a:off x="-636784" y="-129714"/>
            <a:ext cx="13752701" cy="2457450"/>
            <a:chOff x="153759" y="97864"/>
            <a:chExt cx="9168467" cy="1849757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5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5-  3  </a:t>
                </a:r>
                <a:r>
                  <a:rPr lang="ar-SA" sz="48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العدان 16 , 17</a:t>
                </a:r>
                <a:endParaRPr lang="ar-SA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1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</a:t>
              </a:r>
              <a:r>
                <a:rPr lang="ar-SA" sz="6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96</a:t>
              </a:r>
              <a:endPara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9-5-1443هـ</a:t>
              </a:r>
              <a:endParaRPr lang="en-US" sz="4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4" name="淘宝网chenying0907出品 3"/>
          <p:cNvSpPr/>
          <p:nvPr/>
        </p:nvSpPr>
        <p:spPr>
          <a:xfrm>
            <a:off x="3505200" y="1877488"/>
            <a:ext cx="7289973" cy="53996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9" name="淘宝网chenying0907出品 8"/>
          <p:cNvSpPr txBox="1"/>
          <p:nvPr/>
        </p:nvSpPr>
        <p:spPr>
          <a:xfrm>
            <a:off x="4191000" y="2269004"/>
            <a:ext cx="5562386" cy="969496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ts val="1200"/>
              </a:spcBef>
              <a:defRPr sz="1400" spc="3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r>
              <a:rPr lang="ar-SA" sz="3600" spc="-84" dirty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rPr>
              <a:t>عُد الأشياء ثم انطق </a:t>
            </a:r>
            <a:r>
              <a:rPr lang="ar-SA" sz="3600" spc="-84" dirty="0" smtClean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rPr>
              <a:t>العدد...</a:t>
            </a:r>
            <a:endParaRPr lang="ar-EG" sz="3600" spc="-84" dirty="0">
              <a:solidFill>
                <a:srgbClr val="3333CC"/>
              </a:solidFill>
              <a:latin typeface="Khalid Art bold"/>
              <a:ea typeface="Khalid Art bold"/>
              <a:cs typeface="PT Bold Heading" pitchFamily="2" charset="-7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15" t="22654" r="32077" b="51322"/>
          <a:stretch/>
        </p:blipFill>
        <p:spPr>
          <a:xfrm flipH="1">
            <a:off x="9726553" y="2087500"/>
            <a:ext cx="916305" cy="122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2" y="3857360"/>
            <a:ext cx="10573968" cy="605608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93" y="2651261"/>
            <a:ext cx="1434311" cy="15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كرة رسم كارتون، كرة, البرتقالي, كرة 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419" y="5068418"/>
            <a:ext cx="1992981" cy="132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otball Soccer Clipart | i2Clipart - Royalty Free Public Domain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820" y="6718403"/>
            <a:ext cx="1502178" cy="15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19 - أحمد ناصر بالعربي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214" y="8016810"/>
            <a:ext cx="2891386" cy="230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litter Graphics: the community for graphics enthusiasts!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858" y="1505234"/>
            <a:ext cx="3466532" cy="173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6">
            <a:extLst>
              <a:ext uri="{FF2B5EF4-FFF2-40B4-BE49-F238E27FC236}">
                <a16:creationId xmlns:a16="http://schemas.microsoft.com/office/drawing/2014/main" xmlns="" id="{52E2CB76-8A56-3D41-AD5E-BE4B1EB7456E}"/>
              </a:ext>
            </a:extLst>
          </p:cNvPr>
          <p:cNvSpPr/>
          <p:nvPr/>
        </p:nvSpPr>
        <p:spPr>
          <a:xfrm>
            <a:off x="9184600" y="4360092"/>
            <a:ext cx="950000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92D050"/>
                </a:solidFill>
                <a:latin typeface="Sakkal Majalla" panose="02000000000000000000" pitchFamily="2" charset="-78"/>
                <a:cs typeface="PT Bold Heading" pitchFamily="2" charset="-78"/>
              </a:rPr>
              <a:t>١</a:t>
            </a:r>
            <a:endParaRPr lang="en-US" sz="6000" b="1" dirty="0">
              <a:solidFill>
                <a:srgbClr val="92D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6" name="Rectangle 6">
            <a:extLst>
              <a:ext uri="{FF2B5EF4-FFF2-40B4-BE49-F238E27FC236}">
                <a16:creationId xmlns:a16="http://schemas.microsoft.com/office/drawing/2014/main" xmlns="" id="{D9721E90-E954-0B40-9433-514EA90E6C0D}"/>
              </a:ext>
            </a:extLst>
          </p:cNvPr>
          <p:cNvSpPr/>
          <p:nvPr/>
        </p:nvSpPr>
        <p:spPr>
          <a:xfrm>
            <a:off x="8610600" y="4360092"/>
            <a:ext cx="73268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92D050"/>
                </a:solidFill>
                <a:latin typeface="Sakkal Majalla" panose="02000000000000000000" pitchFamily="2" charset="-78"/>
                <a:cs typeface="PT Bold Heading" pitchFamily="2" charset="-78"/>
              </a:rPr>
              <a:t>٢</a:t>
            </a:r>
            <a:endParaRPr lang="en-US" sz="6000" b="1" dirty="0">
              <a:solidFill>
                <a:srgbClr val="92D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7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7772400" y="4360092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92D050"/>
                </a:solidFill>
                <a:latin typeface="Sakkal Majalla" panose="02000000000000000000" pitchFamily="2" charset="-78"/>
                <a:cs typeface="PT Bold Heading" pitchFamily="2" charset="-78"/>
              </a:rPr>
              <a:t>٣</a:t>
            </a:r>
            <a:endParaRPr lang="en-US" sz="6000" b="1" dirty="0">
              <a:solidFill>
                <a:srgbClr val="92D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9" name="Rectangle 6">
            <a:extLst>
              <a:ext uri="{FF2B5EF4-FFF2-40B4-BE49-F238E27FC236}">
                <a16:creationId xmlns:a16="http://schemas.microsoft.com/office/drawing/2014/main" xmlns="" id="{5E15EC25-3C98-9445-887C-ACDCA4B2F8FD}"/>
              </a:ext>
            </a:extLst>
          </p:cNvPr>
          <p:cNvSpPr/>
          <p:nvPr/>
        </p:nvSpPr>
        <p:spPr>
          <a:xfrm>
            <a:off x="6477000" y="4283892"/>
            <a:ext cx="77400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92D050"/>
                </a:solidFill>
                <a:latin typeface="Sakkal Majalla" panose="02000000000000000000" pitchFamily="2" charset="-78"/>
                <a:cs typeface="PT Bold Heading" pitchFamily="2" charset="-78"/>
              </a:rPr>
              <a:t>٥</a:t>
            </a:r>
            <a:endParaRPr lang="en-US" sz="6000" b="1" dirty="0">
              <a:solidFill>
                <a:srgbClr val="92D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0" name="Rectangle 6">
            <a:extLst>
              <a:ext uri="{FF2B5EF4-FFF2-40B4-BE49-F238E27FC236}">
                <a16:creationId xmlns:a16="http://schemas.microsoft.com/office/drawing/2014/main" xmlns="" id="{7DDE0722-5661-C84D-983F-2BDCBFF40E88}"/>
              </a:ext>
            </a:extLst>
          </p:cNvPr>
          <p:cNvSpPr/>
          <p:nvPr/>
        </p:nvSpPr>
        <p:spPr>
          <a:xfrm>
            <a:off x="9288295" y="5067304"/>
            <a:ext cx="846305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92D050"/>
                </a:solidFill>
                <a:latin typeface="Sakkal Majalla" panose="02000000000000000000" pitchFamily="2" charset="-78"/>
                <a:cs typeface="PT Bold Heading" pitchFamily="2" charset="-78"/>
              </a:rPr>
              <a:t>٦</a:t>
            </a:r>
            <a:endParaRPr lang="en-US" sz="6000" b="1" dirty="0">
              <a:solidFill>
                <a:srgbClr val="92D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1" name="Rectangle 6">
            <a:extLst>
              <a:ext uri="{FF2B5EF4-FFF2-40B4-BE49-F238E27FC236}">
                <a16:creationId xmlns:a16="http://schemas.microsoft.com/office/drawing/2014/main" xmlns="" id="{4F0802DA-1F34-A848-B716-684D6DA93FEE}"/>
              </a:ext>
            </a:extLst>
          </p:cNvPr>
          <p:cNvSpPr/>
          <p:nvPr/>
        </p:nvSpPr>
        <p:spPr>
          <a:xfrm>
            <a:off x="8534400" y="5067304"/>
            <a:ext cx="95298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92D050"/>
                </a:solidFill>
                <a:latin typeface="Sakkal Majalla" panose="02000000000000000000" pitchFamily="2" charset="-78"/>
                <a:cs typeface="PT Bold Heading" pitchFamily="2" charset="-78"/>
              </a:rPr>
              <a:t>٧</a:t>
            </a:r>
            <a:endParaRPr lang="en-US" sz="6000" b="1" dirty="0">
              <a:solidFill>
                <a:srgbClr val="92D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6" name="Rectangle 6">
            <a:extLst>
              <a:ext uri="{FF2B5EF4-FFF2-40B4-BE49-F238E27FC236}">
                <a16:creationId xmlns:a16="http://schemas.microsoft.com/office/drawing/2014/main" xmlns="" id="{BF4A737E-A3DE-2A47-A95C-8EAEED56B9A3}"/>
              </a:ext>
            </a:extLst>
          </p:cNvPr>
          <p:cNvSpPr/>
          <p:nvPr/>
        </p:nvSpPr>
        <p:spPr>
          <a:xfrm>
            <a:off x="7924800" y="5012512"/>
            <a:ext cx="75481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92D050"/>
                </a:solidFill>
                <a:latin typeface="Sakkal Majalla" panose="02000000000000000000" pitchFamily="2" charset="-78"/>
                <a:cs typeface="PT Bold Heading" pitchFamily="2" charset="-78"/>
              </a:rPr>
              <a:t>٨</a:t>
            </a:r>
            <a:endParaRPr lang="en-US" sz="6000" b="1" dirty="0">
              <a:solidFill>
                <a:srgbClr val="92D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7" name="Rectangle 6">
            <a:extLst>
              <a:ext uri="{FF2B5EF4-FFF2-40B4-BE49-F238E27FC236}">
                <a16:creationId xmlns:a16="http://schemas.microsoft.com/office/drawing/2014/main" xmlns="" id="{8290589A-37A0-1348-9306-4FA91C6DD0E4}"/>
              </a:ext>
            </a:extLst>
          </p:cNvPr>
          <p:cNvSpPr/>
          <p:nvPr/>
        </p:nvSpPr>
        <p:spPr>
          <a:xfrm>
            <a:off x="7139964" y="5012512"/>
            <a:ext cx="78483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92D050"/>
                </a:solidFill>
                <a:latin typeface="Sakkal Majalla" panose="02000000000000000000" pitchFamily="2" charset="-78"/>
                <a:cs typeface="PT Bold Heading" pitchFamily="2" charset="-78"/>
              </a:rPr>
              <a:t>٩</a:t>
            </a:r>
            <a:endParaRPr lang="en-US" sz="6000" b="1" dirty="0">
              <a:solidFill>
                <a:srgbClr val="92D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8" name="Rectangle 6">
            <a:extLst>
              <a:ext uri="{FF2B5EF4-FFF2-40B4-BE49-F238E27FC236}">
                <a16:creationId xmlns:a16="http://schemas.microsoft.com/office/drawing/2014/main" xmlns="" id="{FC495A78-A1F6-B14D-89A8-632EDB24ABEC}"/>
              </a:ext>
            </a:extLst>
          </p:cNvPr>
          <p:cNvSpPr/>
          <p:nvPr/>
        </p:nvSpPr>
        <p:spPr>
          <a:xfrm>
            <a:off x="6172200" y="5067304"/>
            <a:ext cx="121648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92D050"/>
                </a:solidFill>
                <a:latin typeface="Sakkal Majalla" panose="02000000000000000000" pitchFamily="2" charset="-78"/>
                <a:cs typeface="PT Bold Heading" pitchFamily="2" charset="-78"/>
              </a:rPr>
              <a:t>١٠</a:t>
            </a:r>
            <a:endParaRPr lang="en-US" sz="6000" b="1" dirty="0">
              <a:solidFill>
                <a:srgbClr val="92D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9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6931740" y="59055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0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3266145" y="5230404"/>
            <a:ext cx="5205480" cy="903696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45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ستة عشر</a:t>
            </a:r>
            <a:r>
              <a:rPr lang="ar-S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    </a:t>
            </a:r>
            <a:r>
              <a:rPr lang="ar-SA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16</a:t>
            </a:r>
            <a:endParaRPr lang="x-none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1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3290025" y="7004412"/>
            <a:ext cx="5205480" cy="903696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45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سبعة عشر    </a:t>
            </a:r>
            <a:r>
              <a:rPr lang="ar-SA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17</a:t>
            </a:r>
            <a:endParaRPr lang="x-none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2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7086600" y="4305300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 smtClean="0">
                <a:solidFill>
                  <a:srgbClr val="92D050"/>
                </a:solidFill>
                <a:latin typeface="Sakkal Majalla" panose="02000000000000000000" pitchFamily="2" charset="-78"/>
                <a:cs typeface="PT Bold Heading" pitchFamily="2" charset="-78"/>
              </a:rPr>
              <a:t>4</a:t>
            </a:r>
            <a:endParaRPr lang="en-US" sz="6000" b="1" dirty="0">
              <a:solidFill>
                <a:srgbClr val="92D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3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9144000" y="5887068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4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8379540" y="58870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7617540" y="58870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xmlns="" id="{52E2CB76-8A56-3D41-AD5E-BE4B1EB7456E}"/>
              </a:ext>
            </a:extLst>
          </p:cNvPr>
          <p:cNvSpPr/>
          <p:nvPr/>
        </p:nvSpPr>
        <p:spPr>
          <a:xfrm>
            <a:off x="3469600" y="4360096"/>
            <a:ext cx="950000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FFFF00"/>
                </a:solidFill>
                <a:latin typeface="Sakkal Majalla" panose="02000000000000000000" pitchFamily="2" charset="-78"/>
                <a:cs typeface="PT Bold Heading" pitchFamily="2" charset="-78"/>
              </a:rPr>
              <a:t>١</a:t>
            </a:r>
            <a:endParaRPr lang="en-US" sz="6000" b="1" dirty="0">
              <a:solidFill>
                <a:srgbClr val="FFFF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7" name="Rectangle 6">
            <a:extLst>
              <a:ext uri="{FF2B5EF4-FFF2-40B4-BE49-F238E27FC236}">
                <a16:creationId xmlns:a16="http://schemas.microsoft.com/office/drawing/2014/main" xmlns="" id="{D9721E90-E954-0B40-9433-514EA90E6C0D}"/>
              </a:ext>
            </a:extLst>
          </p:cNvPr>
          <p:cNvSpPr/>
          <p:nvPr/>
        </p:nvSpPr>
        <p:spPr>
          <a:xfrm>
            <a:off x="2924911" y="4360096"/>
            <a:ext cx="73268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FFFF00"/>
                </a:solidFill>
                <a:latin typeface="Sakkal Majalla" panose="02000000000000000000" pitchFamily="2" charset="-78"/>
                <a:cs typeface="PT Bold Heading" pitchFamily="2" charset="-78"/>
              </a:rPr>
              <a:t>٢</a:t>
            </a:r>
            <a:endParaRPr lang="en-US" sz="6000" b="1" dirty="0">
              <a:solidFill>
                <a:srgbClr val="FFFF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8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2285368" y="4360096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FFFF00"/>
                </a:solidFill>
                <a:latin typeface="Sakkal Majalla" panose="02000000000000000000" pitchFamily="2" charset="-78"/>
                <a:cs typeface="PT Bold Heading" pitchFamily="2" charset="-78"/>
              </a:rPr>
              <a:t>٣</a:t>
            </a:r>
            <a:endParaRPr lang="en-US" sz="6000" b="1" dirty="0">
              <a:solidFill>
                <a:srgbClr val="FFFF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9" name="Rectangle 6">
            <a:extLst>
              <a:ext uri="{FF2B5EF4-FFF2-40B4-BE49-F238E27FC236}">
                <a16:creationId xmlns:a16="http://schemas.microsoft.com/office/drawing/2014/main" xmlns="" id="{5E15EC25-3C98-9445-887C-ACDCA4B2F8FD}"/>
              </a:ext>
            </a:extLst>
          </p:cNvPr>
          <p:cNvSpPr/>
          <p:nvPr/>
        </p:nvSpPr>
        <p:spPr>
          <a:xfrm>
            <a:off x="838200" y="4360096"/>
            <a:ext cx="77400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FFFF00"/>
                </a:solidFill>
                <a:latin typeface="Sakkal Majalla" panose="02000000000000000000" pitchFamily="2" charset="-78"/>
                <a:cs typeface="PT Bold Heading" pitchFamily="2" charset="-78"/>
              </a:rPr>
              <a:t>٥</a:t>
            </a:r>
            <a:endParaRPr lang="en-US" sz="6000" b="1" dirty="0">
              <a:solidFill>
                <a:srgbClr val="FFFF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0" name="Rectangle 6">
            <a:extLst>
              <a:ext uri="{FF2B5EF4-FFF2-40B4-BE49-F238E27FC236}">
                <a16:creationId xmlns:a16="http://schemas.microsoft.com/office/drawing/2014/main" xmlns="" id="{7DDE0722-5661-C84D-983F-2BDCBFF40E88}"/>
              </a:ext>
            </a:extLst>
          </p:cNvPr>
          <p:cNvSpPr/>
          <p:nvPr/>
        </p:nvSpPr>
        <p:spPr>
          <a:xfrm>
            <a:off x="3573295" y="5067300"/>
            <a:ext cx="846305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FFFF00"/>
                </a:solidFill>
                <a:latin typeface="Sakkal Majalla" panose="02000000000000000000" pitchFamily="2" charset="-78"/>
                <a:cs typeface="PT Bold Heading" pitchFamily="2" charset="-78"/>
              </a:rPr>
              <a:t>٦</a:t>
            </a:r>
            <a:endParaRPr lang="en-US" sz="6000" b="1" dirty="0">
              <a:solidFill>
                <a:srgbClr val="FFFF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1" name="Rectangle 6">
            <a:extLst>
              <a:ext uri="{FF2B5EF4-FFF2-40B4-BE49-F238E27FC236}">
                <a16:creationId xmlns:a16="http://schemas.microsoft.com/office/drawing/2014/main" xmlns="" id="{4F0802DA-1F34-A848-B716-684D6DA93FEE}"/>
              </a:ext>
            </a:extLst>
          </p:cNvPr>
          <p:cNvSpPr/>
          <p:nvPr/>
        </p:nvSpPr>
        <p:spPr>
          <a:xfrm>
            <a:off x="2857019" y="5067300"/>
            <a:ext cx="95298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FFFF00"/>
                </a:solidFill>
                <a:latin typeface="Sakkal Majalla" panose="02000000000000000000" pitchFamily="2" charset="-78"/>
                <a:cs typeface="PT Bold Heading" pitchFamily="2" charset="-78"/>
              </a:rPr>
              <a:t>٧</a:t>
            </a:r>
            <a:endParaRPr lang="en-US" sz="6000" b="1" dirty="0">
              <a:solidFill>
                <a:srgbClr val="FFFF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2" name="Rectangle 6">
            <a:extLst>
              <a:ext uri="{FF2B5EF4-FFF2-40B4-BE49-F238E27FC236}">
                <a16:creationId xmlns:a16="http://schemas.microsoft.com/office/drawing/2014/main" xmlns="" id="{BF4A737E-A3DE-2A47-A95C-8EAEED56B9A3}"/>
              </a:ext>
            </a:extLst>
          </p:cNvPr>
          <p:cNvSpPr/>
          <p:nvPr/>
        </p:nvSpPr>
        <p:spPr>
          <a:xfrm>
            <a:off x="2286000" y="5045892"/>
            <a:ext cx="75481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FFFF00"/>
                </a:solidFill>
                <a:latin typeface="Sakkal Majalla" panose="02000000000000000000" pitchFamily="2" charset="-78"/>
                <a:cs typeface="PT Bold Heading" pitchFamily="2" charset="-78"/>
              </a:rPr>
              <a:t>٨</a:t>
            </a:r>
            <a:endParaRPr lang="en-US" sz="6000" b="1" dirty="0">
              <a:solidFill>
                <a:srgbClr val="FFFF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3" name="Rectangle 6">
            <a:extLst>
              <a:ext uri="{FF2B5EF4-FFF2-40B4-BE49-F238E27FC236}">
                <a16:creationId xmlns:a16="http://schemas.microsoft.com/office/drawing/2014/main" xmlns="" id="{8290589A-37A0-1348-9306-4FA91C6DD0E4}"/>
              </a:ext>
            </a:extLst>
          </p:cNvPr>
          <p:cNvSpPr/>
          <p:nvPr/>
        </p:nvSpPr>
        <p:spPr>
          <a:xfrm>
            <a:off x="1600200" y="5067300"/>
            <a:ext cx="78483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FFFF00"/>
                </a:solidFill>
                <a:latin typeface="Sakkal Majalla" panose="02000000000000000000" pitchFamily="2" charset="-78"/>
                <a:cs typeface="PT Bold Heading" pitchFamily="2" charset="-78"/>
              </a:rPr>
              <a:t>٩</a:t>
            </a:r>
            <a:endParaRPr lang="en-US" sz="6000" b="1" dirty="0">
              <a:solidFill>
                <a:srgbClr val="FFFF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4" name="Rectangle 6">
            <a:extLst>
              <a:ext uri="{FF2B5EF4-FFF2-40B4-BE49-F238E27FC236}">
                <a16:creationId xmlns:a16="http://schemas.microsoft.com/office/drawing/2014/main" xmlns="" id="{FC495A78-A1F6-B14D-89A8-632EDB24ABEC}"/>
              </a:ext>
            </a:extLst>
          </p:cNvPr>
          <p:cNvSpPr/>
          <p:nvPr/>
        </p:nvSpPr>
        <p:spPr>
          <a:xfrm>
            <a:off x="685800" y="4991100"/>
            <a:ext cx="121648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FFFF00"/>
                </a:solidFill>
                <a:latin typeface="Sakkal Majalla" panose="02000000000000000000" pitchFamily="2" charset="-78"/>
                <a:cs typeface="PT Bold Heading" pitchFamily="2" charset="-78"/>
              </a:rPr>
              <a:t>١٠</a:t>
            </a:r>
            <a:endParaRPr lang="en-US" sz="6000" b="1" dirty="0">
              <a:solidFill>
                <a:srgbClr val="FFFF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5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1292940" y="58870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C09200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4000" b="1" dirty="0">
              <a:solidFill>
                <a:srgbClr val="C092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8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1524000" y="4360092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 smtClean="0">
                <a:solidFill>
                  <a:srgbClr val="FFFF00"/>
                </a:solidFill>
                <a:latin typeface="Sakkal Majalla" panose="02000000000000000000" pitchFamily="2" charset="-78"/>
                <a:cs typeface="PT Bold Heading" pitchFamily="2" charset="-78"/>
              </a:rPr>
              <a:t>4</a:t>
            </a:r>
            <a:endParaRPr lang="en-US" sz="6000" b="1" dirty="0">
              <a:solidFill>
                <a:srgbClr val="FFFF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9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3486607" y="5865660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>
                <a:solidFill>
                  <a:srgbClr val="C09200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4000" b="1" dirty="0">
              <a:solidFill>
                <a:srgbClr val="C092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0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2664540" y="58870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C09200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4000" b="1" dirty="0">
              <a:solidFill>
                <a:srgbClr val="C092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1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1981200" y="58870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C09200"/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4000" b="1" dirty="0">
              <a:solidFill>
                <a:srgbClr val="C092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2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6306007" y="5905500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3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9065340" y="65728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16</a:t>
            </a:r>
            <a:endParaRPr lang="en-US" sz="4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4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609600" y="58293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C09200"/>
                </a:solidFill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en-US" sz="4000" b="1" dirty="0">
              <a:solidFill>
                <a:srgbClr val="C092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5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3352800" y="64966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16</a:t>
            </a:r>
            <a:endParaRPr lang="en-US" sz="4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6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2667000" y="65728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F84A99"/>
                </a:solidFill>
                <a:latin typeface="Sakkal Majalla" panose="02000000000000000000" pitchFamily="2" charset="-78"/>
                <a:cs typeface="PT Bold Heading" pitchFamily="2" charset="-78"/>
              </a:rPr>
              <a:t>17</a:t>
            </a:r>
            <a:endParaRPr lang="en-US" sz="4000" b="1" dirty="0">
              <a:solidFill>
                <a:srgbClr val="F84A99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2050" name="Picture 2" descr="أدوات الاستفهام والتاء المربوطة | World Languages - Quizizz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64" y="814420"/>
            <a:ext cx="1905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  <p:bldP spid="9" grpId="0"/>
      <p:bldP spid="75" grpId="0"/>
      <p:bldP spid="76" grpId="0"/>
      <p:bldP spid="77" grpId="0"/>
      <p:bldP spid="79" grpId="0"/>
      <p:bldP spid="80" grpId="0"/>
      <p:bldP spid="81" grpId="0"/>
      <p:bldP spid="86" grpId="0"/>
      <p:bldP spid="87" grpId="0"/>
      <p:bldP spid="88" grpId="0"/>
      <p:bldP spid="89" grpId="0"/>
      <p:bldP spid="90" grpId="0" animBg="1"/>
      <p:bldP spid="91" grpId="0" animBg="1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33400" y="723900"/>
            <a:ext cx="17297400" cy="92279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6" name="组合 1"/>
          <p:cNvGrpSpPr/>
          <p:nvPr/>
        </p:nvGrpSpPr>
        <p:grpSpPr>
          <a:xfrm>
            <a:off x="13070305" y="1465711"/>
            <a:ext cx="5225716" cy="1681163"/>
            <a:chOff x="3461084" y="862013"/>
            <a:chExt cx="2612858" cy="650081"/>
          </a:xfrm>
          <a:solidFill>
            <a:schemeClr val="bg2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461084" y="862013"/>
              <a:ext cx="2612858" cy="650081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600">
                <a:cs typeface="PT Bold Heading" pitchFamily="2" charset="-78"/>
              </a:endParaRPr>
            </a:p>
          </p:txBody>
        </p:sp>
        <p:sp>
          <p:nvSpPr>
            <p:cNvPr id="8" name="文本框 3"/>
            <p:cNvSpPr txBox="1"/>
            <p:nvPr/>
          </p:nvSpPr>
          <p:spPr>
            <a:xfrm>
              <a:off x="3614803" y="1016795"/>
              <a:ext cx="1907734" cy="24992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b="0" dirty="0" smtClean="0">
                  <a:solidFill>
                    <a:srgbClr val="C00000"/>
                  </a:solidFill>
                  <a:cs typeface="PT Bold Heading" pitchFamily="2" charset="-78"/>
                </a:rPr>
                <a:t>طريقة كتابة العدد 16</a:t>
              </a:r>
              <a:endParaRPr lang="zh-CN" altLang="en-US" sz="3600" b="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9" name="组合 1"/>
          <p:cNvGrpSpPr/>
          <p:nvPr/>
        </p:nvGrpSpPr>
        <p:grpSpPr>
          <a:xfrm flipH="1">
            <a:off x="-228600" y="1546674"/>
            <a:ext cx="5638800" cy="1600200"/>
            <a:chOff x="2965824" y="709613"/>
            <a:chExt cx="3144370" cy="609599"/>
          </a:xfrm>
          <a:solidFill>
            <a:schemeClr val="bg2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2965824" y="709613"/>
              <a:ext cx="3144370" cy="609599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600">
                <a:cs typeface="PT Bold Heading" pitchFamily="2" charset="-78"/>
              </a:endParaRPr>
            </a:p>
          </p:txBody>
        </p:sp>
        <p:sp>
          <p:nvSpPr>
            <p:cNvPr id="11" name="文本框 3"/>
            <p:cNvSpPr txBox="1"/>
            <p:nvPr/>
          </p:nvSpPr>
          <p:spPr>
            <a:xfrm>
              <a:off x="3344583" y="853380"/>
              <a:ext cx="2127623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b="0" dirty="0" smtClean="0">
                  <a:solidFill>
                    <a:srgbClr val="C00000"/>
                  </a:solidFill>
                  <a:cs typeface="PT Bold Heading" pitchFamily="2" charset="-78"/>
                </a:rPr>
                <a:t>طريقة كتابة العدد 17</a:t>
              </a:r>
              <a:endParaRPr lang="zh-CN" altLang="en-US" sz="3600" b="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12" name="Google Shape;1141;p41"/>
          <p:cNvGrpSpPr/>
          <p:nvPr/>
        </p:nvGrpSpPr>
        <p:grpSpPr>
          <a:xfrm>
            <a:off x="9182100" y="3390901"/>
            <a:ext cx="8420100" cy="5415678"/>
            <a:chOff x="1908700" y="1591450"/>
            <a:chExt cx="5287849" cy="2526648"/>
          </a:xfrm>
        </p:grpSpPr>
        <p:sp>
          <p:nvSpPr>
            <p:cNvPr id="13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" name="Google Shape;1141;p41"/>
          <p:cNvGrpSpPr/>
          <p:nvPr/>
        </p:nvGrpSpPr>
        <p:grpSpPr>
          <a:xfrm>
            <a:off x="915504" y="3543300"/>
            <a:ext cx="8266596" cy="5430899"/>
            <a:chOff x="1908700" y="1591450"/>
            <a:chExt cx="5287849" cy="2526648"/>
          </a:xfrm>
        </p:grpSpPr>
        <p:sp>
          <p:nvSpPr>
            <p:cNvPr id="22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3" name="كتابة الرقم 16">
            <a:hlinkClick r:id="" action="ppaction://media"/>
            <a:extLst>
              <a:ext uri="{FF2B5EF4-FFF2-40B4-BE49-F238E27FC236}">
                <a16:creationId xmlns:a16="http://schemas.microsoft.com/office/drawing/2014/main" xmlns="" id="{3DECDE43-9BE1-4E97-A1A5-FC2AA6C543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430" t="5524" r="4642" b="2567"/>
          <a:stretch/>
        </p:blipFill>
        <p:spPr>
          <a:xfrm>
            <a:off x="10574555" y="3622942"/>
            <a:ext cx="6722845" cy="4949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كتابة الرقم 17">
            <a:hlinkClick r:id="" action="ppaction://media"/>
            <a:extLst>
              <a:ext uri="{FF2B5EF4-FFF2-40B4-BE49-F238E27FC236}">
                <a16:creationId xmlns:a16="http://schemas.microsoft.com/office/drawing/2014/main" xmlns="" id="{B37455A4-5F4A-4343-9B0D-1082B8E71F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479" t="4907" r="4479"/>
          <a:stretch/>
        </p:blipFill>
        <p:spPr>
          <a:xfrm>
            <a:off x="1751006" y="3924300"/>
            <a:ext cx="7088194" cy="4675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377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5" name="صورة 2">
            <a:extLst>
              <a:ext uri="{FF2B5EF4-FFF2-40B4-BE49-F238E27FC236}">
                <a16:creationId xmlns="" xmlns:a16="http://schemas.microsoft.com/office/drawing/2014/main" id="{A7E79B66-C6E3-A943-A8EC-5AD049A00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42783" r="9213" b="20550"/>
          <a:stretch/>
        </p:blipFill>
        <p:spPr>
          <a:xfrm>
            <a:off x="2057400" y="2665630"/>
            <a:ext cx="13161452" cy="62706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B2C0345-51A3-E540-8422-04B68C9AC521}"/>
              </a:ext>
            </a:extLst>
          </p:cNvPr>
          <p:cNvSpPr/>
          <p:nvPr/>
        </p:nvSpPr>
        <p:spPr>
          <a:xfrm>
            <a:off x="1981200" y="38207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16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2F21D2-F4E3-E240-871A-2CCFF56F8E17}"/>
              </a:ext>
            </a:extLst>
          </p:cNvPr>
          <p:cNvSpPr/>
          <p:nvPr/>
        </p:nvSpPr>
        <p:spPr>
          <a:xfrm>
            <a:off x="1981200" y="71735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17</a:t>
            </a:r>
            <a:endParaRPr lang="en-US" sz="10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8" name="组合 1"/>
          <p:cNvGrpSpPr/>
          <p:nvPr/>
        </p:nvGrpSpPr>
        <p:grpSpPr>
          <a:xfrm>
            <a:off x="7162800" y="1257300"/>
            <a:ext cx="10838457" cy="1828799"/>
            <a:chOff x="1172753" y="785813"/>
            <a:chExt cx="5080269" cy="617890"/>
          </a:xfrm>
          <a:solidFill>
            <a:schemeClr val="bg2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1172753" y="785813"/>
              <a:ext cx="5080269" cy="617890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" name="文本框 3"/>
            <p:cNvSpPr txBox="1"/>
            <p:nvPr/>
          </p:nvSpPr>
          <p:spPr>
            <a:xfrm>
              <a:off x="1387055" y="979366"/>
              <a:ext cx="4591771" cy="21837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عُد الأشياء ثم انطق العدد </a:t>
              </a:r>
              <a:r>
                <a:rPr lang="ar-SA" altLang="zh-CN" sz="3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ثم مرر القلم على العدد المنقط.</a:t>
              </a:r>
              <a:endParaRPr lang="zh-CN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" name="Picture 4" descr="Basktball Pictures, Photos, and Images for Facebook, Tumblr, Pinterest, and  Twitter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0" y="2628900"/>
            <a:ext cx="3523257" cy="344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كرة السلة للصغار | Physical Ed - Quizizz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024" y="193556"/>
            <a:ext cx="4016224" cy="327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MapMinsk - Discover Minsk for yourself and your childre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8820"/>
            <a:ext cx="2591914" cy="362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صدى الرياضية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6667500"/>
            <a:ext cx="3395476" cy="33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7" name="صورة 5">
            <a:extLst>
              <a:ext uri="{FF2B5EF4-FFF2-40B4-BE49-F238E27FC236}">
                <a16:creationId xmlns="" xmlns:a16="http://schemas.microsoft.com/office/drawing/2014/main" id="{C486C60D-3E7C-5C41-8885-3B97FF057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6892" r="9620" b="59575"/>
          <a:stretch/>
        </p:blipFill>
        <p:spPr>
          <a:xfrm>
            <a:off x="2743200" y="2857500"/>
            <a:ext cx="13400077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B2C0345-51A3-E540-8422-04B68C9AC521}"/>
              </a:ext>
            </a:extLst>
          </p:cNvPr>
          <p:cNvSpPr/>
          <p:nvPr/>
        </p:nvSpPr>
        <p:spPr>
          <a:xfrm>
            <a:off x="2286000" y="39731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16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2F21D2-F4E3-E240-871A-2CCFF56F8E17}"/>
              </a:ext>
            </a:extLst>
          </p:cNvPr>
          <p:cNvSpPr/>
          <p:nvPr/>
        </p:nvSpPr>
        <p:spPr>
          <a:xfrm>
            <a:off x="2362200" y="73259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17</a:t>
            </a:r>
            <a:endParaRPr lang="en-US" sz="10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8" name="组合 1"/>
          <p:cNvGrpSpPr/>
          <p:nvPr/>
        </p:nvGrpSpPr>
        <p:grpSpPr>
          <a:xfrm>
            <a:off x="10287000" y="1257300"/>
            <a:ext cx="7714254" cy="1828799"/>
            <a:chOff x="2637148" y="785813"/>
            <a:chExt cx="3615874" cy="617890"/>
          </a:xfrm>
          <a:solidFill>
            <a:schemeClr val="bg2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637148" y="785813"/>
              <a:ext cx="3615874" cy="617890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" name="文本框 3"/>
            <p:cNvSpPr txBox="1"/>
            <p:nvPr/>
          </p:nvSpPr>
          <p:spPr>
            <a:xfrm>
              <a:off x="2645610" y="966030"/>
              <a:ext cx="3312940" cy="21837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عُد الأشياء ثم انطق العدد ثم أُكتب العدد</a:t>
              </a:r>
              <a:endParaRPr lang="zh-CN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8" name="Picture 10" descr="Basketball Guy iZettle by Jonathan Dahl on Dribbble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CFDFC"/>
              </a:clrFrom>
              <a:clrTo>
                <a:srgbClr val="FC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75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anks For Watching Gif 28 18 Kb File Type Gif Images Frompo #JCPCWm -  Clipart Suggest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896" y="3301018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مدرسة بنات مصر لتعليم التنس الارضى Egypt school girls tennis - منتديات بنات  مصر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7525963"/>
            <a:ext cx="3186956" cy="211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at is he/she going to do?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7093" y="7424234"/>
            <a:ext cx="1802795" cy="231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0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0" name="صورة 2">
            <a:extLst>
              <a:ext uri="{FF2B5EF4-FFF2-40B4-BE49-F238E27FC236}">
                <a16:creationId xmlns="" xmlns:a16="http://schemas.microsoft.com/office/drawing/2014/main" id="{3648AF82-40E2-CB45-93CB-52F73FBB8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42621" r="8984" b="26483"/>
          <a:stretch/>
        </p:blipFill>
        <p:spPr>
          <a:xfrm>
            <a:off x="1524000" y="2857500"/>
            <a:ext cx="15084321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25347337-67CA-864C-9F6B-D8D5D31ED5DB}"/>
              </a:ext>
            </a:extLst>
          </p:cNvPr>
          <p:cNvSpPr/>
          <p:nvPr/>
        </p:nvSpPr>
        <p:spPr>
          <a:xfrm>
            <a:off x="2057400" y="3829420"/>
            <a:ext cx="212189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16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xmlns="" id="{D6BD6CCD-BBC7-D04A-8D88-A6DF74E0F392}"/>
              </a:ext>
            </a:extLst>
          </p:cNvPr>
          <p:cNvSpPr/>
          <p:nvPr/>
        </p:nvSpPr>
        <p:spPr>
          <a:xfrm>
            <a:off x="1981200" y="7353300"/>
            <a:ext cx="212189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ar-SA" sz="10000" b="1" dirty="0" smtClean="0">
                <a:solidFill>
                  <a:srgbClr val="008000"/>
                </a:solidFill>
                <a:latin typeface="Sakkal Majalla" panose="02000000000000000000" pitchFamily="2" charset="-78"/>
                <a:cs typeface="PT Bold Heading" pitchFamily="2" charset="-78"/>
              </a:rPr>
              <a:t>17</a:t>
            </a:r>
            <a:endParaRPr lang="en-US" sz="10000" b="1" dirty="0">
              <a:solidFill>
                <a:srgbClr val="008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31" name="组合 1"/>
          <p:cNvGrpSpPr/>
          <p:nvPr/>
        </p:nvGrpSpPr>
        <p:grpSpPr>
          <a:xfrm>
            <a:off x="8915400" y="968782"/>
            <a:ext cx="8940150" cy="2117320"/>
            <a:chOff x="2975146" y="744813"/>
            <a:chExt cx="3504966" cy="302943"/>
          </a:xfrm>
          <a:solidFill>
            <a:schemeClr val="bg2"/>
          </a:solidFill>
        </p:grpSpPr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2975146" y="744813"/>
              <a:ext cx="3504966" cy="302943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algn="ctr"/>
              <a:endParaRPr lang="zh-CN" altLang="en-US" sz="480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sp>
          <p:nvSpPr>
            <p:cNvPr id="35" name="文本框 3"/>
            <p:cNvSpPr txBox="1"/>
            <p:nvPr/>
          </p:nvSpPr>
          <p:spPr>
            <a:xfrm>
              <a:off x="3131278" y="817311"/>
              <a:ext cx="2840975" cy="154127"/>
            </a:xfrm>
            <a:prstGeom prst="rect">
              <a:avLst/>
            </a:prstGeom>
            <a:solidFill>
              <a:schemeClr val="bg2">
                <a:alpha val="3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ar-SA" altLang="zh-CN" sz="3200" dirty="0" smtClean="0">
                  <a:solidFill>
                    <a:srgbClr val="C00000"/>
                  </a:solidFill>
                  <a:cs typeface="PT Bold Heading" pitchFamily="2" charset="-78"/>
                </a:rPr>
                <a:t>مرر القلم على العدد المنقط ثم انطق العدد </a:t>
              </a:r>
            </a:p>
            <a:p>
              <a:pPr algn="ctr"/>
              <a:r>
                <a:rPr lang="ar-SA" altLang="zh-CN" sz="3200" dirty="0" smtClean="0">
                  <a:solidFill>
                    <a:srgbClr val="C00000"/>
                  </a:solidFill>
                  <a:cs typeface="PT Bold Heading" pitchFamily="2" charset="-78"/>
                </a:rPr>
                <a:t>ثم ارسم دوائر تمثل العدد</a:t>
              </a:r>
              <a:endParaRPr lang="zh-CN" altLang="en-US" sz="320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sp>
        <p:nvSpPr>
          <p:cNvPr id="6" name="شكل بيضاوي 5"/>
          <p:cNvSpPr/>
          <p:nvPr/>
        </p:nvSpPr>
        <p:spPr>
          <a:xfrm>
            <a:off x="13842675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شكل بيضاوي 36"/>
          <p:cNvSpPr/>
          <p:nvPr/>
        </p:nvSpPr>
        <p:spPr>
          <a:xfrm>
            <a:off x="128778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شكل بيضاوي 38"/>
          <p:cNvSpPr/>
          <p:nvPr/>
        </p:nvSpPr>
        <p:spPr>
          <a:xfrm>
            <a:off x="11861475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شكل بيضاوي 40"/>
          <p:cNvSpPr/>
          <p:nvPr/>
        </p:nvSpPr>
        <p:spPr>
          <a:xfrm>
            <a:off x="108204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/>
          <p:cNvSpPr/>
          <p:nvPr/>
        </p:nvSpPr>
        <p:spPr>
          <a:xfrm>
            <a:off x="99060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/>
          <p:cNvSpPr/>
          <p:nvPr/>
        </p:nvSpPr>
        <p:spPr>
          <a:xfrm>
            <a:off x="138684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/>
          <p:cNvSpPr/>
          <p:nvPr/>
        </p:nvSpPr>
        <p:spPr>
          <a:xfrm>
            <a:off x="12877800" y="46101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/>
          <p:cNvSpPr/>
          <p:nvPr/>
        </p:nvSpPr>
        <p:spPr>
          <a:xfrm>
            <a:off x="118872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شكل بيضاوي 50"/>
          <p:cNvSpPr/>
          <p:nvPr/>
        </p:nvSpPr>
        <p:spPr>
          <a:xfrm>
            <a:off x="108966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شكل بيضاوي 52"/>
          <p:cNvSpPr/>
          <p:nvPr/>
        </p:nvSpPr>
        <p:spPr>
          <a:xfrm>
            <a:off x="99060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شكل بيضاوي 53"/>
          <p:cNvSpPr/>
          <p:nvPr/>
        </p:nvSpPr>
        <p:spPr>
          <a:xfrm>
            <a:off x="85344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شكل بيضاوي 54"/>
          <p:cNvSpPr/>
          <p:nvPr/>
        </p:nvSpPr>
        <p:spPr>
          <a:xfrm>
            <a:off x="13842675" y="72009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شكل بيضاوي 55"/>
          <p:cNvSpPr/>
          <p:nvPr/>
        </p:nvSpPr>
        <p:spPr>
          <a:xfrm>
            <a:off x="12877800" y="72009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شكل بيضاوي 56"/>
          <p:cNvSpPr/>
          <p:nvPr/>
        </p:nvSpPr>
        <p:spPr>
          <a:xfrm>
            <a:off x="11887200" y="72009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شكل بيضاوي 57"/>
          <p:cNvSpPr/>
          <p:nvPr/>
        </p:nvSpPr>
        <p:spPr>
          <a:xfrm>
            <a:off x="10896600" y="72009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شكل بيضاوي 58"/>
          <p:cNvSpPr/>
          <p:nvPr/>
        </p:nvSpPr>
        <p:spPr>
          <a:xfrm>
            <a:off x="9906000" y="72009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شكل بيضاوي 59"/>
          <p:cNvSpPr/>
          <p:nvPr/>
        </p:nvSpPr>
        <p:spPr>
          <a:xfrm>
            <a:off x="13842675" y="81153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شكل بيضاوي 60"/>
          <p:cNvSpPr/>
          <p:nvPr/>
        </p:nvSpPr>
        <p:spPr>
          <a:xfrm>
            <a:off x="12877800" y="80966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شكل بيضاوي 61"/>
          <p:cNvSpPr/>
          <p:nvPr/>
        </p:nvSpPr>
        <p:spPr>
          <a:xfrm>
            <a:off x="11887200" y="81153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شكل بيضاوي 62"/>
          <p:cNvSpPr/>
          <p:nvPr/>
        </p:nvSpPr>
        <p:spPr>
          <a:xfrm>
            <a:off x="10896600" y="80391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شكل بيضاوي 63"/>
          <p:cNvSpPr/>
          <p:nvPr/>
        </p:nvSpPr>
        <p:spPr>
          <a:xfrm>
            <a:off x="9906000" y="80966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شكل بيضاوي 64"/>
          <p:cNvSpPr/>
          <p:nvPr/>
        </p:nvSpPr>
        <p:spPr>
          <a:xfrm>
            <a:off x="8610600" y="72009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6" name="شكل بيضاوي 65"/>
          <p:cNvSpPr/>
          <p:nvPr/>
        </p:nvSpPr>
        <p:spPr>
          <a:xfrm>
            <a:off x="7620000" y="72009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6" name="Picture 4" descr="مفكرة القارئ | الصفحة الرئيسية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777" y="304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⊹. Gif overlay ʕ·ᴥ·ʔ.⺌ . ִֶָ . Freeꜜto use៹ . ──· · ─follow for more. ! And  dont forget to like This post · · ── · ·── · ·─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540" y="435351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nimat-pencil-512x512-color - Anima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917" y="2857500"/>
            <a:ext cx="2992023" cy="29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RE-SCHOOL DRAWING FUN !!!!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4341">
            <a:off x="250320" y="1888620"/>
            <a:ext cx="2179338" cy="21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ouglas Kennedy &amp;quot;If I ruled the world&amp;quot; - Reader&amp;#39;s Diges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0" y="6855803"/>
            <a:ext cx="2453064" cy="20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Senior Web Academ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419" y="8325219"/>
            <a:ext cx="1922581" cy="19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Drawing Writing Pencil GIF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5888">
            <a:off x="688085" y="5913298"/>
            <a:ext cx="2129026" cy="23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شكل بيضاوي 41"/>
          <p:cNvSpPr/>
          <p:nvPr/>
        </p:nvSpPr>
        <p:spPr>
          <a:xfrm>
            <a:off x="76200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/>
          <p:cNvSpPr/>
          <p:nvPr/>
        </p:nvSpPr>
        <p:spPr>
          <a:xfrm>
            <a:off x="65532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/>
          <p:cNvSpPr/>
          <p:nvPr/>
        </p:nvSpPr>
        <p:spPr>
          <a:xfrm>
            <a:off x="6629400" y="72009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/>
          <p:cNvSpPr/>
          <p:nvPr/>
        </p:nvSpPr>
        <p:spPr>
          <a:xfrm>
            <a:off x="5562600" y="72009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شكل بيضاوي 51"/>
          <p:cNvSpPr/>
          <p:nvPr/>
        </p:nvSpPr>
        <p:spPr>
          <a:xfrm>
            <a:off x="56388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شكل بيضاوي 66"/>
          <p:cNvSpPr/>
          <p:nvPr/>
        </p:nvSpPr>
        <p:spPr>
          <a:xfrm>
            <a:off x="4622475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8" name="شكل بيضاوي 67"/>
          <p:cNvSpPr/>
          <p:nvPr/>
        </p:nvSpPr>
        <p:spPr>
          <a:xfrm>
            <a:off x="4648200" y="7182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شكل بيضاوي 68"/>
          <p:cNvSpPr/>
          <p:nvPr/>
        </p:nvSpPr>
        <p:spPr>
          <a:xfrm>
            <a:off x="8584875" y="80391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0" name="شكل بيضاوي 69"/>
          <p:cNvSpPr/>
          <p:nvPr/>
        </p:nvSpPr>
        <p:spPr>
          <a:xfrm>
            <a:off x="7594275" y="80391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1" name="شكل بيضاوي 70"/>
          <p:cNvSpPr/>
          <p:nvPr/>
        </p:nvSpPr>
        <p:spPr>
          <a:xfrm>
            <a:off x="8610600" y="451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Have some question? by Andrey on Dribbble | Motion design animation, Motion  graphics design, Cartoon art prints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2248" flipH="1">
            <a:off x="7864502" y="819847"/>
            <a:ext cx="325834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2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6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42" grpId="0" animBg="1"/>
      <p:bldP spid="44" grpId="0" animBg="1"/>
      <p:bldP spid="46" grpId="0" animBg="1"/>
      <p:bldP spid="48" grpId="0" animBg="1"/>
      <p:bldP spid="52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aphicFrame>
        <p:nvGraphicFramePr>
          <p:cNvPr id="137" name="جدول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822759"/>
              </p:ext>
            </p:extLst>
          </p:nvPr>
        </p:nvGraphicFramePr>
        <p:xfrm>
          <a:off x="1295400" y="4152900"/>
          <a:ext cx="7250265" cy="342900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7145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181583"/>
              </p:ext>
            </p:extLst>
          </p:nvPr>
        </p:nvGraphicFramePr>
        <p:xfrm>
          <a:off x="9742335" y="4076700"/>
          <a:ext cx="7250265" cy="342900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7145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09CE9518-C24D-4F42-B6E7-CE449445C584}"/>
              </a:ext>
            </a:extLst>
          </p:cNvPr>
          <p:cNvSpPr txBox="1"/>
          <p:nvPr/>
        </p:nvSpPr>
        <p:spPr>
          <a:xfrm>
            <a:off x="6324600" y="2019300"/>
            <a:ext cx="6105518" cy="161582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لوحة العشرة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64" name="مجموعة 63">
            <a:extLst>
              <a:ext uri="{FF2B5EF4-FFF2-40B4-BE49-F238E27FC236}">
                <a16:creationId xmlns="" xmlns:a16="http://schemas.microsoft.com/office/drawing/2014/main" id="{78AE11FE-A345-468D-9E4B-C25C522F85BA}"/>
              </a:ext>
            </a:extLst>
          </p:cNvPr>
          <p:cNvGrpSpPr/>
          <p:nvPr/>
        </p:nvGrpSpPr>
        <p:grpSpPr>
          <a:xfrm>
            <a:off x="11403584" y="446027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شكل بيضاوي 1">
              <a:extLst>
                <a:ext uri="{FF2B5EF4-FFF2-40B4-BE49-F238E27FC236}">
                  <a16:creationId xmlns="" xmlns:a16="http://schemas.microsoft.com/office/drawing/2014/main" id="{EC09C323-0C0D-41CA-B91B-27B68D6CA98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="" xmlns:a16="http://schemas.microsoft.com/office/drawing/2014/main" id="{78C7FD00-17CA-4494-A782-4D09EF15AD1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2">
                      <a:lumMod val="50000"/>
                    </a:schemeClr>
                  </a:solidFill>
                </a:rPr>
                <a:t>4</a:t>
              </a:r>
              <a:endParaRPr lang="en-US" sz="6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="" xmlns:a16="http://schemas.microsoft.com/office/drawing/2014/main" id="{DFB358AD-98D1-4040-A3A8-D0F6F6DD79BB}"/>
              </a:ext>
            </a:extLst>
          </p:cNvPr>
          <p:cNvGrpSpPr/>
          <p:nvPr/>
        </p:nvGrpSpPr>
        <p:grpSpPr>
          <a:xfrm>
            <a:off x="9838629" y="4451277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6" name="شكل بيضاوي 65">
              <a:extLst>
                <a:ext uri="{FF2B5EF4-FFF2-40B4-BE49-F238E27FC236}">
                  <a16:creationId xmlns="" xmlns:a16="http://schemas.microsoft.com/office/drawing/2014/main" id="{18B5909D-C55F-4009-AB62-015537EC5275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7" name="مربع نص 66">
              <a:extLst>
                <a:ext uri="{FF2B5EF4-FFF2-40B4-BE49-F238E27FC236}">
                  <a16:creationId xmlns="" xmlns:a16="http://schemas.microsoft.com/office/drawing/2014/main" id="{44E68C7E-8FBC-4A8F-AAE5-0E2E0C01072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5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="" xmlns:a16="http://schemas.microsoft.com/office/drawing/2014/main" id="{A89EF520-B688-44A8-9056-83809D371DE6}"/>
              </a:ext>
            </a:extLst>
          </p:cNvPr>
          <p:cNvGrpSpPr/>
          <p:nvPr/>
        </p:nvGrpSpPr>
        <p:grpSpPr>
          <a:xfrm>
            <a:off x="12857637" y="446027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9" name="شكل بيضاوي 68">
              <a:extLst>
                <a:ext uri="{FF2B5EF4-FFF2-40B4-BE49-F238E27FC236}">
                  <a16:creationId xmlns="" xmlns:a16="http://schemas.microsoft.com/office/drawing/2014/main" id="{E91AA1D7-BA9F-4DAD-8E48-2D0928CC532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="" xmlns:a16="http://schemas.microsoft.com/office/drawing/2014/main" id="{8CE76DE2-763C-4B44-A034-442928799E72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  <a:endParaRPr lang="en-US" sz="66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="" xmlns:a16="http://schemas.microsoft.com/office/drawing/2014/main" id="{E3BED609-15BD-42F7-BB75-5D3AEF020E63}"/>
              </a:ext>
            </a:extLst>
          </p:cNvPr>
          <p:cNvGrpSpPr/>
          <p:nvPr/>
        </p:nvGrpSpPr>
        <p:grpSpPr>
          <a:xfrm>
            <a:off x="14301695" y="447249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شكل بيضاوي 71">
              <a:extLst>
                <a:ext uri="{FF2B5EF4-FFF2-40B4-BE49-F238E27FC236}">
                  <a16:creationId xmlns="" xmlns:a16="http://schemas.microsoft.com/office/drawing/2014/main" id="{DFAB157A-C3F2-4D14-9B3D-360FCC0AE1A3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="" xmlns:a16="http://schemas.microsoft.com/office/drawing/2014/main" id="{43162C90-152B-40DE-B762-D6E40CADC37C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0000"/>
                  </a:solidFill>
                </a:rPr>
                <a:t>2</a:t>
              </a:r>
              <a:endParaRPr lang="en-US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4" name="مجموعة 73">
            <a:extLst>
              <a:ext uri="{FF2B5EF4-FFF2-40B4-BE49-F238E27FC236}">
                <a16:creationId xmlns="" xmlns:a16="http://schemas.microsoft.com/office/drawing/2014/main" id="{5BE51BA6-F616-45C9-A7C7-02510C8C0F61}"/>
              </a:ext>
            </a:extLst>
          </p:cNvPr>
          <p:cNvGrpSpPr/>
          <p:nvPr/>
        </p:nvGrpSpPr>
        <p:grpSpPr>
          <a:xfrm>
            <a:off x="15733199" y="447249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شكل بيضاوي 74">
              <a:extLst>
                <a:ext uri="{FF2B5EF4-FFF2-40B4-BE49-F238E27FC236}">
                  <a16:creationId xmlns="" xmlns:a16="http://schemas.microsoft.com/office/drawing/2014/main" id="{70EB02FB-6450-421C-974C-73065DC86CA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="" xmlns:a16="http://schemas.microsoft.com/office/drawing/2014/main" id="{C24DE5FF-B751-4F24-9075-7CBEB337CBA3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77" name="مجموعة 76">
            <a:extLst>
              <a:ext uri="{FF2B5EF4-FFF2-40B4-BE49-F238E27FC236}">
                <a16:creationId xmlns="" xmlns:a16="http://schemas.microsoft.com/office/drawing/2014/main" id="{7A5E3693-DE94-4624-9FEE-B11B4ADD3112}"/>
              </a:ext>
            </a:extLst>
          </p:cNvPr>
          <p:cNvGrpSpPr/>
          <p:nvPr/>
        </p:nvGrpSpPr>
        <p:grpSpPr>
          <a:xfrm>
            <a:off x="15684000" y="6169104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شكل بيضاوي 77">
              <a:extLst>
                <a:ext uri="{FF2B5EF4-FFF2-40B4-BE49-F238E27FC236}">
                  <a16:creationId xmlns="" xmlns:a16="http://schemas.microsoft.com/office/drawing/2014/main" id="{E87A7447-DB8B-450F-BE3E-BE5698F9A12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="" xmlns:a16="http://schemas.microsoft.com/office/drawing/2014/main" id="{D6A0959C-4836-4ACF-9021-0B3162608D1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6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="" xmlns:a16="http://schemas.microsoft.com/office/drawing/2014/main" id="{D6807E0F-068B-46D5-B8E0-F68BE3DA87FA}"/>
              </a:ext>
            </a:extLst>
          </p:cNvPr>
          <p:cNvGrpSpPr/>
          <p:nvPr/>
        </p:nvGrpSpPr>
        <p:grpSpPr>
          <a:xfrm>
            <a:off x="14222245" y="6169104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1" name="شكل بيضاوي 80">
              <a:extLst>
                <a:ext uri="{FF2B5EF4-FFF2-40B4-BE49-F238E27FC236}">
                  <a16:creationId xmlns="" xmlns:a16="http://schemas.microsoft.com/office/drawing/2014/main" id="{635DB875-F8FA-44D6-96D6-CF9091216678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="" xmlns:a16="http://schemas.microsoft.com/office/drawing/2014/main" id="{8E2D749B-2CF3-4D6A-99CF-4587BB82E76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C000"/>
                  </a:solidFill>
                </a:rPr>
                <a:t>7</a:t>
              </a:r>
              <a:endParaRPr lang="en-US" sz="6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="" xmlns:a16="http://schemas.microsoft.com/office/drawing/2014/main" id="{65A37DB6-8C6D-4437-A960-DA1BCB8EF063}"/>
              </a:ext>
            </a:extLst>
          </p:cNvPr>
          <p:cNvGrpSpPr/>
          <p:nvPr/>
        </p:nvGrpSpPr>
        <p:grpSpPr>
          <a:xfrm>
            <a:off x="12725400" y="6060477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4" name="شكل بيضاوي 83">
              <a:extLst>
                <a:ext uri="{FF2B5EF4-FFF2-40B4-BE49-F238E27FC236}">
                  <a16:creationId xmlns="" xmlns:a16="http://schemas.microsoft.com/office/drawing/2014/main" id="{C9E18799-A3C2-4845-A72C-8354816A51D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5" name="مربع نص 84">
              <a:extLst>
                <a:ext uri="{FF2B5EF4-FFF2-40B4-BE49-F238E27FC236}">
                  <a16:creationId xmlns="" xmlns:a16="http://schemas.microsoft.com/office/drawing/2014/main" id="{0712634E-D652-45E4-BFCC-B6AADEA758DE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FF00"/>
                  </a:solidFill>
                </a:rPr>
                <a:t>8</a:t>
              </a:r>
              <a:endParaRPr lang="en-US" sz="6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6" name="مجموعة 85">
            <a:extLst>
              <a:ext uri="{FF2B5EF4-FFF2-40B4-BE49-F238E27FC236}">
                <a16:creationId xmlns="" xmlns:a16="http://schemas.microsoft.com/office/drawing/2014/main" id="{BB2A0E31-3869-4A59-AA45-50D93D77D8A6}"/>
              </a:ext>
            </a:extLst>
          </p:cNvPr>
          <p:cNvGrpSpPr/>
          <p:nvPr/>
        </p:nvGrpSpPr>
        <p:grpSpPr>
          <a:xfrm>
            <a:off x="9975387" y="6245304"/>
            <a:ext cx="1149813" cy="1107996"/>
            <a:chOff x="6949440" y="3095897"/>
            <a:chExt cx="766542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7" name="شكل بيضاوي 86">
              <a:extLst>
                <a:ext uri="{FF2B5EF4-FFF2-40B4-BE49-F238E27FC236}">
                  <a16:creationId xmlns="" xmlns:a16="http://schemas.microsoft.com/office/drawing/2014/main" id="{5B7CF324-DDA6-46C6-A0B4-A4966BFC369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8" name="مربع نص 87">
              <a:extLst>
                <a:ext uri="{FF2B5EF4-FFF2-40B4-BE49-F238E27FC236}">
                  <a16:creationId xmlns="" xmlns:a16="http://schemas.microsoft.com/office/drawing/2014/main" id="{256761FB-5308-441C-A88D-E1EC622F0E68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3">
                      <a:lumMod val="75000"/>
                    </a:schemeClr>
                  </a:solidFill>
                </a:rPr>
                <a:t>10</a:t>
              </a:r>
              <a:endParaRPr lang="en-US" sz="66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89" name="مجموعة 88">
            <a:extLst>
              <a:ext uri="{FF2B5EF4-FFF2-40B4-BE49-F238E27FC236}">
                <a16:creationId xmlns="" xmlns:a16="http://schemas.microsoft.com/office/drawing/2014/main" id="{9A6980DC-F19C-447D-B87B-59ADCE2C21A6}"/>
              </a:ext>
            </a:extLst>
          </p:cNvPr>
          <p:cNvGrpSpPr/>
          <p:nvPr/>
        </p:nvGrpSpPr>
        <p:grpSpPr>
          <a:xfrm>
            <a:off x="11377869" y="6073688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0" name="شكل بيضاوي 89">
              <a:extLst>
                <a:ext uri="{FF2B5EF4-FFF2-40B4-BE49-F238E27FC236}">
                  <a16:creationId xmlns="" xmlns:a16="http://schemas.microsoft.com/office/drawing/2014/main" id="{9B54999F-98FD-4E6A-B54D-B9BAC68050FC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="" xmlns:a16="http://schemas.microsoft.com/office/drawing/2014/main" id="{4B2A1474-1615-4839-8991-C67CC703AB6B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9200"/>
                  </a:solidFill>
                </a:rPr>
                <a:t>9</a:t>
              </a:r>
              <a:endParaRPr lang="en-US" sz="6600" b="1" dirty="0">
                <a:solidFill>
                  <a:srgbClr val="C09200"/>
                </a:solidFill>
              </a:endParaRPr>
            </a:p>
          </p:txBody>
        </p:sp>
      </p:grpSp>
      <p:grpSp>
        <p:nvGrpSpPr>
          <p:cNvPr id="93" name="مجموعة 92">
            <a:extLst>
              <a:ext uri="{FF2B5EF4-FFF2-40B4-BE49-F238E27FC236}">
                <a16:creationId xmlns="" xmlns:a16="http://schemas.microsoft.com/office/drawing/2014/main" id="{FD2C72CC-BFA9-4013-9379-22274D706D1F}"/>
              </a:ext>
            </a:extLst>
          </p:cNvPr>
          <p:cNvGrpSpPr/>
          <p:nvPr/>
        </p:nvGrpSpPr>
        <p:grpSpPr>
          <a:xfrm>
            <a:off x="2904955" y="4381500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4" name="شكل بيضاوي 93">
              <a:extLst>
                <a:ext uri="{FF2B5EF4-FFF2-40B4-BE49-F238E27FC236}">
                  <a16:creationId xmlns="" xmlns:a16="http://schemas.microsoft.com/office/drawing/2014/main" id="{E6CC7787-86C3-48B6-9FAD-DA45E3A8A87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="" xmlns:a16="http://schemas.microsoft.com/office/drawing/2014/main" id="{EEAA4035-1022-469C-981C-C6BDDC55420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14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مجموعة 95">
            <a:extLst>
              <a:ext uri="{FF2B5EF4-FFF2-40B4-BE49-F238E27FC236}">
                <a16:creationId xmlns="" xmlns:a16="http://schemas.microsoft.com/office/drawing/2014/main" id="{15DB6FE2-75D7-443A-8E58-28B45A025EAC}"/>
              </a:ext>
            </a:extLst>
          </p:cNvPr>
          <p:cNvGrpSpPr/>
          <p:nvPr/>
        </p:nvGrpSpPr>
        <p:grpSpPr>
          <a:xfrm>
            <a:off x="1457155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7" name="شكل بيضاوي 96">
              <a:extLst>
                <a:ext uri="{FF2B5EF4-FFF2-40B4-BE49-F238E27FC236}">
                  <a16:creationId xmlns="" xmlns:a16="http://schemas.microsoft.com/office/drawing/2014/main" id="{A5AACDC0-DBF7-4D66-94F8-429606D6DAF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8" name="مربع نص 97">
              <a:extLst>
                <a:ext uri="{FF2B5EF4-FFF2-40B4-BE49-F238E27FC236}">
                  <a16:creationId xmlns="" xmlns:a16="http://schemas.microsoft.com/office/drawing/2014/main" id="{F2BC4FA6-2683-4C33-AAF2-3BD3EEE16BC2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15</a:t>
              </a:r>
              <a:endParaRPr lang="en-US" sz="6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9" name="مجموعة 98">
            <a:extLst>
              <a:ext uri="{FF2B5EF4-FFF2-40B4-BE49-F238E27FC236}">
                <a16:creationId xmlns="" xmlns:a16="http://schemas.microsoft.com/office/drawing/2014/main" id="{F9A123BC-DE0A-4369-A5B7-121B7BA611C4}"/>
              </a:ext>
            </a:extLst>
          </p:cNvPr>
          <p:cNvGrpSpPr/>
          <p:nvPr/>
        </p:nvGrpSpPr>
        <p:grpSpPr>
          <a:xfrm>
            <a:off x="4343400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0" name="شكل بيضاوي 99">
              <a:extLst>
                <a:ext uri="{FF2B5EF4-FFF2-40B4-BE49-F238E27FC236}">
                  <a16:creationId xmlns="" xmlns:a16="http://schemas.microsoft.com/office/drawing/2014/main" id="{18BA7F3D-830C-4936-BD56-E97A73742DA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1" name="مربع نص 100">
              <a:extLst>
                <a:ext uri="{FF2B5EF4-FFF2-40B4-BE49-F238E27FC236}">
                  <a16:creationId xmlns="" xmlns:a16="http://schemas.microsoft.com/office/drawing/2014/main" id="{9970481B-9219-4300-A0F5-BB36C7B41A1D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1">
                      <a:lumMod val="50000"/>
                    </a:schemeClr>
                  </a:solidFill>
                </a:rPr>
                <a:t>13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2" name="مجموعة 101">
            <a:extLst>
              <a:ext uri="{FF2B5EF4-FFF2-40B4-BE49-F238E27FC236}">
                <a16:creationId xmlns="" xmlns:a16="http://schemas.microsoft.com/office/drawing/2014/main" id="{06506259-3AAD-406C-B903-C63A35FBE68B}"/>
              </a:ext>
            </a:extLst>
          </p:cNvPr>
          <p:cNvGrpSpPr/>
          <p:nvPr/>
        </p:nvGrpSpPr>
        <p:grpSpPr>
          <a:xfrm>
            <a:off x="5800555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3" name="شكل بيضاوي 102">
              <a:extLst>
                <a:ext uri="{FF2B5EF4-FFF2-40B4-BE49-F238E27FC236}">
                  <a16:creationId xmlns="" xmlns:a16="http://schemas.microsoft.com/office/drawing/2014/main" id="{DAB6F827-0206-4019-8FBB-25AE57B9584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4" name="مربع نص 103">
              <a:extLst>
                <a:ext uri="{FF2B5EF4-FFF2-40B4-BE49-F238E27FC236}">
                  <a16:creationId xmlns="" xmlns:a16="http://schemas.microsoft.com/office/drawing/2014/main" id="{D172F9AD-5E2A-4682-9EB5-2A2419E30B24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00"/>
                  </a:solidFill>
                </a:rPr>
                <a:t>12</a:t>
              </a:r>
              <a:endParaRPr lang="en-US" sz="66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="" xmlns:a16="http://schemas.microsoft.com/office/drawing/2014/main" id="{EDDCF4C0-EEA8-4D84-8BF6-33CF58FEE3DA}"/>
              </a:ext>
            </a:extLst>
          </p:cNvPr>
          <p:cNvGrpSpPr/>
          <p:nvPr/>
        </p:nvGrpSpPr>
        <p:grpSpPr>
          <a:xfrm>
            <a:off x="7162800" y="43403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6" name="شكل بيضاوي 105">
              <a:extLst>
                <a:ext uri="{FF2B5EF4-FFF2-40B4-BE49-F238E27FC236}">
                  <a16:creationId xmlns="" xmlns:a16="http://schemas.microsoft.com/office/drawing/2014/main" id="{2FCF30F2-E0AB-417A-8D6B-1E7A406577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="" xmlns:a16="http://schemas.microsoft.com/office/drawing/2014/main" id="{6FAC6EE2-B5BB-4AD5-B585-43FC9200EC45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C0000"/>
                  </a:solidFill>
                </a:rPr>
                <a:t>11</a:t>
              </a:r>
              <a:endParaRPr lang="en-US" sz="66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="" xmlns:a16="http://schemas.microsoft.com/office/drawing/2014/main" id="{221FF00D-9A73-4E74-89A4-6DDD154D05C8}"/>
              </a:ext>
            </a:extLst>
          </p:cNvPr>
          <p:cNvGrpSpPr/>
          <p:nvPr/>
        </p:nvGrpSpPr>
        <p:grpSpPr>
          <a:xfrm>
            <a:off x="7239000" y="60929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9" name="شكل بيضاوي 108">
              <a:extLst>
                <a:ext uri="{FF2B5EF4-FFF2-40B4-BE49-F238E27FC236}">
                  <a16:creationId xmlns="" xmlns:a16="http://schemas.microsoft.com/office/drawing/2014/main" id="{279D96A5-853C-40B9-B81D-45750F9BC29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0" name="مربع نص 109">
              <a:extLst>
                <a:ext uri="{FF2B5EF4-FFF2-40B4-BE49-F238E27FC236}">
                  <a16:creationId xmlns="" xmlns:a16="http://schemas.microsoft.com/office/drawing/2014/main" id="{3739EBB0-9525-4B74-B626-26D180A34FA1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16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مجموعة 110">
            <a:extLst>
              <a:ext uri="{FF2B5EF4-FFF2-40B4-BE49-F238E27FC236}">
                <a16:creationId xmlns="" xmlns:a16="http://schemas.microsoft.com/office/drawing/2014/main" id="{B871F9E2-6511-4E1A-8E1E-79C66C697D19}"/>
              </a:ext>
            </a:extLst>
          </p:cNvPr>
          <p:cNvGrpSpPr/>
          <p:nvPr/>
        </p:nvGrpSpPr>
        <p:grpSpPr>
          <a:xfrm>
            <a:off x="5777601" y="6057900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2" name="شكل بيضاوي 111">
              <a:extLst>
                <a:ext uri="{FF2B5EF4-FFF2-40B4-BE49-F238E27FC236}">
                  <a16:creationId xmlns="" xmlns:a16="http://schemas.microsoft.com/office/drawing/2014/main" id="{CAC81943-097A-4225-8274-D48F6EDDE6E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3" name="مربع نص 112">
              <a:extLst>
                <a:ext uri="{FF2B5EF4-FFF2-40B4-BE49-F238E27FC236}">
                  <a16:creationId xmlns="" xmlns:a16="http://schemas.microsoft.com/office/drawing/2014/main" id="{33EBE764-5FEA-4D13-A46B-1A313B1410C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17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114" name="مجموعة 113">
            <a:extLst>
              <a:ext uri="{FF2B5EF4-FFF2-40B4-BE49-F238E27FC236}">
                <a16:creationId xmlns="" xmlns:a16="http://schemas.microsoft.com/office/drawing/2014/main" id="{B319D71C-7479-4DC8-AC9F-2415ECA23C74}"/>
              </a:ext>
            </a:extLst>
          </p:cNvPr>
          <p:cNvGrpSpPr/>
          <p:nvPr/>
        </p:nvGrpSpPr>
        <p:grpSpPr>
          <a:xfrm>
            <a:off x="4419600" y="61691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5" name="شكل بيضاوي 114">
              <a:extLst>
                <a:ext uri="{FF2B5EF4-FFF2-40B4-BE49-F238E27FC236}">
                  <a16:creationId xmlns="" xmlns:a16="http://schemas.microsoft.com/office/drawing/2014/main" id="{2CC04B22-239D-4D0E-8BEC-DE1D5058F6EB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6" name="مربع نص 115">
              <a:extLst>
                <a:ext uri="{FF2B5EF4-FFF2-40B4-BE49-F238E27FC236}">
                  <a16:creationId xmlns="" xmlns:a16="http://schemas.microsoft.com/office/drawing/2014/main" id="{FB6CADF1-9460-44A6-A786-5735181231A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99"/>
                  </a:solidFill>
                </a:rPr>
                <a:t>18</a:t>
              </a:r>
              <a:endParaRPr lang="en-US" sz="6600" b="1" dirty="0">
                <a:solidFill>
                  <a:srgbClr val="009999"/>
                </a:solidFill>
              </a:endParaRPr>
            </a:p>
          </p:txBody>
        </p:sp>
      </p:grpSp>
      <p:grpSp>
        <p:nvGrpSpPr>
          <p:cNvPr id="117" name="مجموعة 116">
            <a:extLst>
              <a:ext uri="{FF2B5EF4-FFF2-40B4-BE49-F238E27FC236}">
                <a16:creationId xmlns="" xmlns:a16="http://schemas.microsoft.com/office/drawing/2014/main" id="{F78AD971-FC85-4523-B658-A14234A73763}"/>
              </a:ext>
            </a:extLst>
          </p:cNvPr>
          <p:cNvGrpSpPr/>
          <p:nvPr/>
        </p:nvGrpSpPr>
        <p:grpSpPr>
          <a:xfrm>
            <a:off x="1524000" y="6092904"/>
            <a:ext cx="1149813" cy="1107996"/>
            <a:chOff x="6949440" y="3095897"/>
            <a:chExt cx="766542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8" name="شكل بيضاوي 117">
              <a:extLst>
                <a:ext uri="{FF2B5EF4-FFF2-40B4-BE49-F238E27FC236}">
                  <a16:creationId xmlns="" xmlns:a16="http://schemas.microsoft.com/office/drawing/2014/main" id="{BC423542-72F2-4046-8C2B-B9A48AAC21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9" name="مربع نص 118">
              <a:extLst>
                <a:ext uri="{FF2B5EF4-FFF2-40B4-BE49-F238E27FC236}">
                  <a16:creationId xmlns="" xmlns:a16="http://schemas.microsoft.com/office/drawing/2014/main" id="{CA3F22A4-8AAC-4FB3-B664-B46322F90FD9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20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0" name="مجموعة 119">
            <a:extLst>
              <a:ext uri="{FF2B5EF4-FFF2-40B4-BE49-F238E27FC236}">
                <a16:creationId xmlns="" xmlns:a16="http://schemas.microsoft.com/office/drawing/2014/main" id="{05109B98-77A6-4541-89D9-EB91D2A70CB8}"/>
              </a:ext>
            </a:extLst>
          </p:cNvPr>
          <p:cNvGrpSpPr/>
          <p:nvPr/>
        </p:nvGrpSpPr>
        <p:grpSpPr>
          <a:xfrm>
            <a:off x="2895600" y="60929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1" name="شكل بيضاوي 120">
              <a:extLst>
                <a:ext uri="{FF2B5EF4-FFF2-40B4-BE49-F238E27FC236}">
                  <a16:creationId xmlns="" xmlns:a16="http://schemas.microsoft.com/office/drawing/2014/main" id="{120F63DC-73DF-478F-82D8-C0B1196F3374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22" name="مربع نص 121">
              <a:extLst>
                <a:ext uri="{FF2B5EF4-FFF2-40B4-BE49-F238E27FC236}">
                  <a16:creationId xmlns="" xmlns:a16="http://schemas.microsoft.com/office/drawing/2014/main" id="{276133BC-EB00-452A-9246-16AB75544AC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4">
                      <a:lumMod val="75000"/>
                    </a:schemeClr>
                  </a:solidFill>
                </a:rPr>
                <a:t>19</a:t>
              </a:r>
              <a:endParaRPr lang="en-US" sz="6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7062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-609600" y="1638300"/>
            <a:ext cx="6096000" cy="179298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مراجعة الارقام</a:t>
            </a:r>
            <a:endParaRPr lang="x-none" sz="6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2584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8106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3628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8298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706200" y="6095116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258400" y="6099327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7254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3628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906000" y="61431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140" name="تجميع"/>
          <p:cNvGrpSpPr/>
          <p:nvPr/>
        </p:nvGrpSpPr>
        <p:grpSpPr>
          <a:xfrm>
            <a:off x="15826710" y="7632142"/>
            <a:ext cx="1089690" cy="845083"/>
            <a:chOff x="0" y="0"/>
            <a:chExt cx="1058422" cy="1037011"/>
          </a:xfrm>
        </p:grpSpPr>
        <p:sp>
          <p:nvSpPr>
            <p:cNvPr id="141" name="مستطيل"/>
            <p:cNvSpPr/>
            <p:nvPr/>
          </p:nvSpPr>
          <p:spPr>
            <a:xfrm>
              <a:off x="-1" y="-1"/>
              <a:ext cx="1058424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2" name="بيضاوي"/>
            <p:cNvSpPr/>
            <p:nvPr/>
          </p:nvSpPr>
          <p:spPr>
            <a:xfrm>
              <a:off x="283532" y="319845"/>
              <a:ext cx="491358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43" name="تجميع"/>
          <p:cNvGrpSpPr/>
          <p:nvPr/>
        </p:nvGrpSpPr>
        <p:grpSpPr>
          <a:xfrm>
            <a:off x="14356568" y="7632142"/>
            <a:ext cx="1058848" cy="845083"/>
            <a:chOff x="0" y="0"/>
            <a:chExt cx="1028466" cy="1037011"/>
          </a:xfrm>
        </p:grpSpPr>
        <p:sp>
          <p:nvSpPr>
            <p:cNvPr id="14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46" name="تجميع"/>
          <p:cNvGrpSpPr/>
          <p:nvPr/>
        </p:nvGrpSpPr>
        <p:grpSpPr>
          <a:xfrm>
            <a:off x="12981777" y="7632142"/>
            <a:ext cx="1058848" cy="845083"/>
            <a:chOff x="0" y="0"/>
            <a:chExt cx="1028466" cy="1037011"/>
          </a:xfrm>
        </p:grpSpPr>
        <p:sp>
          <p:nvSpPr>
            <p:cNvPr id="147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8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1" name="تجميع"/>
          <p:cNvGrpSpPr/>
          <p:nvPr/>
        </p:nvGrpSpPr>
        <p:grpSpPr>
          <a:xfrm>
            <a:off x="11460089" y="7632142"/>
            <a:ext cx="1058848" cy="845083"/>
            <a:chOff x="0" y="0"/>
            <a:chExt cx="1028466" cy="1037011"/>
          </a:xfrm>
        </p:grpSpPr>
        <p:sp>
          <p:nvSpPr>
            <p:cNvPr id="162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3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4" name="تجميع"/>
          <p:cNvGrpSpPr/>
          <p:nvPr/>
        </p:nvGrpSpPr>
        <p:grpSpPr>
          <a:xfrm>
            <a:off x="10058400" y="7651217"/>
            <a:ext cx="1058848" cy="845083"/>
            <a:chOff x="0" y="0"/>
            <a:chExt cx="1028466" cy="1037011"/>
          </a:xfrm>
        </p:grpSpPr>
        <p:sp>
          <p:nvSpPr>
            <p:cNvPr id="165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6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7" name="تجميع"/>
          <p:cNvGrpSpPr/>
          <p:nvPr/>
        </p:nvGrpSpPr>
        <p:grpSpPr>
          <a:xfrm>
            <a:off x="15826710" y="8622742"/>
            <a:ext cx="1089690" cy="845083"/>
            <a:chOff x="0" y="0"/>
            <a:chExt cx="1058422" cy="1037011"/>
          </a:xfrm>
        </p:grpSpPr>
        <p:sp>
          <p:nvSpPr>
            <p:cNvPr id="168" name="مستطيل"/>
            <p:cNvSpPr/>
            <p:nvPr/>
          </p:nvSpPr>
          <p:spPr>
            <a:xfrm>
              <a:off x="-1" y="-1"/>
              <a:ext cx="1058424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9" name="بيضاوي"/>
            <p:cNvSpPr/>
            <p:nvPr/>
          </p:nvSpPr>
          <p:spPr>
            <a:xfrm>
              <a:off x="283532" y="319845"/>
              <a:ext cx="491358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0" name="تجميع"/>
          <p:cNvGrpSpPr/>
          <p:nvPr/>
        </p:nvGrpSpPr>
        <p:grpSpPr>
          <a:xfrm>
            <a:off x="14356568" y="8622742"/>
            <a:ext cx="1058848" cy="845083"/>
            <a:chOff x="0" y="0"/>
            <a:chExt cx="1028466" cy="1037011"/>
          </a:xfrm>
        </p:grpSpPr>
        <p:sp>
          <p:nvSpPr>
            <p:cNvPr id="171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2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3" name="تجميع"/>
          <p:cNvGrpSpPr/>
          <p:nvPr/>
        </p:nvGrpSpPr>
        <p:grpSpPr>
          <a:xfrm>
            <a:off x="12981777" y="8622742"/>
            <a:ext cx="1058848" cy="845083"/>
            <a:chOff x="0" y="0"/>
            <a:chExt cx="1028466" cy="1037011"/>
          </a:xfrm>
        </p:grpSpPr>
        <p:sp>
          <p:nvSpPr>
            <p:cNvPr id="17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6" name="تجميع"/>
          <p:cNvGrpSpPr/>
          <p:nvPr/>
        </p:nvGrpSpPr>
        <p:grpSpPr>
          <a:xfrm>
            <a:off x="11460089" y="8622742"/>
            <a:ext cx="1058848" cy="845083"/>
            <a:chOff x="0" y="0"/>
            <a:chExt cx="1028466" cy="1037011"/>
          </a:xfrm>
        </p:grpSpPr>
        <p:sp>
          <p:nvSpPr>
            <p:cNvPr id="177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8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9" name="تجميع"/>
          <p:cNvGrpSpPr/>
          <p:nvPr/>
        </p:nvGrpSpPr>
        <p:grpSpPr>
          <a:xfrm>
            <a:off x="10058400" y="8641817"/>
            <a:ext cx="1058848" cy="845083"/>
            <a:chOff x="0" y="0"/>
            <a:chExt cx="1028466" cy="1037011"/>
          </a:xfrm>
        </p:grpSpPr>
        <p:sp>
          <p:nvSpPr>
            <p:cNvPr id="180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81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24" name="شكل بيضاوي 12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162800" y="43143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5" name="شكل بيضاوي 12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7912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138" name="تجميع"/>
          <p:cNvGrpSpPr/>
          <p:nvPr/>
        </p:nvGrpSpPr>
        <p:grpSpPr>
          <a:xfrm>
            <a:off x="7312154" y="7727417"/>
            <a:ext cx="1058848" cy="845083"/>
            <a:chOff x="0" y="0"/>
            <a:chExt cx="1028466" cy="1037011"/>
          </a:xfrm>
        </p:grpSpPr>
        <p:sp>
          <p:nvSpPr>
            <p:cNvPr id="139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9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50" name="تجميع"/>
          <p:cNvGrpSpPr/>
          <p:nvPr/>
        </p:nvGrpSpPr>
        <p:grpSpPr>
          <a:xfrm>
            <a:off x="5867400" y="7727417"/>
            <a:ext cx="1058848" cy="845083"/>
            <a:chOff x="0" y="0"/>
            <a:chExt cx="1028466" cy="1037011"/>
          </a:xfrm>
        </p:grpSpPr>
        <p:sp>
          <p:nvSpPr>
            <p:cNvPr id="151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52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53" name="شكل بيضاوي 15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43434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4" name="شكل بيضاوي 15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9046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5" name="شكل بيضاوي 15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4478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156" name="تجميع"/>
          <p:cNvGrpSpPr/>
          <p:nvPr/>
        </p:nvGrpSpPr>
        <p:grpSpPr>
          <a:xfrm>
            <a:off x="4495800" y="7734300"/>
            <a:ext cx="1058848" cy="845083"/>
            <a:chOff x="0" y="0"/>
            <a:chExt cx="1028466" cy="1037011"/>
          </a:xfrm>
        </p:grpSpPr>
        <p:sp>
          <p:nvSpPr>
            <p:cNvPr id="157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58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59" name="تجميع"/>
          <p:cNvGrpSpPr/>
          <p:nvPr/>
        </p:nvGrpSpPr>
        <p:grpSpPr>
          <a:xfrm>
            <a:off x="3048000" y="7734300"/>
            <a:ext cx="1058848" cy="845083"/>
            <a:chOff x="0" y="0"/>
            <a:chExt cx="1028466" cy="1037011"/>
          </a:xfrm>
        </p:grpSpPr>
        <p:sp>
          <p:nvSpPr>
            <p:cNvPr id="160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82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83" name="تجميع"/>
          <p:cNvGrpSpPr/>
          <p:nvPr/>
        </p:nvGrpSpPr>
        <p:grpSpPr>
          <a:xfrm>
            <a:off x="1676400" y="7727417"/>
            <a:ext cx="1058848" cy="845083"/>
            <a:chOff x="0" y="0"/>
            <a:chExt cx="1028466" cy="1037011"/>
          </a:xfrm>
        </p:grpSpPr>
        <p:sp>
          <p:nvSpPr>
            <p:cNvPr id="18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8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86" name="شكل بيضاوي 18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2480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7" name="شكل بيضاوي 18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7912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188" name="تجميع"/>
          <p:cNvGrpSpPr/>
          <p:nvPr/>
        </p:nvGrpSpPr>
        <p:grpSpPr>
          <a:xfrm>
            <a:off x="7312154" y="8718017"/>
            <a:ext cx="1058848" cy="845083"/>
            <a:chOff x="0" y="0"/>
            <a:chExt cx="1028466" cy="1037011"/>
          </a:xfrm>
        </p:grpSpPr>
        <p:sp>
          <p:nvSpPr>
            <p:cNvPr id="189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90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91" name="تجميع"/>
          <p:cNvGrpSpPr/>
          <p:nvPr/>
        </p:nvGrpSpPr>
        <p:grpSpPr>
          <a:xfrm>
            <a:off x="5867400" y="8718017"/>
            <a:ext cx="1058848" cy="845083"/>
            <a:chOff x="0" y="0"/>
            <a:chExt cx="1028466" cy="1037011"/>
          </a:xfrm>
        </p:grpSpPr>
        <p:sp>
          <p:nvSpPr>
            <p:cNvPr id="192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93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36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6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5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5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  <p:bldP spid="123" grpId="0" animBg="1"/>
      <p:bldP spid="123" grpId="1" animBg="1"/>
      <p:bldP spid="126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40" grpId="0" animBg="1" advAuto="0"/>
      <p:bldP spid="143" grpId="0" animBg="1" advAuto="0"/>
      <p:bldP spid="146" grpId="0" animBg="1" advAuto="0"/>
      <p:bldP spid="161" grpId="0" animBg="1" advAuto="0"/>
      <p:bldP spid="164" grpId="0" animBg="1" advAuto="0"/>
      <p:bldP spid="167" grpId="0" animBg="1" advAuto="0"/>
      <p:bldP spid="170" grpId="0" animBg="1" advAuto="0"/>
      <p:bldP spid="173" grpId="0" animBg="1" advAuto="0"/>
      <p:bldP spid="176" grpId="0" animBg="1" advAuto="0"/>
      <p:bldP spid="179" grpId="0" animBg="1" advAuto="0"/>
      <p:bldP spid="124" grpId="0" animBg="1"/>
      <p:bldP spid="124" grpId="1" animBg="1"/>
      <p:bldP spid="125" grpId="0" animBg="1"/>
      <p:bldP spid="125" grpId="1" animBg="1"/>
      <p:bldP spid="138" grpId="0" animBg="1" advAuto="0"/>
      <p:bldP spid="150" grpId="0" animBg="1" advAuto="0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 advAuto="0"/>
      <p:bldP spid="159" grpId="0" animBg="1" advAuto="0"/>
      <p:bldP spid="183" grpId="0" animBg="1" advAuto="0"/>
      <p:bldP spid="186" grpId="0" animBg="1"/>
      <p:bldP spid="186" grpId="1" animBg="1"/>
      <p:bldP spid="187" grpId="0" animBg="1"/>
      <p:bldP spid="187" grpId="1" animBg="1"/>
      <p:bldP spid="188" grpId="0" animBg="1" advAuto="0"/>
      <p:bldP spid="19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7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5868252" y="6496449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4953852" y="6496449"/>
            <a:ext cx="1484561" cy="1217065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٩"/>
          <p:cNvSpPr txBox="1"/>
          <p:nvPr/>
        </p:nvSpPr>
        <p:spPr>
          <a:xfrm>
            <a:off x="15416089" y="6631664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16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0" name="٩"/>
          <p:cNvSpPr txBox="1"/>
          <p:nvPr/>
        </p:nvSpPr>
        <p:spPr>
          <a:xfrm>
            <a:off x="16230600" y="6631664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1" name="بيضاوي"/>
          <p:cNvSpPr/>
          <p:nvPr/>
        </p:nvSpPr>
        <p:spPr>
          <a:xfrm>
            <a:off x="15468600" y="7923462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72" name="بيضاوي"/>
          <p:cNvSpPr/>
          <p:nvPr/>
        </p:nvSpPr>
        <p:spPr>
          <a:xfrm>
            <a:off x="16354689" y="7923462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62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4039452" y="65358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3125052" y="65358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2210652" y="65358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1296252" y="65358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0393115" y="6559398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9477243" y="6532505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562843" y="6532505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7665067" y="6565950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6729886" y="6550506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5808382" y="6560869"/>
            <a:ext cx="1500901" cy="123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899609" y="6532357"/>
            <a:ext cx="1500908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٩"/>
          <p:cNvSpPr txBox="1"/>
          <p:nvPr/>
        </p:nvSpPr>
        <p:spPr>
          <a:xfrm>
            <a:off x="11758489" y="6634340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5" name="٨"/>
          <p:cNvSpPr txBox="1"/>
          <p:nvPr/>
        </p:nvSpPr>
        <p:spPr>
          <a:xfrm>
            <a:off x="9993463" y="6630647"/>
            <a:ext cx="98769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3" name="٨"/>
          <p:cNvSpPr txBox="1"/>
          <p:nvPr/>
        </p:nvSpPr>
        <p:spPr>
          <a:xfrm>
            <a:off x="9231463" y="65544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95" name="تسعة"/>
          <p:cNvSpPr txBox="1"/>
          <p:nvPr/>
        </p:nvSpPr>
        <p:spPr>
          <a:xfrm>
            <a:off x="9899396" y="3160746"/>
            <a:ext cx="5617458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ستة عشر</a:t>
            </a:r>
            <a:endParaRPr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96" name="٩"/>
          <p:cNvSpPr txBox="1"/>
          <p:nvPr/>
        </p:nvSpPr>
        <p:spPr>
          <a:xfrm>
            <a:off x="8839200" y="2931369"/>
            <a:ext cx="2334254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16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00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990842" y="6535709"/>
            <a:ext cx="1500905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076443" y="6535708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162040" y="6535710"/>
            <a:ext cx="1500908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312578" y="6535710"/>
            <a:ext cx="1500907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١"/>
          <p:cNvSpPr txBox="1"/>
          <p:nvPr/>
        </p:nvSpPr>
        <p:spPr>
          <a:xfrm>
            <a:off x="1855450" y="65544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305" name="٢"/>
          <p:cNvSpPr txBox="1"/>
          <p:nvPr/>
        </p:nvSpPr>
        <p:spPr>
          <a:xfrm>
            <a:off x="2830663" y="65544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306" name="٣"/>
          <p:cNvSpPr txBox="1"/>
          <p:nvPr/>
        </p:nvSpPr>
        <p:spPr>
          <a:xfrm>
            <a:off x="3822611" y="65544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307" name="٤"/>
          <p:cNvSpPr txBox="1"/>
          <p:nvPr/>
        </p:nvSpPr>
        <p:spPr>
          <a:xfrm>
            <a:off x="4659463" y="65544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308" name="٥"/>
          <p:cNvSpPr txBox="1"/>
          <p:nvPr/>
        </p:nvSpPr>
        <p:spPr>
          <a:xfrm>
            <a:off x="5650063" y="65544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309" name="٦"/>
          <p:cNvSpPr txBox="1"/>
          <p:nvPr/>
        </p:nvSpPr>
        <p:spPr>
          <a:xfrm>
            <a:off x="6489611" y="66306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310" name="٧"/>
          <p:cNvSpPr txBox="1"/>
          <p:nvPr/>
        </p:nvSpPr>
        <p:spPr>
          <a:xfrm>
            <a:off x="7239000" y="66306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311" name="٨"/>
          <p:cNvSpPr txBox="1"/>
          <p:nvPr/>
        </p:nvSpPr>
        <p:spPr>
          <a:xfrm>
            <a:off x="8317063" y="65544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312" name="٩"/>
          <p:cNvSpPr txBox="1"/>
          <p:nvPr/>
        </p:nvSpPr>
        <p:spPr>
          <a:xfrm>
            <a:off x="10844089" y="6687320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بيضاوي"/>
          <p:cNvSpPr/>
          <p:nvPr/>
        </p:nvSpPr>
        <p:spPr>
          <a:xfrm>
            <a:off x="7374350" y="7992389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4" name="بيضاوي"/>
          <p:cNvSpPr/>
          <p:nvPr/>
        </p:nvSpPr>
        <p:spPr>
          <a:xfrm>
            <a:off x="6436680" y="8011804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5" name="بيضاوي"/>
          <p:cNvSpPr/>
          <p:nvPr/>
        </p:nvSpPr>
        <p:spPr>
          <a:xfrm>
            <a:off x="5494289" y="7950586"/>
            <a:ext cx="790311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0" name="بيضاوي"/>
          <p:cNvSpPr/>
          <p:nvPr/>
        </p:nvSpPr>
        <p:spPr>
          <a:xfrm>
            <a:off x="4583263" y="7894578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1" name="بيضاوي"/>
          <p:cNvSpPr/>
          <p:nvPr/>
        </p:nvSpPr>
        <p:spPr>
          <a:xfrm>
            <a:off x="3592663" y="7950587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2" name="بيضاوي"/>
          <p:cNvSpPr/>
          <p:nvPr/>
        </p:nvSpPr>
        <p:spPr>
          <a:xfrm>
            <a:off x="2678263" y="7972536"/>
            <a:ext cx="790311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8" name="تجميع"/>
          <p:cNvSpPr/>
          <p:nvPr/>
        </p:nvSpPr>
        <p:spPr>
          <a:xfrm>
            <a:off x="1763863" y="7972536"/>
            <a:ext cx="790311" cy="1090152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7" name="بيضاوي"/>
          <p:cNvSpPr/>
          <p:nvPr/>
        </p:nvSpPr>
        <p:spPr>
          <a:xfrm>
            <a:off x="11083722" y="8015748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6" name="بيضاوي"/>
          <p:cNvSpPr/>
          <p:nvPr/>
        </p:nvSpPr>
        <p:spPr>
          <a:xfrm>
            <a:off x="8288750" y="7916189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7" name="بيضاوي"/>
          <p:cNvSpPr/>
          <p:nvPr/>
        </p:nvSpPr>
        <p:spPr>
          <a:xfrm>
            <a:off x="9178531" y="7939548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8" name="بيضاوي"/>
          <p:cNvSpPr/>
          <p:nvPr/>
        </p:nvSpPr>
        <p:spPr>
          <a:xfrm>
            <a:off x="10113047" y="7939548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51" name="بيضاوي"/>
          <p:cNvSpPr/>
          <p:nvPr/>
        </p:nvSpPr>
        <p:spPr>
          <a:xfrm>
            <a:off x="11946352" y="8015748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54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0439400" y="1503805"/>
            <a:ext cx="7567769" cy="1277495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ما لأعداد الجديدة التي تعلمناها اليوم</a:t>
            </a:r>
            <a:endParaRPr lang="x-none" sz="36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5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0491631" y="4533900"/>
            <a:ext cx="7567769" cy="1277495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عُد الاعداد بالترتيب من 1 الى </a:t>
            </a:r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17</a:t>
            </a:r>
          </a:p>
        </p:txBody>
      </p:sp>
      <p:sp>
        <p:nvSpPr>
          <p:cNvPr id="56" name="تسعة"/>
          <p:cNvSpPr txBox="1"/>
          <p:nvPr/>
        </p:nvSpPr>
        <p:spPr>
          <a:xfrm>
            <a:off x="3513724" y="3161523"/>
            <a:ext cx="448727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سبعة عشر</a:t>
            </a:r>
            <a:endParaRPr sz="6000" b="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٩"/>
          <p:cNvSpPr txBox="1"/>
          <p:nvPr/>
        </p:nvSpPr>
        <p:spPr>
          <a:xfrm>
            <a:off x="2113814" y="2932923"/>
            <a:ext cx="2604955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sz="9600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٩"/>
          <p:cNvSpPr txBox="1"/>
          <p:nvPr/>
        </p:nvSpPr>
        <p:spPr>
          <a:xfrm>
            <a:off x="12649200" y="65949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1" name="٩"/>
          <p:cNvSpPr txBox="1"/>
          <p:nvPr/>
        </p:nvSpPr>
        <p:spPr>
          <a:xfrm>
            <a:off x="13587289" y="66711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3" name="٩"/>
          <p:cNvSpPr txBox="1"/>
          <p:nvPr/>
        </p:nvSpPr>
        <p:spPr>
          <a:xfrm>
            <a:off x="14401800" y="66711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4" name="بيضاوي"/>
          <p:cNvSpPr/>
          <p:nvPr/>
        </p:nvSpPr>
        <p:spPr>
          <a:xfrm>
            <a:off x="12773289" y="79629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65" name="بيضاوي"/>
          <p:cNvSpPr/>
          <p:nvPr/>
        </p:nvSpPr>
        <p:spPr>
          <a:xfrm>
            <a:off x="13639800" y="79629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66" name="بيضاوي"/>
          <p:cNvSpPr/>
          <p:nvPr/>
        </p:nvSpPr>
        <p:spPr>
          <a:xfrm>
            <a:off x="14525889" y="79629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5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 advAuto="0"/>
      <p:bldP spid="68" grpId="0" animBg="1" advAuto="0"/>
      <p:bldP spid="69" grpId="0" animBg="1" advAuto="0"/>
      <p:bldP spid="70" grpId="0" animBg="1" advAuto="0"/>
      <p:bldP spid="71" grpId="0" animBg="1"/>
      <p:bldP spid="72" grpId="0" animBg="1"/>
      <p:bldP spid="62" grpId="0" animBg="1" advAuto="0"/>
      <p:bldP spid="60" grpId="0" animBg="1" advAuto="0"/>
      <p:bldP spid="58" grpId="0" animBg="1" advAuto="0"/>
      <p:bldP spid="49" grpId="0" animBg="1" advAuto="0"/>
      <p:bldP spid="289" grpId="0" animBg="1" advAuto="0"/>
      <p:bldP spid="44" grpId="0" animBg="1" advAuto="0"/>
      <p:bldP spid="42" grpId="0" animBg="1" advAuto="0"/>
      <p:bldP spid="294" grpId="0" animBg="1" advAuto="0"/>
      <p:bldP spid="297" grpId="0" animBg="1" advAuto="0"/>
      <p:bldP spid="298" grpId="0" animBg="1" advAuto="0"/>
      <p:bldP spid="299" grpId="0" animBg="1" advAuto="0"/>
      <p:bldP spid="50" grpId="0" animBg="1" advAuto="0"/>
      <p:bldP spid="45" grpId="0" animBg="1" advAuto="0"/>
      <p:bldP spid="43" grpId="0" animBg="1" advAuto="0"/>
      <p:bldP spid="295" grpId="0" animBg="1" advAuto="0"/>
      <p:bldP spid="296" grpId="0" animBg="1" advAuto="0"/>
      <p:bldP spid="300" grpId="0" animBg="1" advAuto="0"/>
      <p:bldP spid="301" grpId="0" animBg="1" advAuto="0"/>
      <p:bldP spid="302" grpId="0" animBg="1" advAuto="0"/>
      <p:bldP spid="303" grpId="0" animBg="1" advAuto="0"/>
      <p:bldP spid="304" grpId="0" animBg="1" advAuto="0"/>
      <p:bldP spid="305" grpId="0" animBg="1" advAuto="0"/>
      <p:bldP spid="306" grpId="0" animBg="1" advAuto="0"/>
      <p:bldP spid="307" grpId="0" animBg="1" advAuto="0"/>
      <p:bldP spid="308" grpId="0" animBg="1" advAuto="0"/>
      <p:bldP spid="309" grpId="0" animBg="1" advAuto="0"/>
      <p:bldP spid="310" grpId="0" animBg="1" advAuto="0"/>
      <p:bldP spid="311" grpId="0" animBg="1" advAuto="0"/>
      <p:bldP spid="312" grpId="0" animBg="1" advAuto="0"/>
      <p:bldP spid="33" grpId="0" animBg="1"/>
      <p:bldP spid="34" grpId="0" animBg="1"/>
      <p:bldP spid="35" grpId="0" animBg="1"/>
      <p:bldP spid="30" grpId="0" animBg="1"/>
      <p:bldP spid="31" grpId="0" animBg="1"/>
      <p:bldP spid="32" grpId="0" animBg="1"/>
      <p:bldP spid="28" grpId="0" animBg="1"/>
      <p:bldP spid="37" grpId="0" animBg="1"/>
      <p:bldP spid="46" grpId="0" animBg="1"/>
      <p:bldP spid="47" grpId="0" animBg="1"/>
      <p:bldP spid="48" grpId="0" animBg="1"/>
      <p:bldP spid="51" grpId="0" animBg="1"/>
      <p:bldP spid="56" grpId="0" animBg="1" advAuto="0"/>
      <p:bldP spid="57" grpId="0" animBg="1" advAuto="0"/>
      <p:bldP spid="59" grpId="0" animBg="1" advAuto="0"/>
      <p:bldP spid="61" grpId="0" animBg="1" advAuto="0"/>
      <p:bldP spid="63" grpId="0" animBg="1" advAuto="0"/>
      <p:bldP spid="64" grpId="0" animBg="1"/>
      <p:bldP spid="65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-152400" y="120080"/>
            <a:ext cx="10867041" cy="1461571"/>
            <a:chOff x="61370" y="0"/>
            <a:chExt cx="7149987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61370" y="27658"/>
              <a:ext cx="6223543" cy="10068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66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 – 3  </a:t>
              </a:r>
              <a:r>
                <a:rPr lang="ar-SA" sz="66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 العددان 16 , 17</a:t>
              </a:r>
              <a:endParaRPr lang="ar-SA" sz="6600" spc="-84" dirty="0">
                <a:solidFill>
                  <a:schemeClr val="bg1">
                    <a:lumMod val="75000"/>
                  </a:schemeClr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3" name="- العددان ١٦  ١٧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" y="3092542"/>
            <a:ext cx="11783346" cy="66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7489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61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970" r="8892" b="21025"/>
            <a:stretch>
              <a:fillRect/>
            </a:stretch>
          </p:blipFill>
          <p:spPr>
            <a:xfrm>
              <a:off x="8536024" y="2919421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789806" y="3168847"/>
              <a:ext cx="2208294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96 + ص 97</a:t>
              </a:r>
              <a:endParaRPr lang="en-US" sz="4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9-5-1443هـ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496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94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7391400" y="-322729"/>
            <a:ext cx="10246524" cy="1156222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624987"/>
            <a:ext cx="20269200" cy="4730894"/>
          </a:xfrm>
          <a:prstGeom prst="rect">
            <a:avLst/>
          </a:prstGeom>
          <a:solidFill>
            <a:schemeClr val="accent5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-225160" y="273474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75" name="مجموعة 74"/>
          <p:cNvGrpSpPr/>
          <p:nvPr/>
        </p:nvGrpSpPr>
        <p:grpSpPr>
          <a:xfrm rot="811791">
            <a:off x="6509245" y="693017"/>
            <a:ext cx="3321299" cy="2341866"/>
            <a:chOff x="1230" y="1436704"/>
            <a:chExt cx="2767590" cy="1988791"/>
          </a:xfrm>
        </p:grpSpPr>
        <p:sp>
          <p:nvSpPr>
            <p:cNvPr id="77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8920"/>
                <a:gd name="adj2" fmla="val 151019"/>
              </a:avLst>
            </a:prstGeom>
            <a:gradFill>
              <a:gsLst>
                <a:gs pos="0">
                  <a:srgbClr val="FFFFFF"/>
                </a:gs>
                <a:gs pos="66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</a:gradFill>
            <a:ln>
              <a:solidFill>
                <a:schemeClr val="accent3">
                  <a:shade val="95000"/>
                  <a:satMod val="105000"/>
                  <a:alpha val="62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78" name="مربع نص 77"/>
            <p:cNvSpPr txBox="1"/>
            <p:nvPr/>
          </p:nvSpPr>
          <p:spPr>
            <a:xfrm rot="20788209">
              <a:off x="305555" y="1752109"/>
              <a:ext cx="2098613" cy="11761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dirty="0">
                  <a:solidFill>
                    <a:srgbClr val="D60093"/>
                  </a:solidFill>
                  <a:cs typeface="PT Bold Heading" pitchFamily="2" charset="-78"/>
                </a:rPr>
                <a:t>سنتعلم في هذا الفصل</a:t>
              </a:r>
            </a:p>
          </p:txBody>
        </p:sp>
      </p:grpSp>
      <p:grpSp>
        <p:nvGrpSpPr>
          <p:cNvPr id="96" name="组合 69"/>
          <p:cNvGrpSpPr/>
          <p:nvPr/>
        </p:nvGrpSpPr>
        <p:grpSpPr>
          <a:xfrm rot="6493429">
            <a:off x="14316883" y="4621538"/>
            <a:ext cx="3848136" cy="3954554"/>
            <a:chOff x="3482976" y="522288"/>
            <a:chExt cx="2090737" cy="2117725"/>
          </a:xfrm>
          <a:solidFill>
            <a:srgbClr val="199CFF"/>
          </a:solidFill>
        </p:grpSpPr>
        <p:sp>
          <p:nvSpPr>
            <p:cNvPr id="97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0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1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2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3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4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5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6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7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8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9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0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1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12" name="组合 85"/>
          <p:cNvGrpSpPr/>
          <p:nvPr/>
        </p:nvGrpSpPr>
        <p:grpSpPr>
          <a:xfrm rot="18674191">
            <a:off x="10690640" y="4797222"/>
            <a:ext cx="3848136" cy="3954553"/>
            <a:chOff x="3482976" y="522288"/>
            <a:chExt cx="2090737" cy="2117725"/>
          </a:xfrm>
          <a:solidFill>
            <a:srgbClr val="FFE285"/>
          </a:solidFill>
        </p:grpSpPr>
        <p:sp>
          <p:nvSpPr>
            <p:cNvPr id="113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4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5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6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7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8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9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0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1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2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3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4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5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6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7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28" name="组合 101"/>
          <p:cNvGrpSpPr/>
          <p:nvPr/>
        </p:nvGrpSpPr>
        <p:grpSpPr>
          <a:xfrm rot="13312107">
            <a:off x="7111034" y="4820652"/>
            <a:ext cx="3904155" cy="3897810"/>
            <a:chOff x="3482976" y="522288"/>
            <a:chExt cx="2090737" cy="21177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9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0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1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2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3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4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5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6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7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8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9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0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1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2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3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 dirty="0"/>
            </a:p>
          </p:txBody>
        </p:sp>
      </p:grpSp>
      <p:sp>
        <p:nvSpPr>
          <p:cNvPr id="145" name="文本框 118"/>
          <p:cNvSpPr txBox="1"/>
          <p:nvPr/>
        </p:nvSpPr>
        <p:spPr>
          <a:xfrm>
            <a:off x="15087600" y="5844693"/>
            <a:ext cx="2553700" cy="15234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0033CC"/>
                </a:solidFill>
                <a:latin typeface="+mn-lt"/>
                <a:ea typeface="+mn-ea"/>
                <a:cs typeface="PT Bold Heading" pitchFamily="2" charset="-78"/>
              </a:rPr>
              <a:t>نسمي الاعداد من 11 الى 20 ونميزها </a:t>
            </a:r>
            <a:endParaRPr lang="zh-CN" altLang="en-US" sz="3000" b="0" dirty="0">
              <a:solidFill>
                <a:srgbClr val="0033CC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6" name="文本框 119"/>
          <p:cNvSpPr txBox="1"/>
          <p:nvPr/>
        </p:nvSpPr>
        <p:spPr>
          <a:xfrm>
            <a:off x="11049000" y="6133360"/>
            <a:ext cx="265355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400" b="0" dirty="0">
                <a:solidFill>
                  <a:srgbClr val="C09200"/>
                </a:solidFill>
                <a:latin typeface="+mn-lt"/>
                <a:ea typeface="+mn-ea"/>
                <a:cs typeface="PT Bold Heading" pitchFamily="2" charset="-78"/>
              </a:rPr>
              <a:t>نعدد الاعداد من 11 الى 20 ونكتبها باستعمال أشياء ملموسة ورسوم </a:t>
            </a:r>
            <a:endParaRPr lang="zh-CN" altLang="en-US" sz="2400" b="0" dirty="0">
              <a:solidFill>
                <a:srgbClr val="C092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7" name="文本框 120"/>
          <p:cNvSpPr txBox="1"/>
          <p:nvPr/>
        </p:nvSpPr>
        <p:spPr>
          <a:xfrm>
            <a:off x="7924800" y="6301387"/>
            <a:ext cx="2564701" cy="186204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800" b="0" dirty="0">
                <a:solidFill>
                  <a:srgbClr val="660066"/>
                </a:solidFill>
                <a:latin typeface="+mn-lt"/>
                <a:ea typeface="+mn-ea"/>
                <a:cs typeface="PT Bold Heading" pitchFamily="2" charset="-78"/>
              </a:rPr>
              <a:t>نقارن الاعداد حتى 20 باستعمال أكثر من , أقل من , يساوي</a:t>
            </a:r>
            <a:endParaRPr lang="zh-CN" altLang="en-US" sz="2800" b="0" dirty="0">
              <a:solidFill>
                <a:srgbClr val="660066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64" name="文本框 120"/>
          <p:cNvSpPr txBox="1"/>
          <p:nvPr/>
        </p:nvSpPr>
        <p:spPr>
          <a:xfrm>
            <a:off x="4343400" y="5992628"/>
            <a:ext cx="2632474" cy="198515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rtl="1"/>
            <a:r>
              <a:rPr lang="ar-SA" altLang="zh-CN" sz="2400" b="0" dirty="0">
                <a:solidFill>
                  <a:srgbClr val="003300"/>
                </a:solidFill>
                <a:latin typeface="+mn-lt"/>
                <a:ea typeface="+mn-ea"/>
                <a:cs typeface="PT Bold Heading" pitchFamily="2" charset="-78"/>
              </a:rPr>
              <a:t>نرتب الاعداد من صفر الى 20 باستعمال خط الاعداد , ونستعمل كلمة بين , قبل , بعد </a:t>
            </a:r>
            <a:endParaRPr lang="zh-CN" altLang="en-US" sz="2400" b="0" dirty="0">
              <a:solidFill>
                <a:srgbClr val="0033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81" name="文本框 120"/>
          <p:cNvSpPr txBox="1"/>
          <p:nvPr/>
        </p:nvSpPr>
        <p:spPr>
          <a:xfrm>
            <a:off x="821244" y="6458758"/>
            <a:ext cx="2494611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CC3399"/>
                </a:solidFill>
                <a:latin typeface="+mn-lt"/>
                <a:ea typeface="+mn-ea"/>
                <a:cs typeface="PT Bold Heading" pitchFamily="2" charset="-78"/>
              </a:rPr>
              <a:t>نُحل المسألة بالبحث عن نمط</a:t>
            </a:r>
            <a:endParaRPr lang="zh-CN" altLang="en-US" sz="3000" b="0" dirty="0">
              <a:solidFill>
                <a:srgbClr val="CC3399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grpSp>
        <p:nvGrpSpPr>
          <p:cNvPr id="194" name="组合 69"/>
          <p:cNvGrpSpPr/>
          <p:nvPr/>
        </p:nvGrpSpPr>
        <p:grpSpPr>
          <a:xfrm rot="6493429">
            <a:off x="3451347" y="5231138"/>
            <a:ext cx="3848136" cy="3954554"/>
            <a:chOff x="3482976" y="522288"/>
            <a:chExt cx="2090737" cy="2117725"/>
          </a:xfrm>
          <a:solidFill>
            <a:srgbClr val="92D050"/>
          </a:solidFill>
        </p:grpSpPr>
        <p:sp>
          <p:nvSpPr>
            <p:cNvPr id="195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6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7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8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9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0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1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2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3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4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5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6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7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8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9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210" name="组合 85"/>
          <p:cNvGrpSpPr/>
          <p:nvPr/>
        </p:nvGrpSpPr>
        <p:grpSpPr>
          <a:xfrm rot="18674191">
            <a:off x="69118" y="5284168"/>
            <a:ext cx="3848136" cy="3954553"/>
            <a:chOff x="3482976" y="522288"/>
            <a:chExt cx="2090737" cy="2117725"/>
          </a:xfrm>
          <a:solidFill>
            <a:schemeClr val="accent1">
              <a:lumMod val="90000"/>
            </a:schemeClr>
          </a:solidFill>
        </p:grpSpPr>
        <p:sp>
          <p:nvSpPr>
            <p:cNvPr id="211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2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3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4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5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6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7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8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9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0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1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2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3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4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5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pic>
        <p:nvPicPr>
          <p:cNvPr id="22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x-non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الخامس: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Medium" panose="00000600000000000000" pitchFamily="2" charset="0"/>
                  <a:ea typeface="字酷堂黄楷体(个人非商业版)" panose="02010609030101010101" pitchFamily="49" charset="-122"/>
                  <a:cs typeface="Montserrat Medium" panose="00000600000000000000" pitchFamily="2" charset="0"/>
                </a:rPr>
                <a:t>ا</a:t>
              </a:r>
              <a:r>
                <a:rPr lang="ar-SA" altLang="zh-CN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لاعداد حتى </a:t>
              </a:r>
              <a:r>
                <a:rPr lang="ar-SA" altLang="zh-CN" sz="48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20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40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145" grpId="0"/>
      <p:bldP spid="146" grpId="0"/>
      <p:bldP spid="147" grpId="0"/>
      <p:bldP spid="164" grpId="0"/>
      <p:bldP spid="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5">
            <a:extLst>
              <a:ext uri="{FF2B5EF4-FFF2-40B4-BE49-F238E27FC236}">
                <a16:creationId xmlns="" xmlns:a16="http://schemas.microsoft.com/office/drawing/2014/main" id="{44B8A4F4-9E61-4D77-A8E8-1034EBCDC0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lum bright="20000" contrast="-20000"/>
          </a:blip>
          <a:stretch>
            <a:fillRect/>
          </a:stretch>
        </p:blipFill>
        <p:spPr>
          <a:xfrm>
            <a:off x="10134600" y="4496983"/>
            <a:ext cx="6702087" cy="6361517"/>
          </a:xfrm>
          <a:prstGeom prst="rect">
            <a:avLst/>
          </a:prstGeom>
        </p:spPr>
      </p:pic>
      <p:pic>
        <p:nvPicPr>
          <p:cNvPr id="393" name="Google Shape;393;p4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130921"/>
            <a:ext cx="9906000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6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9-5-1443هـ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="" xmlns:a16="http://schemas.microsoft.com/office/drawing/2014/main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="" xmlns:a16="http://schemas.microsoft.com/office/drawing/2014/main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="" xmlns:a16="http://schemas.microsoft.com/office/drawing/2014/main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="" xmlns:a16="http://schemas.microsoft.com/office/drawing/2014/main" id="{03D00B63-FE2E-44CD-BC7B-D4593911C090}"/>
              </a:ext>
            </a:extLst>
          </p:cNvPr>
          <p:cNvSpPr/>
          <p:nvPr/>
        </p:nvSpPr>
        <p:spPr bwMode="auto">
          <a:xfrm rot="21141948">
            <a:off x="5943600" y="1741967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أسمي 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العددين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</a:t>
            </a:r>
            <a:r>
              <a:rPr lang="ar-SA" altLang="zh-CN" sz="6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16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, </a:t>
            </a:r>
            <a:r>
              <a:rPr lang="ar-SA" altLang="zh-CN" sz="6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17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وأميزهما و أعدهما وأكتبهما باستعمال </a:t>
            </a:r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أشياء ملموسة ورسوم توضيحية</a:t>
            </a:r>
            <a:endParaRPr lang="en-US" altLang="zh-CN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:a16="http://schemas.microsoft.com/office/drawing/2014/main" xmlns="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10134600" y="5340791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:a16="http://schemas.microsoft.com/office/drawing/2014/main" xmlns="" id="{16D584A9-FBAE-4556-B695-EE5B6C05626C}"/>
              </a:ext>
            </a:extLst>
          </p:cNvPr>
          <p:cNvSpPr txBox="1"/>
          <p:nvPr/>
        </p:nvSpPr>
        <p:spPr>
          <a:xfrm>
            <a:off x="11277600" y="6709708"/>
            <a:ext cx="37809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ستة عشر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سبعة عشر</a:t>
            </a:r>
          </a:p>
        </p:txBody>
      </p:sp>
      <p:grpSp>
        <p:nvGrpSpPr>
          <p:cNvPr id="22" name="组合 26">
            <a:extLst>
              <a:ext uri="{FF2B5EF4-FFF2-40B4-BE49-F238E27FC236}">
                <a16:creationId xmlns="" xmlns:a16="http://schemas.microsoft.com/office/drawing/2014/main" id="{0C1D7129-0A27-40BE-A4B0-75BC12476D05}"/>
              </a:ext>
            </a:extLst>
          </p:cNvPr>
          <p:cNvGrpSpPr/>
          <p:nvPr/>
        </p:nvGrpSpPr>
        <p:grpSpPr>
          <a:xfrm>
            <a:off x="12213131" y="4553102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="" xmlns:a16="http://schemas.microsoft.com/office/drawing/2014/main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="" xmlns:a16="http://schemas.microsoft.com/office/drawing/2014/main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5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-457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96 الى 97 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80" y="5715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t="19635" r="36182" b="12089"/>
          <a:stretch/>
        </p:blipFill>
        <p:spPr bwMode="auto">
          <a:xfrm>
            <a:off x="9601200" y="2584492"/>
            <a:ext cx="6270147" cy="7242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9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9-5-1443هـ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880006" y="9365162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0" t="17549" r="36182" b="14720"/>
          <a:stretch/>
        </p:blipFill>
        <p:spPr bwMode="auto">
          <a:xfrm>
            <a:off x="1388449" y="2769609"/>
            <a:ext cx="5888191" cy="699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7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08650" y="714417"/>
              <a:ext cx="1347163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96 + 97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9-5-1443هـ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1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18">
      <a:dk1>
        <a:srgbClr val="D2BFE8"/>
      </a:dk1>
      <a:lt1>
        <a:srgbClr val="BAABDF"/>
      </a:lt1>
      <a:dk2>
        <a:srgbClr val="5000A2"/>
      </a:dk2>
      <a:lt2>
        <a:srgbClr val="FFCEE8"/>
      </a:lt2>
      <a:accent1>
        <a:srgbClr val="FFB5E2"/>
      </a:accent1>
      <a:accent2>
        <a:srgbClr val="F854A0"/>
      </a:accent2>
      <a:accent3>
        <a:srgbClr val="AA4377"/>
      </a:accent3>
      <a:accent4>
        <a:srgbClr val="80284E"/>
      </a:accent4>
      <a:accent5>
        <a:srgbClr val="FFFFFF"/>
      </a:accent5>
      <a:accent6>
        <a:srgbClr val="28026D"/>
      </a:accent6>
      <a:hlink>
        <a:srgbClr val="28026D"/>
      </a:hlink>
      <a:folHlink>
        <a:srgbClr val="0097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407</Words>
  <Application>Microsoft Office PowerPoint</Application>
  <PresentationFormat>Custom</PresentationFormat>
  <Paragraphs>170</Paragraphs>
  <Slides>20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7" baseType="lpstr">
      <vt:lpstr>Arial</vt:lpstr>
      <vt:lpstr>PT Simple Bold Ruled</vt:lpstr>
      <vt:lpstr>Montserrat Medium</vt:lpstr>
      <vt:lpstr>Catamaran</vt:lpstr>
      <vt:lpstr>Copperplate</vt:lpstr>
      <vt:lpstr>Architects Daughter</vt:lpstr>
      <vt:lpstr>Calibri Light</vt:lpstr>
      <vt:lpstr>Concert One</vt:lpstr>
      <vt:lpstr>DecoType Naskh</vt:lpstr>
      <vt:lpstr>PT Bold Heading</vt:lpstr>
      <vt:lpstr>Montserrat Black</vt:lpstr>
      <vt:lpstr>Khalid Art bold</vt:lpstr>
      <vt:lpstr>맑은 고딕</vt:lpstr>
      <vt:lpstr>字酷堂黄楷体(个人非商业版)</vt:lpstr>
      <vt:lpstr>Segoe UI Semibold</vt:lpstr>
      <vt:lpstr>Helvetica Light</vt:lpstr>
      <vt:lpstr>Sakkal Majalla</vt:lpstr>
      <vt:lpstr>新蒂小丸子小学版</vt:lpstr>
      <vt:lpstr>Dubai</vt:lpstr>
      <vt:lpstr>Arabic Typesetting</vt:lpstr>
      <vt:lpstr>宋体</vt:lpstr>
      <vt:lpstr>微软雅黑</vt:lpstr>
      <vt:lpstr>Arial Rounded MT Bold</vt:lpstr>
      <vt:lpstr>Tw Cen MT</vt:lpstr>
      <vt:lpstr>华康海报体W12(P)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171</cp:revision>
  <dcterms:created xsi:type="dcterms:W3CDTF">2006-08-16T00:00:00Z</dcterms:created>
  <dcterms:modified xsi:type="dcterms:W3CDTF">2023-04-05T03:23:47Z</dcterms:modified>
  <dc:identifier>DAEmlF8lUv0</dc:identifier>
</cp:coreProperties>
</file>